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05.10.2014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05.10.2014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05.10.2014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05.10.2014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05.10.2014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05.10.2014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05.10.2014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05.10.2014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05.10.2014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05.10.2014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05.10.2014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05.10.2014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1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07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07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PresentationFormat>Екран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Пользователь Windows</cp:lastModifiedBy>
  <cp:revision>3</cp:revision>
  <dcterms:created xsi:type="dcterms:W3CDTF">2014-10-05T08:43:01Z</dcterms:created>
  <dcterms:modified xsi:type="dcterms:W3CDTF">2014-10-05T08:54:51Z</dcterms:modified>
</cp:coreProperties>
</file>