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0783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Стендаль</a:t>
            </a:r>
          </a:p>
        </p:txBody>
      </p:sp>
      <p:pic>
        <p:nvPicPr>
          <p:cNvPr id="1026" name="Picture 2" descr="http://img822.imageshack.us/img822/9012/forumdasnetstend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88" y="1484784"/>
            <a:ext cx="3867572" cy="500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6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Один з перших </a:t>
            </a:r>
            <a:r>
              <a:rPr lang="ru-RU" i="1" dirty="0" err="1"/>
              <a:t>реалістичних</a:t>
            </a:r>
            <a:r>
              <a:rPr lang="ru-RU" i="1" dirty="0"/>
              <a:t> </a:t>
            </a:r>
            <a:r>
              <a:rPr lang="ru-RU" i="1" dirty="0" err="1"/>
              <a:t>романів</a:t>
            </a:r>
            <a:r>
              <a:rPr lang="ru-RU" i="1" dirty="0"/>
              <a:t> </a:t>
            </a:r>
            <a:r>
              <a:rPr lang="ru-RU" i="1" dirty="0" err="1"/>
              <a:t>кар'єри</a:t>
            </a:r>
            <a:r>
              <a:rPr lang="ru-RU" i="1" dirty="0"/>
              <a:t> у </a:t>
            </a:r>
            <a:r>
              <a:rPr lang="ru-RU" i="1" dirty="0" err="1"/>
              <a:t>французькій</a:t>
            </a:r>
            <a:r>
              <a:rPr lang="ru-RU" i="1" dirty="0"/>
              <a:t> </a:t>
            </a:r>
            <a:r>
              <a:rPr lang="ru-RU" i="1" dirty="0" err="1"/>
              <a:t>літературі</a:t>
            </a:r>
            <a:r>
              <a:rPr lang="ru-RU" i="1" dirty="0"/>
              <a:t>. Для молодого незнатного </a:t>
            </a:r>
            <a:r>
              <a:rPr lang="ru-RU" i="1" dirty="0" err="1"/>
              <a:t>провінціала</a:t>
            </a:r>
            <a:r>
              <a:rPr lang="ru-RU" i="1" dirty="0"/>
              <a:t> Жюльена Сореля, </a:t>
            </a:r>
            <a:r>
              <a:rPr lang="ru-RU" i="1" dirty="0" err="1"/>
              <a:t>наділеного</a:t>
            </a:r>
            <a:r>
              <a:rPr lang="ru-RU" i="1" dirty="0"/>
              <a:t> </a:t>
            </a:r>
            <a:r>
              <a:rPr lang="ru-RU" i="1" dirty="0" err="1"/>
              <a:t>незвичайним</a:t>
            </a:r>
            <a:r>
              <a:rPr lang="ru-RU" i="1" dirty="0"/>
              <a:t> </a:t>
            </a:r>
            <a:r>
              <a:rPr lang="ru-RU" i="1" dirty="0" err="1"/>
              <a:t>розумом</a:t>
            </a:r>
            <a:r>
              <a:rPr lang="ru-RU" i="1" dirty="0"/>
              <a:t> і </a:t>
            </a:r>
            <a:r>
              <a:rPr lang="ru-RU" i="1" dirty="0" err="1"/>
              <a:t>честолюбством</a:t>
            </a:r>
            <a:r>
              <a:rPr lang="ru-RU" i="1" dirty="0"/>
              <a:t>, ступенями до </a:t>
            </a:r>
            <a:r>
              <a:rPr lang="ru-RU" i="1" dirty="0" err="1"/>
              <a:t>піднесення</a:t>
            </a:r>
            <a:r>
              <a:rPr lang="ru-RU" i="1" dirty="0"/>
              <a:t> </a:t>
            </a:r>
            <a:r>
              <a:rPr lang="ru-RU" i="1" dirty="0" err="1"/>
              <a:t>стають</a:t>
            </a:r>
            <a:r>
              <a:rPr lang="ru-RU" i="1" dirty="0"/>
              <a:t> </a:t>
            </a:r>
            <a:r>
              <a:rPr lang="ru-RU" i="1" dirty="0" err="1"/>
              <a:t>любовні</a:t>
            </a:r>
            <a:r>
              <a:rPr lang="ru-RU" i="1" dirty="0"/>
              <a:t> </a:t>
            </a:r>
            <a:r>
              <a:rPr lang="ru-RU" i="1" dirty="0" err="1"/>
              <a:t>зв'язки</a:t>
            </a:r>
            <a:r>
              <a:rPr lang="ru-RU" i="1" dirty="0"/>
              <a:t> - </a:t>
            </a:r>
            <a:r>
              <a:rPr lang="ru-RU" i="1" dirty="0" err="1"/>
              <a:t>спочатку</a:t>
            </a:r>
            <a:r>
              <a:rPr lang="ru-RU" i="1" dirty="0"/>
              <a:t> з дружиною </a:t>
            </a:r>
            <a:r>
              <a:rPr lang="ru-RU" i="1" dirty="0" err="1"/>
              <a:t>процвітаючого</a:t>
            </a:r>
            <a:r>
              <a:rPr lang="ru-RU" i="1" dirty="0"/>
              <a:t> </a:t>
            </a:r>
            <a:r>
              <a:rPr lang="ru-RU" i="1" dirty="0" err="1"/>
              <a:t>провінційного</a:t>
            </a:r>
            <a:r>
              <a:rPr lang="ru-RU" i="1" dirty="0"/>
              <a:t> буржуа </a:t>
            </a:r>
            <a:r>
              <a:rPr lang="ru-RU" i="1" dirty="0" err="1"/>
              <a:t>пані</a:t>
            </a:r>
            <a:r>
              <a:rPr lang="ru-RU" i="1" dirty="0"/>
              <a:t> де </a:t>
            </a:r>
            <a:r>
              <a:rPr lang="ru-RU" i="1" dirty="0" err="1"/>
              <a:t>Реналь</a:t>
            </a:r>
            <a:r>
              <a:rPr lang="ru-RU" i="1" dirty="0"/>
              <a:t>, а </a:t>
            </a:r>
            <a:r>
              <a:rPr lang="ru-RU" i="1" dirty="0" err="1"/>
              <a:t>потім</a:t>
            </a:r>
            <a:r>
              <a:rPr lang="ru-RU" i="1" dirty="0"/>
              <a:t> з дочкою великого сановника </a:t>
            </a:r>
            <a:r>
              <a:rPr lang="ru-RU" i="1" dirty="0" err="1"/>
              <a:t>часів</a:t>
            </a:r>
            <a:r>
              <a:rPr lang="ru-RU" i="1" dirty="0"/>
              <a:t> </a:t>
            </a:r>
            <a:r>
              <a:rPr lang="ru-RU" i="1" dirty="0" err="1"/>
              <a:t>Реставрації</a:t>
            </a:r>
            <a:r>
              <a:rPr lang="ru-RU" i="1" dirty="0"/>
              <a:t> </a:t>
            </a:r>
            <a:r>
              <a:rPr lang="ru-RU" i="1" dirty="0" err="1"/>
              <a:t>Матільдою</a:t>
            </a:r>
            <a:r>
              <a:rPr lang="ru-RU" i="1" dirty="0"/>
              <a:t> де Ла-Моль.</a:t>
            </a:r>
          </a:p>
        </p:txBody>
      </p:sp>
    </p:spTree>
    <p:extLst>
      <p:ext uri="{BB962C8B-B14F-4D97-AF65-F5344CB8AC3E}">
        <p14:creationId xmlns:p14="http://schemas.microsoft.com/office/powerpoint/2010/main" val="218487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Однак</a:t>
            </a:r>
            <a:r>
              <a:rPr lang="ru-RU" i="1" dirty="0"/>
              <a:t>, </a:t>
            </a:r>
            <a:r>
              <a:rPr lang="ru-RU" i="1" dirty="0" err="1"/>
              <a:t>завойовуючи</a:t>
            </a:r>
            <a:r>
              <a:rPr lang="ru-RU" i="1" dirty="0"/>
              <a:t> </a:t>
            </a:r>
            <a:r>
              <a:rPr lang="ru-RU" i="1" dirty="0" err="1"/>
              <a:t>жінку</a:t>
            </a:r>
            <a:r>
              <a:rPr lang="ru-RU" i="1" dirty="0"/>
              <a:t> шляхом </a:t>
            </a:r>
            <a:r>
              <a:rPr lang="ru-RU" i="1" dirty="0" err="1"/>
              <a:t>цинічно-розважливої</a:t>
            </a:r>
            <a:r>
              <a:rPr lang="ru-RU" i="1" dirty="0"/>
              <a:t> ​​</a:t>
            </a:r>
            <a:r>
              <a:rPr lang="ru-RU" i="1" dirty="0" err="1"/>
              <a:t>стратегії</a:t>
            </a:r>
            <a:r>
              <a:rPr lang="ru-RU" i="1" dirty="0"/>
              <a:t>, </a:t>
            </a:r>
            <a:r>
              <a:rPr lang="ru-RU" i="1" dirty="0" err="1"/>
              <a:t>Жюльєн</a:t>
            </a:r>
            <a:r>
              <a:rPr lang="ru-RU" i="1" dirty="0"/>
              <a:t> </a:t>
            </a:r>
            <a:r>
              <a:rPr lang="ru-RU" i="1" dirty="0" err="1"/>
              <a:t>зрештою</a:t>
            </a:r>
            <a:r>
              <a:rPr lang="ru-RU" i="1" dirty="0"/>
              <a:t> </a:t>
            </a:r>
            <a:r>
              <a:rPr lang="ru-RU" i="1" dirty="0" err="1"/>
              <a:t>щиро</a:t>
            </a:r>
            <a:r>
              <a:rPr lang="ru-RU" i="1" dirty="0"/>
              <a:t> і </a:t>
            </a:r>
            <a:r>
              <a:rPr lang="ru-RU" i="1" dirty="0" err="1"/>
              <a:t>глибоко</a:t>
            </a:r>
            <a:r>
              <a:rPr lang="ru-RU" i="1" dirty="0"/>
              <a:t> </a:t>
            </a:r>
            <a:r>
              <a:rPr lang="ru-RU" i="1" dirty="0" err="1"/>
              <a:t>захоплюється</a:t>
            </a:r>
            <a:r>
              <a:rPr lang="ru-RU" i="1" dirty="0"/>
              <a:t> нею і не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більш</a:t>
            </a:r>
            <a:r>
              <a:rPr lang="ru-RU" i="1" dirty="0"/>
              <a:t> </a:t>
            </a:r>
            <a:r>
              <a:rPr lang="ru-RU" i="1" dirty="0" err="1"/>
              <a:t>контролювати</a:t>
            </a:r>
            <a:r>
              <a:rPr lang="ru-RU" i="1" dirty="0"/>
              <a:t> </a:t>
            </a:r>
            <a:r>
              <a:rPr lang="ru-RU" i="1" dirty="0" err="1"/>
              <a:t>своє</a:t>
            </a:r>
            <a:r>
              <a:rPr lang="ru-RU" i="1" dirty="0"/>
              <a:t> </a:t>
            </a:r>
            <a:r>
              <a:rPr lang="ru-RU" i="1" dirty="0" err="1"/>
              <a:t>почуття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приводить </a:t>
            </a:r>
            <a:r>
              <a:rPr lang="ru-RU" i="1" dirty="0" err="1"/>
              <a:t>його</a:t>
            </a:r>
            <a:r>
              <a:rPr lang="ru-RU" i="1" dirty="0"/>
              <a:t> до </a:t>
            </a:r>
            <a:r>
              <a:rPr lang="ru-RU" i="1" dirty="0" err="1"/>
              <a:t>катастрофи</a:t>
            </a:r>
            <a:r>
              <a:rPr lang="ru-RU" i="1" dirty="0"/>
              <a:t>: у </a:t>
            </a:r>
            <a:r>
              <a:rPr lang="ru-RU" i="1" dirty="0" err="1"/>
              <a:t>пристрасному</a:t>
            </a:r>
            <a:r>
              <a:rPr lang="ru-RU" i="1" dirty="0"/>
              <a:t> </a:t>
            </a:r>
            <a:r>
              <a:rPr lang="ru-RU" i="1" dirty="0" err="1"/>
              <a:t>пориві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здійснює</a:t>
            </a:r>
            <a:r>
              <a:rPr lang="ru-RU" i="1" dirty="0"/>
              <a:t> замах на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пані</a:t>
            </a:r>
            <a:r>
              <a:rPr lang="ru-RU" i="1" dirty="0"/>
              <a:t> де </a:t>
            </a:r>
            <a:r>
              <a:rPr lang="ru-RU" i="1" dirty="0" err="1"/>
              <a:t>Реналь</a:t>
            </a:r>
            <a:r>
              <a:rPr lang="ru-RU" i="1" dirty="0"/>
              <a:t> і </a:t>
            </a:r>
            <a:r>
              <a:rPr lang="ru-RU" i="1" dirty="0" err="1"/>
              <a:t>кінчає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на </a:t>
            </a:r>
            <a:r>
              <a:rPr lang="ru-RU" i="1" dirty="0" err="1"/>
              <a:t>ешафоті</a:t>
            </a:r>
            <a:r>
              <a:rPr lang="ru-RU" i="1" dirty="0"/>
              <a:t> (сюжет </a:t>
            </a:r>
            <a:r>
              <a:rPr lang="ru-RU" i="1" dirty="0" err="1"/>
              <a:t>заснований</a:t>
            </a:r>
            <a:r>
              <a:rPr lang="ru-RU" i="1" dirty="0"/>
              <a:t> на </a:t>
            </a:r>
            <a:r>
              <a:rPr lang="ru-RU" i="1" dirty="0" err="1"/>
              <a:t>справжній</a:t>
            </a:r>
            <a:r>
              <a:rPr lang="ru-RU" i="1" dirty="0"/>
              <a:t> </a:t>
            </a:r>
            <a:r>
              <a:rPr lang="ru-RU" i="1" dirty="0" err="1"/>
              <a:t>кримінальної</a:t>
            </a:r>
            <a:r>
              <a:rPr lang="ru-RU" i="1" dirty="0"/>
              <a:t> </a:t>
            </a:r>
            <a:r>
              <a:rPr lang="ru-RU" i="1" dirty="0" err="1"/>
              <a:t>історії</a:t>
            </a:r>
            <a:r>
              <a:rPr lang="ru-RU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788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Художній</a:t>
            </a:r>
            <a:r>
              <a:rPr lang="ru-RU" i="1" dirty="0"/>
              <a:t> </a:t>
            </a:r>
            <a:r>
              <a:rPr lang="ru-RU" i="1" dirty="0" err="1"/>
              <a:t>ефект</a:t>
            </a:r>
            <a:r>
              <a:rPr lang="ru-RU" i="1" dirty="0"/>
              <a:t> роману </a:t>
            </a:r>
            <a:r>
              <a:rPr lang="ru-RU" i="1" dirty="0" err="1"/>
              <a:t>випливає</a:t>
            </a:r>
            <a:r>
              <a:rPr lang="ru-RU" i="1" dirty="0"/>
              <a:t> з контрасту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 smtClean="0"/>
              <a:t>пристрасною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 smtClean="0"/>
              <a:t>щирою</a:t>
            </a:r>
            <a:r>
              <a:rPr lang="ru-RU" i="1" dirty="0" smtClean="0"/>
              <a:t> </a:t>
            </a:r>
            <a:r>
              <a:rPr lang="ru-RU" i="1" dirty="0"/>
              <a:t>натурою героя і </a:t>
            </a:r>
            <a:r>
              <a:rPr lang="ru-RU" i="1" dirty="0" err="1"/>
              <a:t>лицемірством</a:t>
            </a:r>
            <a:r>
              <a:rPr lang="ru-RU" i="1" dirty="0"/>
              <a:t>, до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змушений</a:t>
            </a:r>
            <a:r>
              <a:rPr lang="ru-RU" i="1" dirty="0"/>
              <a:t> </a:t>
            </a:r>
            <a:r>
              <a:rPr lang="ru-RU" i="1" dirty="0" err="1"/>
              <a:t>вдаватися</a:t>
            </a:r>
            <a:r>
              <a:rPr lang="ru-RU" i="1" dirty="0"/>
              <a:t> у </a:t>
            </a:r>
            <a:r>
              <a:rPr lang="ru-RU" i="1" dirty="0" err="1"/>
              <a:t>своїх</a:t>
            </a:r>
            <a:r>
              <a:rPr lang="ru-RU" i="1" dirty="0"/>
              <a:t> </a:t>
            </a:r>
            <a:r>
              <a:rPr lang="ru-RU" i="1" dirty="0" err="1"/>
              <a:t>спробах</a:t>
            </a:r>
            <a:r>
              <a:rPr lang="ru-RU" i="1" dirty="0"/>
              <a:t> </a:t>
            </a:r>
            <a:r>
              <a:rPr lang="ru-RU" i="1" dirty="0" err="1"/>
              <a:t>домогтися</a:t>
            </a:r>
            <a:r>
              <a:rPr lang="ru-RU" i="1" dirty="0"/>
              <a:t> </a:t>
            </a:r>
            <a:r>
              <a:rPr lang="ru-RU" i="1" dirty="0" err="1"/>
              <a:t>успіху</a:t>
            </a:r>
            <a:r>
              <a:rPr lang="ru-RU" i="1" dirty="0"/>
              <a:t> в </a:t>
            </a:r>
            <a:r>
              <a:rPr lang="ru-RU" i="1" dirty="0" err="1"/>
              <a:t>суспільстві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http://img1.liveinternet.ru/images/attach/c/6/90/302/90302665_srednevekovaya_p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90" y="3068960"/>
            <a:ext cx="4763219" cy="35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0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«Синдром Стендаля»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img.ashkimsin.ru/forums/monthly_06_2011/user3670/post116038_img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824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факти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Стендаль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візиту</a:t>
            </a:r>
            <a:r>
              <a:rPr lang="ru-RU" dirty="0"/>
              <a:t> до </a:t>
            </a:r>
            <a:r>
              <a:rPr lang="ru-RU" dirty="0" err="1"/>
              <a:t>Флоренції</a:t>
            </a:r>
            <a:r>
              <a:rPr lang="ru-RU" dirty="0"/>
              <a:t> в 1817 </a:t>
            </a:r>
            <a:r>
              <a:rPr lang="ru-RU" dirty="0" err="1"/>
              <a:t>році</a:t>
            </a:r>
            <a:r>
              <a:rPr lang="ru-RU" dirty="0"/>
              <a:t> написав: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«Коли 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виходив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церкви Святого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Хреста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у мене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забилося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серце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мені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здалося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вичерпалося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джерело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життя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йшов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боячись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впасти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землю ...».</a:t>
            </a:r>
          </a:p>
        </p:txBody>
      </p:sp>
      <p:pic>
        <p:nvPicPr>
          <p:cNvPr id="3074" name="Picture 2" descr="http://kiberfon.ucoz.ru/_ph/22/2/7296311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3" b="14787"/>
          <a:stretch/>
        </p:blipFill>
        <p:spPr bwMode="auto">
          <a:xfrm>
            <a:off x="1143000" y="4365104"/>
            <a:ext cx="6858000" cy="2279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32048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Схвилювали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 </a:t>
            </a:r>
            <a:r>
              <a:rPr lang="ru-RU" i="1" dirty="0" err="1"/>
              <a:t>шедеври</a:t>
            </a:r>
            <a:r>
              <a:rPr lang="ru-RU" i="1" dirty="0"/>
              <a:t> </a:t>
            </a:r>
            <a:r>
              <a:rPr lang="ru-RU" i="1" dirty="0" err="1"/>
              <a:t>мистецтва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надавати</a:t>
            </a:r>
            <a:r>
              <a:rPr lang="ru-RU" i="1" dirty="0"/>
              <a:t> схоже </a:t>
            </a:r>
            <a:r>
              <a:rPr lang="ru-RU" i="1" dirty="0" err="1"/>
              <a:t>вплив</a:t>
            </a:r>
            <a:r>
              <a:rPr lang="ru-RU" i="1" dirty="0"/>
              <a:t> і на </a:t>
            </a:r>
            <a:r>
              <a:rPr lang="ru-RU" i="1" dirty="0" err="1"/>
              <a:t>інших</a:t>
            </a:r>
            <a:r>
              <a:rPr lang="ru-RU" i="1" dirty="0"/>
              <a:t> людей, </a:t>
            </a:r>
            <a:r>
              <a:rPr lang="ru-RU" i="1" dirty="0" err="1"/>
              <a:t>викликаючи</a:t>
            </a:r>
            <a:r>
              <a:rPr lang="ru-RU" i="1" dirty="0"/>
              <a:t> </a:t>
            </a:r>
            <a:r>
              <a:rPr lang="ru-RU" i="1" dirty="0" err="1"/>
              <a:t>часте</a:t>
            </a:r>
            <a:r>
              <a:rPr lang="ru-RU" i="1" dirty="0"/>
              <a:t> </a:t>
            </a:r>
            <a:r>
              <a:rPr lang="ru-RU" i="1" dirty="0" err="1"/>
              <a:t>серцебиття</a:t>
            </a:r>
            <a:r>
              <a:rPr lang="ru-RU" i="1" dirty="0"/>
              <a:t> і </a:t>
            </a:r>
            <a:r>
              <a:rPr lang="ru-RU" i="1" dirty="0" err="1"/>
              <a:t>запаморочення</a:t>
            </a:r>
            <a:r>
              <a:rPr lang="ru-RU" i="1" dirty="0"/>
              <a:t> -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психосоматичний</a:t>
            </a:r>
            <a:r>
              <a:rPr lang="ru-RU" i="1" dirty="0"/>
              <a:t> </a:t>
            </a:r>
            <a:r>
              <a:rPr lang="ru-RU" i="1" dirty="0" err="1"/>
              <a:t>розлад</a:t>
            </a:r>
            <a:r>
              <a:rPr lang="ru-RU" i="1" dirty="0"/>
              <a:t> названо синдромом Стендаля.</a:t>
            </a:r>
          </a:p>
        </p:txBody>
      </p:sp>
      <p:pic>
        <p:nvPicPr>
          <p:cNvPr id="2050" name="Picture 2" descr="http://img0.liveinternet.ru/images/attach/c/5/85/933/85933704_www_webpark_ru__01_podborka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11602"/>
            <a:ext cx="4216907" cy="410445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3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5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</a:t>
            </a:r>
            <a:r>
              <a:rPr lang="ru-RU" i="1" dirty="0" err="1" smtClean="0"/>
              <a:t>Підчепивши</a:t>
            </a:r>
            <a:r>
              <a:rPr lang="ru-RU" i="1" dirty="0" smtClean="0"/>
              <a:t>»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людина</a:t>
            </a:r>
            <a:r>
              <a:rPr lang="ru-RU" i="1" dirty="0"/>
              <a:t> </a:t>
            </a:r>
            <a:r>
              <a:rPr lang="ru-RU" i="1" dirty="0" err="1"/>
              <a:t>відчуває</a:t>
            </a:r>
            <a:r>
              <a:rPr lang="ru-RU" i="1" dirty="0"/>
              <a:t> </a:t>
            </a:r>
            <a:r>
              <a:rPr lang="ru-RU" i="1" dirty="0" err="1"/>
              <a:t>вкрай</a:t>
            </a:r>
            <a:r>
              <a:rPr lang="ru-RU" i="1" dirty="0"/>
              <a:t> </a:t>
            </a:r>
            <a:r>
              <a:rPr lang="ru-RU" i="1" dirty="0" err="1"/>
              <a:t>загострені</a:t>
            </a:r>
            <a:r>
              <a:rPr lang="ru-RU" i="1" dirty="0"/>
              <a:t> </a:t>
            </a:r>
            <a:r>
              <a:rPr lang="ru-RU" i="1" dirty="0" err="1"/>
              <a:t>емоції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споглядання</a:t>
            </a:r>
            <a:r>
              <a:rPr lang="ru-RU" i="1" dirty="0"/>
              <a:t> картин, як </a:t>
            </a:r>
            <a:r>
              <a:rPr lang="ru-RU" i="1" dirty="0" err="1"/>
              <a:t>би</a:t>
            </a:r>
            <a:r>
              <a:rPr lang="ru-RU" i="1" dirty="0"/>
              <a:t> </a:t>
            </a:r>
            <a:r>
              <a:rPr lang="ru-RU" i="1" dirty="0" err="1"/>
              <a:t>переносячись</a:t>
            </a:r>
            <a:r>
              <a:rPr lang="ru-RU" i="1" dirty="0"/>
              <a:t> в </a:t>
            </a:r>
            <a:r>
              <a:rPr lang="ru-RU" i="1" dirty="0" err="1"/>
              <a:t>простір</a:t>
            </a:r>
            <a:r>
              <a:rPr lang="ru-RU" i="1" dirty="0"/>
              <a:t> </a:t>
            </a:r>
            <a:r>
              <a:rPr lang="ru-RU" i="1" dirty="0" err="1"/>
              <a:t>зображення</a:t>
            </a:r>
            <a:r>
              <a:rPr lang="ru-RU" i="1" dirty="0"/>
              <a:t>. </a:t>
            </a:r>
            <a:r>
              <a:rPr lang="ru-RU" i="1" dirty="0" err="1"/>
              <a:t>Нерідко</a:t>
            </a:r>
            <a:r>
              <a:rPr lang="ru-RU" i="1" dirty="0"/>
              <a:t> </a:t>
            </a:r>
            <a:r>
              <a:rPr lang="ru-RU" i="1" dirty="0" err="1"/>
              <a:t>переживання</a:t>
            </a:r>
            <a:r>
              <a:rPr lang="ru-RU" i="1" dirty="0"/>
              <a:t> </a:t>
            </a:r>
            <a:r>
              <a:rPr lang="ru-RU" i="1" dirty="0" err="1"/>
              <a:t>настільки</a:t>
            </a:r>
            <a:r>
              <a:rPr lang="ru-RU" i="1" dirty="0"/>
              <a:t> </a:t>
            </a:r>
            <a:r>
              <a:rPr lang="ru-RU" i="1" dirty="0" err="1"/>
              <a:t>сильні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люди </a:t>
            </a:r>
            <a:r>
              <a:rPr lang="ru-RU" i="1" dirty="0" err="1"/>
              <a:t>намагаються</a:t>
            </a:r>
            <a:r>
              <a:rPr lang="ru-RU" i="1" dirty="0"/>
              <a:t> </a:t>
            </a:r>
            <a:r>
              <a:rPr lang="ru-RU" i="1" dirty="0" err="1"/>
              <a:t>зруйнувати</a:t>
            </a:r>
            <a:r>
              <a:rPr lang="ru-RU" i="1" dirty="0"/>
              <a:t> твори </a:t>
            </a:r>
            <a:r>
              <a:rPr lang="ru-RU" i="1" dirty="0" err="1"/>
              <a:t>мистецтва</a:t>
            </a:r>
            <a:r>
              <a:rPr lang="ru-RU" i="1" dirty="0"/>
              <a:t>.</a:t>
            </a:r>
          </a:p>
        </p:txBody>
      </p:sp>
      <p:pic>
        <p:nvPicPr>
          <p:cNvPr id="4098" name="Picture 2" descr="http://o6oi.ru/main.php/69461-1/From_Sea_to_Shining_S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41767"/>
            <a:ext cx="4320480" cy="3240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c05.deviantart.net/fs25/f/2008/084/6/f/vintage_background2_by_hotaru_tent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У </a:t>
            </a:r>
            <a:r>
              <a:rPr lang="ru-RU" sz="3600" i="1" dirty="0" err="1"/>
              <a:t>більш</a:t>
            </a:r>
            <a:r>
              <a:rPr lang="ru-RU" sz="3600" i="1" dirty="0"/>
              <a:t> широкому </a:t>
            </a:r>
            <a:r>
              <a:rPr lang="ru-RU" sz="3600" i="1" dirty="0" err="1"/>
              <a:t>сенсі</a:t>
            </a:r>
            <a:r>
              <a:rPr lang="ru-RU" sz="3600" i="1" dirty="0"/>
              <a:t> синдром Стендаля </a:t>
            </a:r>
            <a:r>
              <a:rPr lang="ru-RU" sz="3600" i="1" dirty="0" err="1"/>
              <a:t>може</a:t>
            </a:r>
            <a:r>
              <a:rPr lang="ru-RU" sz="3600" i="1" dirty="0"/>
              <a:t> </a:t>
            </a:r>
            <a:r>
              <a:rPr lang="ru-RU" sz="3600" i="1" dirty="0" err="1"/>
              <a:t>викликати</a:t>
            </a:r>
            <a:r>
              <a:rPr lang="ru-RU" sz="3600" i="1" dirty="0"/>
              <a:t> будь-яка </a:t>
            </a:r>
            <a:r>
              <a:rPr lang="ru-RU" sz="3600" i="1" dirty="0" err="1"/>
              <a:t>спостережувана</a:t>
            </a:r>
            <a:r>
              <a:rPr lang="ru-RU" sz="3600" i="1" dirty="0"/>
              <a:t> краса - </a:t>
            </a:r>
            <a:r>
              <a:rPr lang="ru-RU" sz="3600" i="1" dirty="0" err="1"/>
              <a:t>наприклад</a:t>
            </a:r>
            <a:r>
              <a:rPr lang="ru-RU" sz="3600" i="1" dirty="0"/>
              <a:t>, </a:t>
            </a:r>
            <a:r>
              <a:rPr lang="ru-RU" sz="3600" i="1" dirty="0" err="1" smtClean="0"/>
              <a:t>природи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  <p:pic>
        <p:nvPicPr>
          <p:cNvPr id="5122" name="Picture 2" descr="http://www.poetryclub.com.ua/upload/poem_all/00287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17" y="2708920"/>
            <a:ext cx="5197464" cy="38164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://poliglotta.ru/wp-content/uploads/2011/11/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6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53650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/>
              <a:t>провчився</a:t>
            </a:r>
            <a:r>
              <a:rPr lang="ru-RU" i="1" dirty="0"/>
              <a:t> у </a:t>
            </a:r>
            <a:r>
              <a:rPr lang="ru-RU" i="1" dirty="0" err="1"/>
              <a:t>школі</a:t>
            </a:r>
            <a:r>
              <a:rPr lang="ru-RU" i="1" dirty="0"/>
              <a:t> </a:t>
            </a:r>
            <a:r>
              <a:rPr lang="ru-RU" i="1" dirty="0" err="1"/>
              <a:t>всього</a:t>
            </a:r>
            <a:r>
              <a:rPr lang="ru-RU" i="1" dirty="0"/>
              <a:t> </a:t>
            </a:r>
            <a:r>
              <a:rPr lang="ru-RU" sz="4800" b="1" i="1" dirty="0" smtClean="0"/>
              <a:t>3</a:t>
            </a:r>
            <a:r>
              <a:rPr lang="ru-RU" i="1" dirty="0" smtClean="0"/>
              <a:t> роки</a:t>
            </a:r>
            <a:r>
              <a:rPr lang="ru-RU" i="1" dirty="0"/>
              <a:t>, </a:t>
            </a:r>
            <a:r>
              <a:rPr lang="ru-RU" i="1" dirty="0" err="1"/>
              <a:t>освоївши</a:t>
            </a:r>
            <a:r>
              <a:rPr lang="ru-RU" i="1" dirty="0"/>
              <a:t>, за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власним</a:t>
            </a:r>
            <a:r>
              <a:rPr lang="ru-RU" i="1" dirty="0"/>
              <a:t> </a:t>
            </a:r>
            <a:r>
              <a:rPr lang="ru-RU" i="1" dirty="0" err="1"/>
              <a:t>визнанням</a:t>
            </a:r>
            <a:r>
              <a:rPr lang="ru-RU" i="1" dirty="0"/>
              <a:t>,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латинь</a:t>
            </a:r>
            <a:r>
              <a:rPr lang="ru-RU" i="1" dirty="0"/>
              <a:t>. </a:t>
            </a:r>
            <a:r>
              <a:rPr lang="ru-RU" i="1" dirty="0" err="1"/>
              <a:t>Крім</a:t>
            </a:r>
            <a:r>
              <a:rPr lang="ru-RU" i="1" dirty="0"/>
              <a:t> того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захоплювався</a:t>
            </a:r>
            <a:r>
              <a:rPr lang="ru-RU" i="1" dirty="0"/>
              <a:t> математикою, </a:t>
            </a:r>
            <a:r>
              <a:rPr lang="ru-RU" i="1" dirty="0" err="1"/>
              <a:t>логікою</a:t>
            </a:r>
            <a:r>
              <a:rPr lang="ru-RU" i="1" dirty="0"/>
              <a:t>, </a:t>
            </a:r>
            <a:r>
              <a:rPr lang="ru-RU" i="1" dirty="0" err="1"/>
              <a:t>займався</a:t>
            </a:r>
            <a:r>
              <a:rPr lang="ru-RU" i="1" dirty="0"/>
              <a:t> </a:t>
            </a:r>
            <a:r>
              <a:rPr lang="ru-RU" i="1" dirty="0" err="1"/>
              <a:t>філософією</a:t>
            </a:r>
            <a:r>
              <a:rPr lang="ru-RU" i="1" dirty="0"/>
              <a:t>, </a:t>
            </a:r>
            <a:r>
              <a:rPr lang="ru-RU" i="1" dirty="0" err="1"/>
              <a:t>вивчав</a:t>
            </a:r>
            <a:r>
              <a:rPr lang="ru-RU" i="1" dirty="0"/>
              <a:t> </a:t>
            </a:r>
            <a:r>
              <a:rPr lang="ru-RU" i="1" dirty="0" err="1"/>
              <a:t>історію</a:t>
            </a:r>
            <a:r>
              <a:rPr lang="ru-RU" i="1" dirty="0"/>
              <a:t> </a:t>
            </a:r>
            <a:r>
              <a:rPr lang="ru-RU" i="1" dirty="0" err="1"/>
              <a:t>мистецтв</a:t>
            </a:r>
            <a:r>
              <a:rPr lang="ru-RU" i="1" dirty="0"/>
              <a:t>.</a:t>
            </a:r>
          </a:p>
        </p:txBody>
      </p:sp>
      <p:pic>
        <p:nvPicPr>
          <p:cNvPr id="8196" name="Picture 4" descr="http://pda.spbvedomosti.ru/images/upload1/2012/9/6Sten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72636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2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Роман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Червоне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і чорне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34076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1831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dvddom.ru/pictures/5014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68" y="2368829"/>
            <a:ext cx="27958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3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Фредерік де Стендаль</vt:lpstr>
      <vt:lpstr>«Синдром Стендаля»</vt:lpstr>
      <vt:lpstr>Цікаві факти</vt:lpstr>
      <vt:lpstr>Презентация PowerPoint</vt:lpstr>
      <vt:lpstr>Презентация PowerPoint</vt:lpstr>
      <vt:lpstr>Презентация PowerPoint</vt:lpstr>
      <vt:lpstr>Навчання</vt:lpstr>
      <vt:lpstr>Презентация PowerPoint</vt:lpstr>
      <vt:lpstr>Роман «Червоне і чорне»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Фредерік де Стендаль</dc:title>
  <dc:creator>admin</dc:creator>
  <cp:lastModifiedBy>admin</cp:lastModifiedBy>
  <cp:revision>10</cp:revision>
  <dcterms:created xsi:type="dcterms:W3CDTF">2013-09-11T15:14:36Z</dcterms:created>
  <dcterms:modified xsi:type="dcterms:W3CDTF">2013-09-11T16:18:27Z</dcterms:modified>
</cp:coreProperties>
</file>