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1" r:id="rId4"/>
    <p:sldId id="260" r:id="rId5"/>
    <p:sldId id="267" r:id="rId6"/>
    <p:sldId id="264" r:id="rId7"/>
    <p:sldId id="265" r:id="rId8"/>
    <p:sldId id="270" r:id="rId9"/>
    <p:sldId id="266" r:id="rId10"/>
    <p:sldId id="268" r:id="rId11"/>
    <p:sldId id="271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2E78A1-CE65-46C2-A2C7-C8B7578D8236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F630412-DD12-42EA-95BC-BD8205823A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1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929066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 Гоголь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endParaRPr lang="ru-RU" dirty="0"/>
          </a:p>
        </p:txBody>
      </p:sp>
      <p:pic>
        <p:nvPicPr>
          <p:cNvPr id="1026" name="Picture 2" descr="C:\Users\борфы\Desktop\gogo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000108"/>
            <a:ext cx="2663599" cy="3452813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85786" y="4572008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Біографія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і</a:t>
            </a: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творчість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Будинок </a:t>
            </a:r>
            <a:r>
              <a:rPr lang="uk-UA" sz="2800" dirty="0" err="1" smtClean="0"/>
              <a:t>-музей</a:t>
            </a:r>
            <a:r>
              <a:rPr lang="uk-UA" sz="2800" dirty="0" smtClean="0"/>
              <a:t> великого письменника в </a:t>
            </a:r>
            <a:r>
              <a:rPr lang="uk-UA" sz="2800" dirty="0" err="1" smtClean="0"/>
              <a:t>Сорочинцях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8194" name="Picture 2" descr="H:\DCIM\100MSDCF\DSC0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86676" cy="48220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У залах музею в </a:t>
            </a:r>
            <a:r>
              <a:rPr lang="uk-UA" dirty="0" err="1" smtClean="0"/>
              <a:t>Сорочинцях</a:t>
            </a:r>
            <a:endParaRPr lang="ru-RU" dirty="0"/>
          </a:p>
        </p:txBody>
      </p:sp>
      <p:pic>
        <p:nvPicPr>
          <p:cNvPr id="10243" name="Picture 3" descr="H:\DCIM\100MSDCF\DSC0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298010" cy="47815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     Диканька. Миколаївська церква – свідок гоголівських часів</a:t>
            </a:r>
            <a:endParaRPr lang="ru-RU" sz="2400" dirty="0"/>
          </a:p>
        </p:txBody>
      </p:sp>
      <p:pic>
        <p:nvPicPr>
          <p:cNvPr id="9218" name="Picture 2" descr="H:\DCIM\100MSDCF\DSC0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У мальовничому районі Києва – на </a:t>
            </a:r>
            <a:r>
              <a:rPr lang="uk-UA" sz="2400" dirty="0" err="1" smtClean="0"/>
              <a:t>Русанівці</a:t>
            </a:r>
            <a:r>
              <a:rPr lang="uk-UA" sz="2400" dirty="0" smtClean="0"/>
              <a:t>  -  споруджено   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err="1" smtClean="0"/>
              <a:t>ятник</a:t>
            </a:r>
            <a:r>
              <a:rPr lang="uk-UA" sz="2400" dirty="0" smtClean="0"/>
              <a:t> М. В. Гоголю</a:t>
            </a:r>
            <a:endParaRPr lang="ru-RU" sz="2400" dirty="0"/>
          </a:p>
        </p:txBody>
      </p:sp>
      <p:pic>
        <p:nvPicPr>
          <p:cNvPr id="11266" name="Picture 2" descr="H:\DCIM\100MSDCF\DSC01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661166" cy="48815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Гоголь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Васильович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(1809-1852)    </a:t>
            </a:r>
          </a:p>
          <a:p>
            <a:pPr>
              <a:buNone/>
            </a:pPr>
            <a:r>
              <a:rPr lang="ru-RU" sz="1400" dirty="0" err="1" smtClean="0"/>
              <a:t>Народився</a:t>
            </a:r>
            <a:r>
              <a:rPr lang="ru-RU" sz="1400" dirty="0" smtClean="0"/>
              <a:t> </a:t>
            </a:r>
            <a:r>
              <a:rPr lang="ru-RU" sz="1400" dirty="0" err="1" smtClean="0"/>
              <a:t>Микола</a:t>
            </a:r>
            <a:r>
              <a:rPr lang="ru-RU" sz="1400" dirty="0" smtClean="0"/>
              <a:t> </a:t>
            </a:r>
            <a:r>
              <a:rPr lang="ru-RU" sz="1400" dirty="0" err="1" smtClean="0"/>
              <a:t>Васильович</a:t>
            </a:r>
            <a:r>
              <a:rPr lang="ru-RU" sz="1400" dirty="0" smtClean="0"/>
              <a:t> Гоголь  1 </a:t>
            </a:r>
            <a:r>
              <a:rPr lang="ru-RU" sz="1400" dirty="0" err="1" smtClean="0"/>
              <a:t>квітня</a:t>
            </a:r>
            <a:r>
              <a:rPr lang="ru-RU" sz="1400" dirty="0" smtClean="0"/>
              <a:t> (20 </a:t>
            </a:r>
            <a:r>
              <a:rPr lang="ru-RU" sz="1400" dirty="0" err="1" smtClean="0"/>
              <a:t>березня</a:t>
            </a:r>
            <a:r>
              <a:rPr lang="ru-RU" sz="1400" dirty="0" smtClean="0"/>
              <a:t>) 1809 року в </a:t>
            </a:r>
            <a:r>
              <a:rPr lang="ru-RU" sz="1400" dirty="0" err="1" smtClean="0"/>
              <a:t>селі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Великі</a:t>
            </a:r>
            <a:r>
              <a:rPr lang="ru-RU" sz="1400" dirty="0" smtClean="0"/>
              <a:t> </a:t>
            </a:r>
            <a:r>
              <a:rPr lang="ru-RU" sz="1400" dirty="0" err="1" smtClean="0"/>
              <a:t>Сорочинці</a:t>
            </a:r>
            <a:r>
              <a:rPr lang="ru-RU" sz="1400" dirty="0" smtClean="0"/>
              <a:t> (</a:t>
            </a:r>
            <a:r>
              <a:rPr lang="ru-RU" sz="1400" dirty="0" err="1" smtClean="0"/>
              <a:t>тепер</a:t>
            </a:r>
            <a:r>
              <a:rPr lang="ru-RU" sz="1400" dirty="0" smtClean="0"/>
              <a:t> </a:t>
            </a:r>
            <a:r>
              <a:rPr lang="ru-RU" sz="1400" dirty="0" err="1" smtClean="0"/>
              <a:t>Миргородського</a:t>
            </a:r>
            <a:r>
              <a:rPr lang="ru-RU" sz="1400" dirty="0" smtClean="0"/>
              <a:t> району) на </a:t>
            </a:r>
            <a:r>
              <a:rPr lang="ru-RU" sz="1400" dirty="0" err="1" smtClean="0"/>
              <a:t>Полтавщині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Біографія </a:t>
            </a:r>
            <a:endParaRPr lang="ru-RU" dirty="0"/>
          </a:p>
        </p:txBody>
      </p:sp>
      <p:pic>
        <p:nvPicPr>
          <p:cNvPr id="1026" name="Picture 2" descr="H:\DCIM\100MSDCF\DSC0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800" dirty="0" smtClean="0"/>
              <a:t>Портрет  матері  письменника –     Марії Іванівни Гоголь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Батьки письменника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929190" y="1428736"/>
            <a:ext cx="3643370" cy="762000"/>
          </a:xfrm>
        </p:spPr>
        <p:txBody>
          <a:bodyPr/>
          <a:lstStyle/>
          <a:p>
            <a:r>
              <a:rPr lang="uk-UA" sz="1800" dirty="0" smtClean="0"/>
              <a:t>Портрет  батька – </a:t>
            </a:r>
          </a:p>
          <a:p>
            <a:r>
              <a:rPr lang="uk-UA" sz="1800" dirty="0" smtClean="0"/>
              <a:t>Василя Опанасовича Гоголя</a:t>
            </a:r>
            <a:endParaRPr lang="ru-RU" sz="1800" dirty="0"/>
          </a:p>
        </p:txBody>
      </p:sp>
      <p:pic>
        <p:nvPicPr>
          <p:cNvPr id="3074" name="Picture 2" descr="H:\DCIM\100MSDCF\DSC018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3107553" cy="4143404"/>
          </a:xfrm>
          <a:prstGeom prst="rect">
            <a:avLst/>
          </a:prstGeom>
          <a:noFill/>
        </p:spPr>
      </p:pic>
      <p:pic>
        <p:nvPicPr>
          <p:cNvPr id="3075" name="Picture 3" descr="H:\DCIM\100MSDCF\DSC01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14554"/>
            <a:ext cx="3239355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635798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З 1818 по 1819 р. </a:t>
            </a:r>
            <a:r>
              <a:rPr lang="ru-RU" sz="2000" dirty="0" err="1" smtClean="0"/>
              <a:t>навчався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Полтавському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училищі</a:t>
            </a:r>
            <a:r>
              <a:rPr lang="ru-RU" sz="2000" dirty="0" smtClean="0"/>
              <a:t>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1821 по 1828 р. — у </a:t>
            </a:r>
            <a:r>
              <a:rPr lang="ru-RU" sz="2000" dirty="0" err="1" smtClean="0"/>
              <a:t>Ніжинській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вищих</a:t>
            </a:r>
            <a:r>
              <a:rPr lang="ru-RU" sz="2000" dirty="0" smtClean="0"/>
              <a:t> наук.</a:t>
            </a:r>
          </a:p>
          <a:p>
            <a:r>
              <a:rPr lang="ru-RU" sz="2000" dirty="0" smtClean="0"/>
              <a:t>У 1828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М.Гоголь </a:t>
            </a:r>
            <a:r>
              <a:rPr lang="ru-RU" sz="2000" dirty="0" err="1" smtClean="0"/>
              <a:t>переїжджає</a:t>
            </a:r>
            <a:r>
              <a:rPr lang="ru-RU" sz="2000" dirty="0" smtClean="0"/>
              <a:t> до Петербурга. Там   у 1829 р.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публікує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твір</a:t>
            </a:r>
            <a:r>
              <a:rPr lang="ru-RU" sz="2000" dirty="0" smtClean="0"/>
              <a:t> — поему «</a:t>
            </a:r>
            <a:r>
              <a:rPr lang="ru-RU" sz="2000" dirty="0" err="1" smtClean="0"/>
              <a:t>Ганц</a:t>
            </a:r>
            <a:r>
              <a:rPr lang="ru-RU" sz="2000" dirty="0" smtClean="0"/>
              <a:t> Кюхельгартен». Через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у </a:t>
            </a:r>
            <a:r>
              <a:rPr lang="ru-RU" sz="2000" dirty="0" err="1" smtClean="0"/>
              <a:t>журналі</a:t>
            </a:r>
            <a:r>
              <a:rPr lang="ru-RU" sz="2000" dirty="0" smtClean="0"/>
              <a:t> «Отечественные записки» </a:t>
            </a:r>
            <a:r>
              <a:rPr lang="ru-RU" sz="2000" dirty="0" err="1" smtClean="0"/>
              <a:t>з’являється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повість</a:t>
            </a:r>
            <a:r>
              <a:rPr lang="ru-RU" sz="2000" dirty="0" smtClean="0"/>
              <a:t> «</a:t>
            </a:r>
            <a:r>
              <a:rPr lang="ru-RU" sz="2000" dirty="0" err="1" smtClean="0"/>
              <a:t>Басаврюк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Вечір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Купала», перша </a:t>
            </a:r>
            <a:r>
              <a:rPr lang="ru-RU" sz="2000" dirty="0" err="1" smtClean="0"/>
              <a:t>з</a:t>
            </a:r>
            <a:r>
              <a:rPr lang="ru-RU" sz="2000" dirty="0" smtClean="0"/>
              <a:t> циклу «</a:t>
            </a:r>
            <a:r>
              <a:rPr lang="ru-RU" sz="2000" dirty="0" err="1" smtClean="0"/>
              <a:t>Вечори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хуторі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біля</a:t>
            </a:r>
            <a:r>
              <a:rPr lang="ru-RU" sz="2000" dirty="0" smtClean="0"/>
              <a:t> Диканьки».</a:t>
            </a:r>
          </a:p>
          <a:p>
            <a:r>
              <a:rPr lang="ru-RU" sz="2000" dirty="0" smtClean="0"/>
              <a:t>Туга за </a:t>
            </a:r>
            <a:r>
              <a:rPr lang="ru-RU" sz="2000" dirty="0" err="1" smtClean="0"/>
              <a:t>батьківщиною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за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мальовничою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Україною</a:t>
            </a:r>
            <a:r>
              <a:rPr lang="ru-RU" sz="2000" dirty="0" smtClean="0"/>
              <a:t>, </a:t>
            </a:r>
            <a:r>
              <a:rPr lang="ru-RU" sz="2000" dirty="0" err="1" smtClean="0"/>
              <a:t>змусила</a:t>
            </a:r>
            <a:r>
              <a:rPr lang="ru-RU" sz="2000" dirty="0" smtClean="0"/>
              <a:t> М.Гоголя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1833 року </a:t>
            </a:r>
            <a:r>
              <a:rPr lang="ru-RU" sz="2000" dirty="0" err="1" smtClean="0"/>
              <a:t>клопотатися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професора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Київському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св. </a:t>
            </a:r>
            <a:r>
              <a:rPr lang="ru-RU" sz="2000" dirty="0" err="1" smtClean="0"/>
              <a:t>Володимира</a:t>
            </a:r>
            <a:r>
              <a:rPr lang="ru-RU" sz="2000" dirty="0" smtClean="0"/>
              <a:t>. </a:t>
            </a:r>
            <a:r>
              <a:rPr lang="ru-RU" sz="2000" dirty="0" err="1" smtClean="0"/>
              <a:t>Спонукала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дружба </a:t>
            </a:r>
            <a:r>
              <a:rPr lang="ru-RU" sz="2000" dirty="0" err="1" smtClean="0"/>
              <a:t>з</a:t>
            </a:r>
            <a:r>
              <a:rPr lang="ru-RU" sz="2000" dirty="0" smtClean="0"/>
              <a:t> М.Максимовичем, </a:t>
            </a:r>
            <a:r>
              <a:rPr lang="ru-RU" sz="2000" dirty="0" err="1" smtClean="0"/>
              <a:t>професором-земляком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етнографом</a:t>
            </a:r>
            <a:r>
              <a:rPr lang="ru-RU" sz="2000" dirty="0" smtClean="0"/>
              <a:t>, фольклористом, </a:t>
            </a:r>
            <a:r>
              <a:rPr lang="ru-RU" sz="2000" dirty="0" err="1" smtClean="0"/>
              <a:t>істориком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ботаніком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майбутнім</a:t>
            </a:r>
            <a:r>
              <a:rPr lang="ru-RU" sz="2000" dirty="0" smtClean="0"/>
              <a:t> ректором </a:t>
            </a:r>
            <a:r>
              <a:rPr lang="ru-RU" sz="2000" dirty="0" err="1" smtClean="0"/>
              <a:t>Київського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 «Я </a:t>
            </a:r>
            <a:r>
              <a:rPr lang="ru-RU" sz="2000" dirty="0" err="1" smtClean="0"/>
              <a:t>захоплююся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заздалегідь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уявляю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закиплять</a:t>
            </a:r>
            <a:r>
              <a:rPr lang="ru-RU" sz="2000" dirty="0" smtClean="0"/>
              <a:t> труди </a:t>
            </a:r>
            <a:r>
              <a:rPr lang="ru-RU" sz="2000" dirty="0" err="1" smtClean="0"/>
              <a:t>мої</a:t>
            </a:r>
            <a:r>
              <a:rPr lang="ru-RU" sz="2000" dirty="0" smtClean="0"/>
              <a:t> в </a:t>
            </a:r>
            <a:r>
              <a:rPr lang="ru-RU" sz="2000" dirty="0" err="1" smtClean="0"/>
              <a:t>Києві</a:t>
            </a:r>
            <a:r>
              <a:rPr lang="ru-RU" sz="2000" dirty="0" smtClean="0"/>
              <a:t>. Там </a:t>
            </a:r>
            <a:r>
              <a:rPr lang="ru-RU" sz="2000" dirty="0" err="1" smtClean="0"/>
              <a:t>скінчу</a:t>
            </a:r>
            <a:r>
              <a:rPr lang="ru-RU" sz="2000" dirty="0" smtClean="0"/>
              <a:t> я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напишу </a:t>
            </a:r>
            <a:r>
              <a:rPr lang="ru-RU" sz="2000" dirty="0" err="1" smtClean="0"/>
              <a:t>всесвітню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. А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зберу</a:t>
            </a:r>
            <a:r>
              <a:rPr lang="ru-RU" sz="2000" dirty="0" smtClean="0"/>
              <a:t> там легенд, </a:t>
            </a:r>
            <a:r>
              <a:rPr lang="ru-RU" sz="2000" dirty="0" err="1" smtClean="0"/>
              <a:t>повір’їв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! </a:t>
            </a:r>
            <a:r>
              <a:rPr lang="ru-RU" sz="2000" dirty="0" err="1" smtClean="0"/>
              <a:t>Якими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університетські</a:t>
            </a:r>
            <a:r>
              <a:rPr lang="ru-RU" sz="2000" dirty="0" smtClean="0"/>
              <a:t> записки, </a:t>
            </a:r>
            <a:r>
              <a:rPr lang="ru-RU" sz="2000" dirty="0" err="1" smtClean="0"/>
              <a:t>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умістити</a:t>
            </a:r>
            <a:r>
              <a:rPr lang="ru-RU" sz="2000" dirty="0" smtClean="0"/>
              <a:t> в них </a:t>
            </a:r>
            <a:r>
              <a:rPr lang="ru-RU" sz="2000" dirty="0" err="1" smtClean="0"/>
              <a:t>подробиць</a:t>
            </a:r>
            <a:r>
              <a:rPr lang="ru-RU" sz="2000" dirty="0" smtClean="0"/>
              <a:t>,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нових</a:t>
            </a:r>
            <a:r>
              <a:rPr lang="ru-RU" sz="2000" dirty="0" smtClean="0"/>
              <a:t> про сам край!» — </a:t>
            </a:r>
            <a:r>
              <a:rPr lang="ru-RU" sz="2000" dirty="0" err="1" smtClean="0"/>
              <a:t>переповнювався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творчими</a:t>
            </a:r>
            <a:r>
              <a:rPr lang="ru-RU" sz="2000" dirty="0" smtClean="0"/>
              <a:t> планами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. «</a:t>
            </a:r>
            <a:r>
              <a:rPr lang="ru-RU" sz="2000" dirty="0" err="1" smtClean="0"/>
              <a:t>Туди</a:t>
            </a:r>
            <a:r>
              <a:rPr lang="ru-RU" sz="2000" dirty="0" smtClean="0"/>
              <a:t>! </a:t>
            </a:r>
            <a:r>
              <a:rPr lang="ru-RU" sz="2000" dirty="0" err="1" smtClean="0"/>
              <a:t>Туди</a:t>
            </a:r>
            <a:r>
              <a:rPr lang="ru-RU" sz="2000" dirty="0" smtClean="0"/>
              <a:t>! До </a:t>
            </a:r>
            <a:r>
              <a:rPr lang="ru-RU" sz="2000" dirty="0" err="1" smtClean="0"/>
              <a:t>Києва</a:t>
            </a:r>
            <a:r>
              <a:rPr lang="ru-RU" sz="2000" dirty="0" smtClean="0"/>
              <a:t>! Там,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навколо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, </a:t>
            </a:r>
            <a:r>
              <a:rPr lang="ru-RU" sz="2000" dirty="0" err="1" smtClean="0"/>
              <a:t>звершалися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віковічності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...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добра», — писав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сподівання</a:t>
            </a:r>
            <a:r>
              <a:rPr lang="ru-RU" sz="2000" dirty="0" smtClean="0"/>
              <a:t> М. Максимовичу. У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же час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працює</a:t>
            </a:r>
            <a:r>
              <a:rPr lang="ru-RU" sz="2000" dirty="0" smtClean="0"/>
              <a:t> над книгами «Арабески», «Миргород» (1835 р.). </a:t>
            </a:r>
            <a:endParaRPr lang="uk-UA" sz="2000" dirty="0" smtClean="0"/>
          </a:p>
          <a:p>
            <a:endParaRPr lang="uk-UA" sz="1400" dirty="0" smtClean="0"/>
          </a:p>
          <a:p>
            <a:endParaRPr lang="uk-UA" sz="1400" dirty="0" smtClean="0"/>
          </a:p>
          <a:p>
            <a:endParaRPr lang="uk-UA" sz="1400" dirty="0" smtClean="0"/>
          </a:p>
        </p:txBody>
      </p:sp>
    </p:spTree>
  </p:cSld>
  <p:clrMapOvr>
    <a:masterClrMapping/>
  </p:clrMapOvr>
  <p:transition spd="slow" advClick="0" advTm="4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err="1" smtClean="0"/>
              <a:t>Розраду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нездійснених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шукав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знаходив</a:t>
            </a:r>
            <a:r>
              <a:rPr lang="ru-RU" sz="2800" dirty="0" smtClean="0"/>
              <a:t> у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. </a:t>
            </a: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остаточно </a:t>
            </a:r>
            <a:r>
              <a:rPr lang="ru-RU" sz="2800" dirty="0" err="1" smtClean="0"/>
              <a:t>пориває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діяльністю</a:t>
            </a:r>
            <a:r>
              <a:rPr lang="ru-RU" sz="2800" dirty="0" smtClean="0"/>
              <a:t>. «...</a:t>
            </a:r>
            <a:r>
              <a:rPr lang="ru-RU" sz="2800" dirty="0" err="1" smtClean="0"/>
              <a:t>вже</a:t>
            </a:r>
            <a:r>
              <a:rPr lang="ru-RU" sz="2800" dirty="0" smtClean="0"/>
              <a:t> не </a:t>
            </a:r>
            <a:r>
              <a:rPr lang="ru-RU" sz="2800" dirty="0" err="1" smtClean="0"/>
              <a:t>дитячі</a:t>
            </a:r>
            <a:r>
              <a:rPr lang="ru-RU" sz="2800" dirty="0" smtClean="0"/>
              <a:t> думки, не </a:t>
            </a:r>
            <a:r>
              <a:rPr lang="ru-RU" sz="2800" dirty="0" err="1" smtClean="0"/>
              <a:t>обмежене</a:t>
            </a:r>
            <a:r>
              <a:rPr lang="ru-RU" sz="2800" dirty="0" smtClean="0"/>
              <a:t> коло </a:t>
            </a:r>
            <a:r>
              <a:rPr lang="ru-RU" sz="2800" dirty="0" err="1" smtClean="0"/>
              <a:t>моїх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, а </a:t>
            </a:r>
            <a:r>
              <a:rPr lang="ru-RU" sz="2800" dirty="0" err="1" smtClean="0"/>
              <a:t>високі</a:t>
            </a:r>
            <a:r>
              <a:rPr lang="ru-RU" sz="2800" dirty="0" smtClean="0"/>
              <a:t>, </a:t>
            </a:r>
            <a:r>
              <a:rPr lang="ru-RU" sz="2800" dirty="0" err="1" smtClean="0"/>
              <a:t>сповнені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жахливої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величі</a:t>
            </a:r>
            <a:r>
              <a:rPr lang="ru-RU" sz="2800" dirty="0" smtClean="0"/>
              <a:t> думки </a:t>
            </a:r>
            <a:r>
              <a:rPr lang="ru-RU" sz="2800" dirty="0" err="1" smtClean="0"/>
              <a:t>хвилювали</a:t>
            </a:r>
            <a:r>
              <a:rPr lang="ru-RU" sz="2800" dirty="0" smtClean="0"/>
              <a:t> мене». З </a:t>
            </a:r>
            <a:r>
              <a:rPr lang="ru-RU" sz="2800" dirty="0" err="1" smtClean="0"/>
              <a:t>другої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половини</a:t>
            </a:r>
            <a:r>
              <a:rPr lang="ru-RU" sz="2800" dirty="0" smtClean="0"/>
              <a:t> 30-х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подальший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розквіт</a:t>
            </a:r>
            <a:r>
              <a:rPr lang="ru-RU" sz="2800" dirty="0" smtClean="0"/>
              <a:t> таланту М.Гоголя </a:t>
            </a:r>
            <a:r>
              <a:rPr lang="ru-RU" sz="2800" dirty="0" err="1" smtClean="0"/>
              <a:t>пов’язаний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драматургією</a:t>
            </a:r>
            <a:r>
              <a:rPr lang="ru-RU" sz="2800" dirty="0" smtClean="0"/>
              <a:t>. </a:t>
            </a:r>
            <a:r>
              <a:rPr lang="ru-RU" sz="2800" dirty="0" err="1" smtClean="0"/>
              <a:t>Етапною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театру стала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комедія</a:t>
            </a:r>
            <a:r>
              <a:rPr lang="ru-RU" sz="2800" dirty="0" smtClean="0"/>
              <a:t> «</a:t>
            </a:r>
            <a:r>
              <a:rPr lang="ru-RU" sz="2800" dirty="0" err="1" smtClean="0"/>
              <a:t>Ревізор</a:t>
            </a:r>
            <a:r>
              <a:rPr lang="ru-RU" sz="2800" dirty="0" smtClean="0"/>
              <a:t>» (1836 р.) </a:t>
            </a:r>
            <a:r>
              <a:rPr lang="ru-RU" sz="2800" dirty="0" err="1" smtClean="0"/>
              <a:t>Невдовзі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прем’єри</a:t>
            </a:r>
            <a:r>
              <a:rPr lang="ru-RU" sz="2800" dirty="0" smtClean="0"/>
              <a:t> </a:t>
            </a:r>
            <a:r>
              <a:rPr lang="ru-RU" sz="2800" dirty="0" err="1" smtClean="0"/>
              <a:t>п’єси</a:t>
            </a:r>
            <a:r>
              <a:rPr lang="ru-RU" sz="2800" dirty="0" smtClean="0"/>
              <a:t> М.Гоголь </a:t>
            </a:r>
            <a:r>
              <a:rPr lang="ru-RU" sz="2800" dirty="0" err="1" smtClean="0"/>
              <a:t>виїжджає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досить</a:t>
            </a:r>
            <a:r>
              <a:rPr lang="ru-RU" sz="2800" dirty="0" smtClean="0"/>
              <a:t> </a:t>
            </a:r>
            <a:r>
              <a:rPr lang="ru-RU" sz="2800" dirty="0" err="1" smtClean="0"/>
              <a:t>тривалий</a:t>
            </a:r>
            <a:r>
              <a:rPr lang="ru-RU" sz="2800" dirty="0" smtClean="0"/>
              <a:t> час за кордон.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відвідує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Швейцарію</a:t>
            </a:r>
            <a:r>
              <a:rPr lang="ru-RU" sz="2800" dirty="0" smtClean="0"/>
              <a:t>, </a:t>
            </a:r>
            <a:r>
              <a:rPr lang="ru-RU" sz="2800" dirty="0" err="1" smtClean="0"/>
              <a:t>Францію</a:t>
            </a:r>
            <a:r>
              <a:rPr lang="ru-RU" sz="2800" dirty="0" smtClean="0"/>
              <a:t>, </a:t>
            </a:r>
            <a:r>
              <a:rPr lang="ru-RU" sz="2800" dirty="0" err="1" smtClean="0"/>
              <a:t>Італію</a:t>
            </a:r>
            <a:r>
              <a:rPr lang="ru-RU" sz="2800" dirty="0" smtClean="0"/>
              <a:t>. У 1842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з’являється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друком</a:t>
            </a:r>
            <a:r>
              <a:rPr lang="ru-RU" sz="2800" dirty="0" smtClean="0"/>
              <a:t> знаменита </a:t>
            </a:r>
            <a:r>
              <a:rPr lang="ru-RU" sz="2800" dirty="0" err="1" smtClean="0"/>
              <a:t>поема-роман</a:t>
            </a:r>
            <a:r>
              <a:rPr lang="ru-RU" sz="2800" dirty="0" smtClean="0"/>
              <a:t> «</a:t>
            </a:r>
            <a:r>
              <a:rPr lang="ru-RU" sz="2800" dirty="0" err="1" smtClean="0"/>
              <a:t>Мертві</a:t>
            </a:r>
            <a:r>
              <a:rPr lang="ru-RU" sz="2800" dirty="0" smtClean="0"/>
              <a:t> </a:t>
            </a:r>
            <a:r>
              <a:rPr lang="ru-RU" sz="2800" dirty="0" err="1" smtClean="0"/>
              <a:t>душі</a:t>
            </a:r>
            <a:r>
              <a:rPr lang="ru-RU" sz="2800" dirty="0" smtClean="0"/>
              <a:t>». </a:t>
            </a:r>
            <a:r>
              <a:rPr lang="ru-RU" sz="2800" dirty="0" err="1" smtClean="0"/>
              <a:t>Останні</a:t>
            </a:r>
            <a:r>
              <a:rPr lang="ru-RU" sz="2800" dirty="0" smtClean="0"/>
              <a:t> роки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сповнені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драматичних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пошуків</a:t>
            </a:r>
            <a:r>
              <a:rPr lang="ru-RU" sz="2800" dirty="0" smtClean="0"/>
              <a:t> себе в </a:t>
            </a:r>
            <a:r>
              <a:rPr lang="ru-RU" sz="2800" dirty="0" err="1" smtClean="0"/>
              <a:t>Істині</a:t>
            </a:r>
            <a:r>
              <a:rPr lang="ru-RU" sz="2800" dirty="0" smtClean="0"/>
              <a:t>. Прямим </a:t>
            </a:r>
            <a:r>
              <a:rPr lang="ru-RU" sz="2800" dirty="0" err="1" smtClean="0"/>
              <a:t>підтвердженням</a:t>
            </a:r>
            <a:r>
              <a:rPr lang="ru-RU" sz="2800" dirty="0" smtClean="0"/>
              <a:t> тому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видання</a:t>
            </a:r>
            <a:r>
              <a:rPr lang="ru-RU" sz="2800" dirty="0" smtClean="0"/>
              <a:t> «</a:t>
            </a:r>
            <a:r>
              <a:rPr lang="ru-RU" sz="2800" dirty="0" err="1" smtClean="0"/>
              <a:t>Вибраних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місць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листування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друзями</a:t>
            </a:r>
            <a:r>
              <a:rPr lang="ru-RU" sz="2800" dirty="0" smtClean="0"/>
              <a:t>» (1847 р.). У 1848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повертається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батьківщину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посилено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працює</a:t>
            </a:r>
            <a:r>
              <a:rPr lang="ru-RU" sz="2800" dirty="0" smtClean="0"/>
              <a:t> над другим томом «</a:t>
            </a:r>
            <a:r>
              <a:rPr lang="ru-RU" sz="2800" dirty="0" err="1" smtClean="0"/>
              <a:t>Мертвих</a:t>
            </a:r>
            <a:r>
              <a:rPr lang="ru-RU" sz="2800" dirty="0" smtClean="0"/>
              <a:t> душ»,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незадовго</a:t>
            </a:r>
            <a:r>
              <a:rPr lang="ru-RU" sz="2800" dirty="0" smtClean="0"/>
              <a:t> перед </a:t>
            </a:r>
            <a:r>
              <a:rPr lang="ru-RU" sz="2800" dirty="0" err="1" smtClean="0"/>
              <a:t>смертю</a:t>
            </a:r>
            <a:r>
              <a:rPr lang="ru-RU" sz="2800" dirty="0" smtClean="0"/>
              <a:t> </a:t>
            </a:r>
            <a:r>
              <a:rPr lang="ru-RU" sz="2800" dirty="0" err="1" smtClean="0"/>
              <a:t>спалює</a:t>
            </a:r>
            <a:r>
              <a:rPr lang="ru-RU" sz="2800" dirty="0" smtClean="0"/>
              <a:t> </a:t>
            </a:r>
            <a:r>
              <a:rPr lang="ru-RU" sz="2800" dirty="0" err="1" smtClean="0"/>
              <a:t>рукопис</a:t>
            </a:r>
            <a:r>
              <a:rPr lang="ru-RU" sz="2800" dirty="0" smtClean="0"/>
              <a:t>. Тяжка хвороба </a:t>
            </a:r>
            <a:r>
              <a:rPr lang="ru-RU" sz="2800" dirty="0" err="1" smtClean="0"/>
              <a:t>обірвала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неповторного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майстра</a:t>
            </a:r>
            <a:r>
              <a:rPr lang="ru-RU" sz="2800" dirty="0" smtClean="0"/>
              <a:t> слова 21 лютого 1852 року.</a:t>
            </a:r>
          </a:p>
          <a:p>
            <a:endParaRPr lang="uk-UA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5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75733"/>
          </a:xfrm>
        </p:spPr>
        <p:txBody>
          <a:bodyPr/>
          <a:lstStyle/>
          <a:p>
            <a:r>
              <a:rPr lang="uk-UA" sz="1800" dirty="0" smtClean="0"/>
              <a:t>Титульний аркуш першого видання </a:t>
            </a:r>
            <a:r>
              <a:rPr lang="en-US" sz="1800" dirty="0" smtClean="0"/>
              <a:t>“</a:t>
            </a:r>
            <a:r>
              <a:rPr lang="uk-UA" sz="1800" dirty="0" smtClean="0"/>
              <a:t>Вечорів на хуторі біля Диканьки</a:t>
            </a:r>
            <a:r>
              <a:rPr lang="en-US" sz="1800" dirty="0" smtClean="0"/>
              <a:t>”</a:t>
            </a:r>
            <a:r>
              <a:rPr lang="uk-UA" sz="1800" dirty="0" smtClean="0"/>
              <a:t>.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Декілька творів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572000" y="1285860"/>
            <a:ext cx="4040188" cy="762000"/>
          </a:xfrm>
        </p:spPr>
        <p:txBody>
          <a:bodyPr/>
          <a:lstStyle/>
          <a:p>
            <a:r>
              <a:rPr lang="uk-UA" sz="1800" dirty="0" smtClean="0"/>
              <a:t>Обкладинка комедії М.В. Гоголя</a:t>
            </a:r>
          </a:p>
          <a:p>
            <a:r>
              <a:rPr lang="uk-UA" sz="1800" dirty="0" smtClean="0"/>
              <a:t>                         </a:t>
            </a:r>
            <a:r>
              <a:rPr lang="en-US" sz="1800" dirty="0" smtClean="0"/>
              <a:t>“</a:t>
            </a:r>
            <a:r>
              <a:rPr lang="uk-UA" sz="1800" dirty="0" smtClean="0"/>
              <a:t> Простак </a:t>
            </a:r>
            <a:r>
              <a:rPr lang="en-US" sz="1800" dirty="0" smtClean="0"/>
              <a:t>”</a:t>
            </a:r>
            <a:endParaRPr lang="ru-RU" sz="1800" dirty="0"/>
          </a:p>
        </p:txBody>
      </p:sp>
      <p:pic>
        <p:nvPicPr>
          <p:cNvPr id="5122" name="Picture 2" descr="H:\DCIM\100MSDCF\DSC0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14554"/>
            <a:ext cx="3429024" cy="4286280"/>
          </a:xfrm>
          <a:prstGeom prst="rect">
            <a:avLst/>
          </a:prstGeom>
          <a:noFill/>
        </p:spPr>
      </p:pic>
      <p:pic>
        <p:nvPicPr>
          <p:cNvPr id="5123" name="Picture 3" descr="H:\DCIM\100MSDCF\DSC01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14554"/>
            <a:ext cx="3357586" cy="43577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Фрагменти з творів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1400" dirty="0" smtClean="0"/>
              <a:t>Солоха і дяк.  Ілюстрація до повісті </a:t>
            </a:r>
          </a:p>
          <a:p>
            <a:r>
              <a:rPr lang="uk-UA" sz="1400" dirty="0" smtClean="0"/>
              <a:t>М. В. Гоголя </a:t>
            </a:r>
            <a:r>
              <a:rPr lang="en-US" sz="1400" dirty="0" smtClean="0"/>
              <a:t>“</a:t>
            </a:r>
            <a:r>
              <a:rPr lang="uk-UA" sz="1400" dirty="0" smtClean="0"/>
              <a:t>Ніч перед </a:t>
            </a:r>
            <a:r>
              <a:rPr lang="uk-UA" sz="1400" dirty="0" err="1" smtClean="0"/>
              <a:t>різдвом</a:t>
            </a:r>
            <a:r>
              <a:rPr lang="en-US" sz="1400" dirty="0" smtClean="0"/>
              <a:t>”.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1400" dirty="0" err="1" smtClean="0"/>
              <a:t>Фронтиспіс</a:t>
            </a:r>
            <a:r>
              <a:rPr lang="uk-UA" sz="1400" dirty="0" smtClean="0"/>
              <a:t> до повісті М. В. Гоголя</a:t>
            </a:r>
          </a:p>
          <a:p>
            <a:r>
              <a:rPr lang="uk-UA" sz="1400" dirty="0" smtClean="0"/>
              <a:t> </a:t>
            </a:r>
            <a:r>
              <a:rPr lang="en-US" sz="1400" dirty="0" smtClean="0"/>
              <a:t>“</a:t>
            </a:r>
            <a:r>
              <a:rPr lang="uk-UA" sz="1400" dirty="0" smtClean="0"/>
              <a:t>Майська ніч  або Утоплена</a:t>
            </a:r>
            <a:r>
              <a:rPr lang="en-US" sz="1400" dirty="0" smtClean="0"/>
              <a:t>”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6146" name="Picture 2" descr="H:\DCIM\100MSDCF\DSC01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2911067" cy="3881422"/>
          </a:xfrm>
          <a:prstGeom prst="rect">
            <a:avLst/>
          </a:prstGeom>
          <a:noFill/>
        </p:spPr>
      </p:pic>
      <p:pic>
        <p:nvPicPr>
          <p:cNvPr id="6147" name="Picture 3" descr="H:\DCIM\100MSDCF\DSC01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285992"/>
            <a:ext cx="2928958" cy="390527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Місця, присвячені письменнику</a:t>
            </a:r>
            <a:endParaRPr lang="ru-RU" dirty="0"/>
          </a:p>
        </p:txBody>
      </p:sp>
    </p:spTree>
  </p:cSld>
  <p:clrMapOvr>
    <a:masterClrMapping/>
  </p:clrMapOvr>
  <p:transition spd="slow" advClick="0" advTm="6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4572000"/>
          </a:xfrm>
        </p:spPr>
        <p:txBody>
          <a:bodyPr>
            <a:normAutofit/>
          </a:bodyPr>
          <a:lstStyle/>
          <a:p>
            <a:r>
              <a:rPr lang="uk-UA" sz="1400" dirty="0" err="1" smtClean="0"/>
              <a:t>Пам</a:t>
            </a:r>
            <a:r>
              <a:rPr lang="en-US" sz="1400" dirty="0" smtClean="0"/>
              <a:t>’</a:t>
            </a:r>
            <a:r>
              <a:rPr lang="uk-UA" sz="1400" dirty="0" err="1" smtClean="0"/>
              <a:t>ятник</a:t>
            </a:r>
            <a:r>
              <a:rPr lang="uk-UA" sz="1400" dirty="0" smtClean="0"/>
              <a:t>  М. В. Гоголю 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72476" cy="12192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Великі Сорочинці   свято бережуть  </a:t>
            </a:r>
            <a:r>
              <a:rPr lang="uk-UA" sz="2000" dirty="0" err="1" smtClean="0"/>
              <a:t>пам</a:t>
            </a:r>
            <a:r>
              <a:rPr lang="uk-UA" sz="2000" dirty="0" smtClean="0"/>
              <a:t> </a:t>
            </a:r>
            <a:r>
              <a:rPr lang="en-US" sz="2000" dirty="0" smtClean="0"/>
              <a:t>’я</a:t>
            </a:r>
            <a:r>
              <a:rPr lang="uk-UA" sz="2000" dirty="0" err="1" smtClean="0"/>
              <a:t>ть</a:t>
            </a:r>
            <a:r>
              <a:rPr lang="uk-UA" sz="2000" dirty="0" smtClean="0"/>
              <a:t>  про  свого видатного  уродженця. </a:t>
            </a:r>
            <a:endParaRPr lang="ru-RU" sz="2000" dirty="0"/>
          </a:p>
        </p:txBody>
      </p:sp>
      <p:pic>
        <p:nvPicPr>
          <p:cNvPr id="7170" name="Picture 2" descr="H:\DCIM\100MSDCF\DSC01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71612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413</TotalTime>
  <Words>599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Гоголь Микола Васильович</vt:lpstr>
      <vt:lpstr>                       Біографія </vt:lpstr>
      <vt:lpstr>              Батьки письменника </vt:lpstr>
      <vt:lpstr>Слайд 4</vt:lpstr>
      <vt:lpstr>Слайд 5</vt:lpstr>
      <vt:lpstr>                   Декілька творів</vt:lpstr>
      <vt:lpstr>               Фрагменти з творів</vt:lpstr>
      <vt:lpstr>Місця, присвячені письменнику</vt:lpstr>
      <vt:lpstr> Великі Сорочинці   свято бережуть  пам ’ять  про  свого видатного  уродженця. </vt:lpstr>
      <vt:lpstr>Будинок -музей великого письменника в Сорочинцях </vt:lpstr>
      <vt:lpstr>      У залах музею в Сорочинцях</vt:lpstr>
      <vt:lpstr>      Диканька. Миколаївська церква – свідок гоголівських часів</vt:lpstr>
      <vt:lpstr>У мальовничому районі Києва – на Русанівці  -  споруджено    пам’ятник М. В. Гоголю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Гоголь Николай Васильевич</dc:title>
  <dc:creator>борфы</dc:creator>
  <cp:lastModifiedBy>User</cp:lastModifiedBy>
  <cp:revision>18</cp:revision>
  <dcterms:created xsi:type="dcterms:W3CDTF">2009-01-17T10:41:11Z</dcterms:created>
  <dcterms:modified xsi:type="dcterms:W3CDTF">2015-01-20T15:57:37Z</dcterms:modified>
</cp:coreProperties>
</file>