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7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BAD-272B-4712-A32D-0A6A73C6FDF0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6C53-6ADD-43E9-B226-DAB9DC76F62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BAD-272B-4712-A32D-0A6A73C6FDF0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6C53-6ADD-43E9-B226-DAB9DC76F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BAD-272B-4712-A32D-0A6A73C6FDF0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6C53-6ADD-43E9-B226-DAB9DC76F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BAD-272B-4712-A32D-0A6A73C6FDF0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6C53-6ADD-43E9-B226-DAB9DC76F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BAD-272B-4712-A32D-0A6A73C6FDF0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6C53-6ADD-43E9-B226-DAB9DC76F62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BAD-272B-4712-A32D-0A6A73C6FDF0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6C53-6ADD-43E9-B226-DAB9DC76F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BAD-272B-4712-A32D-0A6A73C6FDF0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6C53-6ADD-43E9-B226-DAB9DC76F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BAD-272B-4712-A32D-0A6A73C6FDF0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76C53-6ADD-43E9-B226-DAB9DC76F62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BAD-272B-4712-A32D-0A6A73C6FDF0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6C53-6ADD-43E9-B226-DAB9DC76F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BAD-272B-4712-A32D-0A6A73C6FDF0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0B76C53-6ADD-43E9-B226-DAB9DC76F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D230FBAD-272B-4712-A32D-0A6A73C6FDF0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76C53-6ADD-43E9-B226-DAB9DC76F6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230FBAD-272B-4712-A32D-0A6A73C6FDF0}" type="datetimeFigureOut">
              <a:rPr lang="ru-RU" smtClean="0"/>
              <a:t>08.12.2013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0B76C53-6ADD-43E9-B226-DAB9DC76F62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36" y="4357694"/>
            <a:ext cx="6231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Рільке і </a:t>
            </a:r>
            <a:r>
              <a:rPr lang="uk-UA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україна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40000"/>
                  <a:lumOff val="6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1004551_PH07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70951"/>
            <a:ext cx="4857784" cy="3852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 rot="10800000" flipV="1">
            <a:off x="714348" y="357166"/>
            <a:ext cx="757242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Це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було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закличне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звучання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далини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самотності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, яке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залунало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в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мені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одного разу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під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Полтавою,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увечері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, коли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хатини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були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такі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німі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й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самотні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перед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ніччю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що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насувалася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 Black" pitchFamily="34" charset="0"/>
                <a:ea typeface="Calibri" pitchFamily="34" charset="0"/>
                <a:cs typeface="Arial" pitchFamily="34" charset="0"/>
              </a:rPr>
              <a:t>»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643182"/>
            <a:ext cx="6357982" cy="3330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571480"/>
            <a:ext cx="84296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Повернувшись до дому, поет записав до щоденника: 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“Згадую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полтавські степи, надвечірні зорі ,хатки,й охоплює душу сум, що мене там немає. 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135_origin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300000">
            <a:off x="303498" y="2555267"/>
            <a:ext cx="3067313" cy="38205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286116" y="642918"/>
            <a:ext cx="550072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Згаси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мій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зір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я все ж тебе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зна</a:t>
            </a:r>
            <a:r>
              <a:rPr kumimoji="0" lang="uk-UA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йду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Замкни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мій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слух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я все ж тебе почую,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Я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без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ніг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до тебе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домандрую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Без уст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тобі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обітницю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складу.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7" name="Рисунок 6" descr="11344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20000">
            <a:off x="4520726" y="3621424"/>
            <a:ext cx="2157218" cy="2807590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jner_Mariya_Rilke__Chasoslov._Stihotvoren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240000">
            <a:off x="493595" y="226571"/>
            <a:ext cx="2540000" cy="4000500"/>
          </a:xfrm>
          <a:prstGeom prst="rect">
            <a:avLst/>
          </a:prstGeom>
        </p:spPr>
      </p:pic>
      <p:pic>
        <p:nvPicPr>
          <p:cNvPr id="3" name="Рисунок 2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0000">
            <a:off x="6085087" y="561349"/>
            <a:ext cx="2428892" cy="3286148"/>
          </a:xfrm>
          <a:prstGeom prst="rect">
            <a:avLst/>
          </a:prstGeom>
        </p:spPr>
      </p:pic>
      <p:pic>
        <p:nvPicPr>
          <p:cNvPr id="4" name="Рисунок 3" descr="Рисуно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1357298"/>
            <a:ext cx="2879558" cy="4997116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mile3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71480"/>
            <a:ext cx="7429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Дякую за увагу!</a:t>
            </a:r>
            <a:endParaRPr lang="ru-RU" sz="6600" b="1" i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14" y="5857892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Підготувала учениця 11-Б класу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Ковальчук Юлія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85794"/>
            <a:ext cx="3286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 1897 році Рільке познайомився з </a:t>
            </a:r>
            <a:r>
              <a:rPr lang="uk-UA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Лу</a:t>
            </a:r>
            <a:r>
              <a:rPr lang="uk-UA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Андреас</a:t>
            </a:r>
            <a:r>
              <a:rPr lang="uk-UA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uk-UA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Саламе</a:t>
            </a:r>
            <a:r>
              <a:rPr lang="uk-UA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дочкою генерала російської армії  французького походження, яка народилася в Петербурзі. Розумна , із сильним характером дівчина запалила Рільке своїми розповідями про вітчизну, разом із нею Рільке у 1899 – 1900 роках подорожує Росією і Україною.  Поет був вражений красою української природи, народними піснями. </a:t>
            </a:r>
            <a:endParaRPr lang="ru-R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300000">
            <a:off x="4500562" y="285728"/>
            <a:ext cx="2286000" cy="32994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 descr="314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0000">
            <a:off x="6572264" y="2928934"/>
            <a:ext cx="2151058" cy="34416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5852" y="1071546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7224" y="2357430"/>
            <a:ext cx="7786742" cy="20313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/>
              <a:t>Протягом</a:t>
            </a:r>
            <a:r>
              <a:rPr lang="ru-RU" dirty="0"/>
              <a:t> 1899-1900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видатний</a:t>
            </a:r>
            <a:r>
              <a:rPr lang="ru-RU" dirty="0"/>
              <a:t> </a:t>
            </a:r>
            <a:r>
              <a:rPr lang="ru-RU" dirty="0" err="1"/>
              <a:t>австрійський</a:t>
            </a:r>
            <a:r>
              <a:rPr lang="ru-RU" dirty="0"/>
              <a:t> поет </a:t>
            </a:r>
            <a:r>
              <a:rPr lang="ru-RU" dirty="0" err="1"/>
              <a:t>Райнер</a:t>
            </a:r>
            <a:r>
              <a:rPr lang="ru-RU" dirty="0"/>
              <a:t>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Рільке</a:t>
            </a:r>
            <a:r>
              <a:rPr lang="ru-RU" dirty="0"/>
              <a:t> </a:t>
            </a:r>
            <a:r>
              <a:rPr lang="ru-RU" dirty="0" err="1"/>
              <a:t>двічі</a:t>
            </a:r>
            <a:r>
              <a:rPr lang="ru-RU" dirty="0"/>
              <a:t> </a:t>
            </a:r>
            <a:r>
              <a:rPr lang="ru-RU" dirty="0" err="1"/>
              <a:t>побував</a:t>
            </a:r>
            <a:r>
              <a:rPr lang="ru-RU" dirty="0"/>
              <a:t> у </a:t>
            </a:r>
            <a:r>
              <a:rPr lang="ru-RU" dirty="0" err="1"/>
              <a:t>Російській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(до складу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входила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).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українською</a:t>
            </a:r>
            <a:r>
              <a:rPr lang="ru-RU" dirty="0"/>
              <a:t> та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інтелігенцією</a:t>
            </a:r>
            <a:r>
              <a:rPr lang="ru-RU" dirty="0"/>
              <a:t>, </a:t>
            </a:r>
            <a:r>
              <a:rPr lang="ru-RU" dirty="0" err="1"/>
              <a:t>безкраї</a:t>
            </a:r>
            <a:r>
              <a:rPr lang="ru-RU" dirty="0"/>
              <a:t> </a:t>
            </a:r>
            <a:r>
              <a:rPr lang="ru-RU" dirty="0" err="1"/>
              <a:t>простори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православ’я</a:t>
            </a:r>
            <a:r>
              <a:rPr lang="ru-RU" dirty="0"/>
              <a:t> справили на </a:t>
            </a:r>
            <a:r>
              <a:rPr lang="ru-RU" dirty="0" err="1"/>
              <a:t>поета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великий </a:t>
            </a:r>
            <a:r>
              <a:rPr lang="ru-RU" dirty="0" err="1"/>
              <a:t>вплив</a:t>
            </a:r>
            <a:r>
              <a:rPr lang="ru-RU" dirty="0"/>
              <a:t>. Як писав </a:t>
            </a:r>
            <a:r>
              <a:rPr lang="ru-RU" dirty="0" err="1"/>
              <a:t>він</a:t>
            </a:r>
            <a:r>
              <a:rPr lang="ru-RU" dirty="0"/>
              <a:t> у </a:t>
            </a:r>
            <a:r>
              <a:rPr lang="ru-RU" dirty="0" err="1"/>
              <a:t>листі</a:t>
            </a:r>
            <a:r>
              <a:rPr lang="ru-RU" dirty="0"/>
              <a:t> до </a:t>
            </a:r>
            <a:r>
              <a:rPr lang="ru-RU" dirty="0" err="1"/>
              <a:t>Леоніда</a:t>
            </a:r>
            <a:r>
              <a:rPr lang="ru-RU" dirty="0"/>
              <a:t> Пастернака, «в </a:t>
            </a:r>
            <a:r>
              <a:rPr lang="ru-RU" dirty="0" err="1"/>
              <a:t>очікуванні</a:t>
            </a:r>
            <a:r>
              <a:rPr lang="ru-RU" dirty="0"/>
              <a:t>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подорожі</a:t>
            </a:r>
            <a:r>
              <a:rPr lang="ru-RU" dirty="0"/>
              <a:t> я </a:t>
            </a:r>
            <a:r>
              <a:rPr lang="ru-RU" dirty="0" err="1"/>
              <a:t>почуваю</a:t>
            </a:r>
            <a:r>
              <a:rPr lang="ru-RU" dirty="0"/>
              <a:t> себе так, </a:t>
            </a:r>
            <a:r>
              <a:rPr lang="ru-RU" dirty="0" err="1"/>
              <a:t>немов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перед </a:t>
            </a:r>
            <a:r>
              <a:rPr lang="ru-RU" dirty="0" err="1"/>
              <a:t>різдвяними</a:t>
            </a:r>
            <a:r>
              <a:rPr lang="ru-RU" dirty="0"/>
              <a:t> </a:t>
            </a:r>
            <a:r>
              <a:rPr lang="ru-RU" dirty="0" err="1"/>
              <a:t>святами</a:t>
            </a:r>
            <a:r>
              <a:rPr lang="ru-RU" dirty="0"/>
              <a:t>».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kanka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157"/>
            <a:ext cx="9144000" cy="6862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550072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З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віком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хочу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йти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, 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Вчувати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вітер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віщого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листа, 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Якого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склали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Бог,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я,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і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ти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. 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Чужа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рука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вгорі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i="1" dirty="0" err="1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його</a:t>
            </a:r>
            <a:r>
              <a:rPr lang="ru-RU" sz="2400" b="1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400" b="1" i="1" dirty="0" err="1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горта</a:t>
            </a:r>
            <a:r>
              <a:rPr lang="ru-RU" sz="2400" b="1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4282" y="500042"/>
            <a:ext cx="400052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Великим переживанням Рільке стала краса української природи, безмежжя рівнини й степу.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 цій землі поет знаходить зразок жаданого єднання людей, природи, землі і Бога.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Україна стала для нього духовною Батьківщиною.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3836524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40000">
            <a:off x="4519018" y="640478"/>
            <a:ext cx="4121496" cy="272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744738_7256b5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-300000">
            <a:off x="1606676" y="3830043"/>
            <a:ext cx="4400062" cy="2636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4810" y="500042"/>
            <a:ext cx="47149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/>
              <a:t>Поета вразив Київ. Він милувався золотими банями </a:t>
            </a:r>
            <a:r>
              <a:rPr lang="uk-UA" sz="2000" dirty="0" err="1"/>
              <a:t>Софіївського</a:t>
            </a:r>
            <a:r>
              <a:rPr lang="uk-UA" sz="2000" dirty="0"/>
              <a:t> собору та </a:t>
            </a:r>
            <a:r>
              <a:rPr lang="uk-UA" sz="2000" dirty="0" err="1"/>
              <a:t>Києво</a:t>
            </a:r>
            <a:r>
              <a:rPr lang="uk-UA" sz="2000" dirty="0"/>
              <a:t> – Печерської лаври. Спускався у печери як з прочанами, так і сам, довго ходив зі свічкою.  </a:t>
            </a:r>
          </a:p>
          <a:p>
            <a:pPr algn="ctr"/>
            <a:r>
              <a:rPr lang="uk-UA" sz="2000" dirty="0"/>
              <a:t>У  “ місті близькому до Бога ”  - Києві – Рільке хотів оселитися назавжди.</a:t>
            </a:r>
          </a:p>
          <a:p>
            <a:endParaRPr lang="ru-RU" dirty="0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300000">
            <a:off x="356551" y="586094"/>
            <a:ext cx="3763685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0000">
            <a:off x="3567486" y="3293384"/>
            <a:ext cx="4504370" cy="3374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ves_Kievo-Pecherska_Lavra.Kie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00464" y="714356"/>
            <a:ext cx="5143536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000" b="1" i="1" dirty="0" err="1">
                <a:solidFill>
                  <a:schemeClr val="tx1">
                    <a:lumMod val="95000"/>
                  </a:schemeClr>
                </a:solidFill>
              </a:rPr>
              <a:t>”Сьогодні</a:t>
            </a:r>
            <a:r>
              <a:rPr lang="uk-UA" sz="2000" b="1" i="1" dirty="0">
                <a:solidFill>
                  <a:schemeClr val="tx1">
                    <a:lumMod val="95000"/>
                  </a:schemeClr>
                </a:solidFill>
              </a:rPr>
              <a:t> кілька разів мандрував підземними ходами. Це найсвятіший монастир. В моїх руках палаюча свіча. Я пройшов усі ці підземелля раз на самоті,раз з людьми. ”</a:t>
            </a:r>
            <a:endParaRPr lang="ru-RU" sz="2000" b="1" i="1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57290" y="571480"/>
            <a:ext cx="6072230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err="1"/>
              <a:t>Рільке</a:t>
            </a:r>
            <a:r>
              <a:rPr lang="ru-RU" sz="2000" dirty="0"/>
              <a:t> </a:t>
            </a:r>
            <a:r>
              <a:rPr lang="ru-RU" sz="2000" dirty="0" err="1"/>
              <a:t>подорожував</a:t>
            </a:r>
            <a:r>
              <a:rPr lang="ru-RU" sz="2000" dirty="0"/>
              <a:t> </a:t>
            </a:r>
            <a:r>
              <a:rPr lang="ru-RU" sz="2000" dirty="0" err="1"/>
              <a:t>Дніпром</a:t>
            </a:r>
            <a:r>
              <a:rPr lang="ru-RU" sz="2000" dirty="0"/>
              <a:t> до </a:t>
            </a:r>
            <a:r>
              <a:rPr lang="ru-RU" sz="2000" dirty="0" err="1"/>
              <a:t>Кременчука</a:t>
            </a:r>
            <a:r>
              <a:rPr lang="ru-RU" sz="2000" dirty="0"/>
              <a:t>, </a:t>
            </a:r>
            <a:r>
              <a:rPr lang="ru-RU" sz="2000" dirty="0" err="1"/>
              <a:t>зупинився</a:t>
            </a:r>
            <a:r>
              <a:rPr lang="ru-RU" sz="2000" dirty="0"/>
              <a:t> у </a:t>
            </a:r>
            <a:r>
              <a:rPr lang="ru-RU" sz="2000" dirty="0" err="1"/>
              <a:t>Каневі</a:t>
            </a:r>
            <a:r>
              <a:rPr lang="ru-RU" sz="2000" dirty="0"/>
              <a:t>, </a:t>
            </a:r>
            <a:r>
              <a:rPr lang="ru-RU" sz="2000" dirty="0" err="1"/>
              <a:t>знайомився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українцями</a:t>
            </a:r>
            <a:r>
              <a:rPr lang="ru-RU" sz="2000" dirty="0"/>
              <a:t>, </a:t>
            </a:r>
            <a:r>
              <a:rPr lang="ru-RU" sz="2000" dirty="0" err="1"/>
              <a:t>піднімався</a:t>
            </a:r>
            <a:r>
              <a:rPr lang="ru-RU" sz="2000" dirty="0"/>
              <a:t> на Черневу Гору </a:t>
            </a:r>
            <a:r>
              <a:rPr lang="ru-RU" sz="2000" dirty="0" err="1"/>
              <a:t>вклонитися</a:t>
            </a:r>
            <a:r>
              <a:rPr lang="ru-RU" sz="2000" dirty="0"/>
              <a:t> </a:t>
            </a:r>
            <a:r>
              <a:rPr lang="ru-RU" sz="2000" dirty="0" err="1"/>
              <a:t>Кобзареві</a:t>
            </a:r>
            <a:r>
              <a:rPr lang="ru-RU" sz="2000" dirty="0"/>
              <a:t>, </a:t>
            </a:r>
            <a:r>
              <a:rPr lang="ru-RU" sz="2000" dirty="0" err="1"/>
              <a:t>якого</a:t>
            </a:r>
            <a:r>
              <a:rPr lang="ru-RU" sz="2000" dirty="0"/>
              <a:t> </a:t>
            </a:r>
            <a:r>
              <a:rPr lang="ru-RU" sz="2000" dirty="0" err="1"/>
              <a:t>вважав</a:t>
            </a:r>
            <a:r>
              <a:rPr lang="ru-RU" sz="2000" dirty="0"/>
              <a:t> не </a:t>
            </a:r>
            <a:r>
              <a:rPr lang="ru-RU" sz="2000" dirty="0" err="1"/>
              <a:t>тільки</a:t>
            </a:r>
            <a:r>
              <a:rPr lang="ru-RU" sz="2000" dirty="0"/>
              <a:t> великим </a:t>
            </a:r>
            <a:r>
              <a:rPr lang="ru-RU" sz="2000" dirty="0" err="1"/>
              <a:t>поетом</a:t>
            </a:r>
            <a:r>
              <a:rPr lang="ru-RU" sz="2000" dirty="0"/>
              <a:t>, а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талановитим</a:t>
            </a:r>
            <a:r>
              <a:rPr lang="ru-RU" sz="2000" dirty="0"/>
              <a:t> художником.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-360000">
            <a:off x="4014020" y="3230083"/>
            <a:ext cx="4564529" cy="3231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785918" y="785794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Поїздом їде до Полтави. Звідти-до навколишніх сіл щоб “ природу і людей     зблизька побачити ”. </a:t>
            </a:r>
            <a:endParaRPr lang="ru-RU" sz="2400" dirty="0"/>
          </a:p>
        </p:txBody>
      </p:sp>
      <p:pic>
        <p:nvPicPr>
          <p:cNvPr id="4" name="Рисунок 3" descr="80788541_4514961_Rilke_v_cv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00000">
            <a:off x="507307" y="2119577"/>
            <a:ext cx="2894443" cy="357190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168</TotalTime>
  <Words>377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2013-12-08T14:20:15Z</dcterms:created>
  <dcterms:modified xsi:type="dcterms:W3CDTF">2013-12-08T17:08:52Z</dcterms:modified>
</cp:coreProperties>
</file>