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w.keytown.com/hronikaj1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4214842" cy="271464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 тему: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4000528" cy="3286148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 </a:t>
            </a: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 в житті і творчості М.Булгакова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dom-bulgakova.narod.ru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810000" cy="6286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357166"/>
            <a:ext cx="37862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ru-RU" b="1" dirty="0" smtClean="0"/>
              <a:t>Одного </a:t>
            </a:r>
            <a:r>
              <a:rPr lang="ru-RU" b="1" dirty="0" err="1" smtClean="0"/>
              <a:t>і</a:t>
            </a:r>
            <a:r>
              <a:rPr lang="uk-UA" b="1" dirty="0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героїв</a:t>
            </a:r>
            <a:r>
              <a:rPr lang="ru-RU" b="1" dirty="0" smtClean="0"/>
              <a:t> знаменитого роману «</a:t>
            </a:r>
            <a:r>
              <a:rPr lang="ru-RU" b="1" dirty="0" err="1" smtClean="0"/>
              <a:t>Майстер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Маргарита», </a:t>
            </a:r>
            <a:r>
              <a:rPr lang="ru-RU" b="1" dirty="0" err="1" smtClean="0"/>
              <a:t>Полтавського</a:t>
            </a:r>
            <a:r>
              <a:rPr lang="ru-RU" b="1" dirty="0" smtClean="0"/>
              <a:t>, автор </a:t>
            </a:r>
            <a:r>
              <a:rPr lang="ru-RU" b="1" dirty="0" err="1" smtClean="0"/>
              <a:t>зробив</a:t>
            </a:r>
            <a:r>
              <a:rPr lang="ru-RU" b="1" dirty="0" smtClean="0"/>
              <a:t> </a:t>
            </a:r>
            <a:r>
              <a:rPr lang="ru-RU" b="1" dirty="0" err="1" smtClean="0"/>
              <a:t>киянином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не любив </a:t>
            </a:r>
            <a:r>
              <a:rPr lang="ru-RU" b="1" dirty="0" err="1" smtClean="0"/>
              <a:t>рідного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, не </a:t>
            </a:r>
            <a:r>
              <a:rPr lang="ru-RU" b="1" dirty="0" err="1" smtClean="0"/>
              <a:t>здатен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відчувати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красу. «Его не радовали весенние разливы Днепра… Его не радовал тот потрясающий по красоте вид, что открывался от подножия памятника князю Владимиру. Его не веселили солнечные пятна, играю</a:t>
            </a:r>
            <a:r>
              <a:rPr lang="uk-UA" b="1" dirty="0" smtClean="0"/>
              <a:t>щ</a:t>
            </a:r>
            <a:r>
              <a:rPr lang="ru-RU" b="1" dirty="0" err="1" smtClean="0"/>
              <a:t>ие</a:t>
            </a:r>
            <a:r>
              <a:rPr lang="ru-RU" b="1" dirty="0" smtClean="0"/>
              <a:t> весной па кирпичных дорожках Владимирской горки». </a:t>
            </a:r>
            <a:r>
              <a:rPr lang="ru-RU" b="1" dirty="0" err="1" smtClean="0"/>
              <a:t>Спокусившись</a:t>
            </a:r>
            <a:r>
              <a:rPr lang="ru-RU" b="1" dirty="0" smtClean="0"/>
              <a:t> </a:t>
            </a:r>
            <a:r>
              <a:rPr lang="ru-RU" b="1" dirty="0" err="1" smtClean="0"/>
              <a:t>московською</a:t>
            </a:r>
            <a:r>
              <a:rPr lang="ru-RU" b="1" dirty="0" smtClean="0"/>
              <a:t> квартирою </a:t>
            </a:r>
            <a:r>
              <a:rPr lang="ru-RU" b="1" dirty="0" err="1" smtClean="0"/>
              <a:t>свого</a:t>
            </a:r>
            <a:r>
              <a:rPr lang="ru-RU" b="1" dirty="0" smtClean="0"/>
              <a:t> </a:t>
            </a:r>
            <a:r>
              <a:rPr lang="ru-RU" b="1" dirty="0" err="1" smtClean="0"/>
              <a:t>племінника</a:t>
            </a:r>
            <a:r>
              <a:rPr lang="ru-RU" b="1" dirty="0" smtClean="0"/>
              <a:t>, </a:t>
            </a:r>
            <a:r>
              <a:rPr lang="ru-RU" b="1" dirty="0" err="1" smtClean="0"/>
              <a:t>забажав</a:t>
            </a:r>
            <a:r>
              <a:rPr lang="ru-RU" b="1" dirty="0" smtClean="0"/>
              <a:t> </a:t>
            </a:r>
            <a:r>
              <a:rPr lang="ru-RU" b="1" dirty="0" err="1" smtClean="0"/>
              <a:t>зректися</a:t>
            </a:r>
            <a:r>
              <a:rPr lang="ru-RU" b="1" dirty="0" smtClean="0"/>
              <a:t> </a:t>
            </a:r>
            <a:r>
              <a:rPr lang="ru-RU" b="1" dirty="0" err="1" smtClean="0"/>
              <a:t>Києва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жорстоко</a:t>
            </a:r>
            <a:r>
              <a:rPr lang="ru-RU" b="1" dirty="0" smtClean="0"/>
              <a:t> </a:t>
            </a:r>
            <a:r>
              <a:rPr lang="ru-RU" b="1" dirty="0" err="1" smtClean="0"/>
              <a:t>покараний</a:t>
            </a:r>
            <a:r>
              <a:rPr lang="ru-RU" b="1" dirty="0" smtClean="0"/>
              <a:t> за </a:t>
            </a:r>
            <a:r>
              <a:rPr lang="ru-RU" b="1" dirty="0" err="1" smtClean="0"/>
              <a:t>це</a:t>
            </a:r>
            <a:r>
              <a:rPr lang="ru-RU" b="1" dirty="0" smtClean="0"/>
              <a:t> - </a:t>
            </a:r>
            <a:r>
              <a:rPr lang="ru-RU" b="1" dirty="0" err="1" smtClean="0"/>
              <a:t>Азазело</a:t>
            </a:r>
            <a:r>
              <a:rPr lang="ru-RU" b="1" dirty="0" smtClean="0"/>
              <a:t> просто </a:t>
            </a:r>
            <a:r>
              <a:rPr lang="ru-RU" b="1" dirty="0" err="1" smtClean="0"/>
              <a:t>викинув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квартири</a:t>
            </a:r>
            <a:r>
              <a:rPr lang="ru-RU" b="1" dirty="0" smtClean="0"/>
              <a:t> </a:t>
            </a:r>
            <a:r>
              <a:rPr lang="ru-RU" b="1" dirty="0" err="1" smtClean="0"/>
              <a:t>покійного</a:t>
            </a:r>
            <a:r>
              <a:rPr lang="ru-RU" b="1" dirty="0" smtClean="0"/>
              <a:t> </a:t>
            </a:r>
            <a:r>
              <a:rPr lang="ru-RU" b="1" dirty="0" err="1" smtClean="0"/>
              <a:t>Берліоза</a:t>
            </a:r>
            <a:r>
              <a:rPr lang="ru-RU" b="1" dirty="0" smtClean="0"/>
              <a:t>, наказавши тихо </a:t>
            </a:r>
            <a:r>
              <a:rPr lang="ru-RU" b="1" dirty="0" err="1" smtClean="0"/>
              <a:t>сидіти</a:t>
            </a:r>
            <a:r>
              <a:rPr lang="ru-RU" b="1" dirty="0" smtClean="0"/>
              <a:t> в </a:t>
            </a:r>
            <a:r>
              <a:rPr lang="ru-RU" b="1" dirty="0" err="1" smtClean="0"/>
              <a:t>Києві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не </a:t>
            </a:r>
            <a:r>
              <a:rPr lang="ru-RU" b="1" dirty="0" err="1" smtClean="0"/>
              <a:t>мріяти</a:t>
            </a:r>
            <a:r>
              <a:rPr lang="ru-RU" b="1" dirty="0" smtClean="0"/>
              <a:t> </a:t>
            </a:r>
            <a:r>
              <a:rPr lang="ru-RU" b="1" dirty="0" err="1" smtClean="0"/>
              <a:t>ні</a:t>
            </a:r>
            <a:r>
              <a:rPr lang="ru-RU" b="1" dirty="0" smtClean="0"/>
              <a:t> про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квартири</a:t>
            </a:r>
            <a:r>
              <a:rPr lang="ru-RU" b="1" dirty="0" smtClean="0"/>
              <a:t> в </a:t>
            </a:r>
            <a:r>
              <a:rPr lang="ru-RU" b="1" dirty="0" err="1" smtClean="0"/>
              <a:t>Москві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1266" name="Picture 2" descr="Михайловский переул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619500" cy="2905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268" name="Picture 4" descr="Владимирская го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619500" cy="32861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</a:t>
            </a:r>
            <a:r>
              <a:rPr lang="ru-RU" b="1" dirty="0" err="1" smtClean="0"/>
              <a:t>Спогади</a:t>
            </a:r>
            <a:r>
              <a:rPr lang="ru-RU" b="1" dirty="0" smtClean="0"/>
              <a:t> про </a:t>
            </a:r>
            <a:r>
              <a:rPr lang="ru-RU" b="1" dirty="0" err="1" smtClean="0"/>
              <a:t>благословенні</a:t>
            </a:r>
            <a:r>
              <a:rPr lang="ru-RU" b="1" dirty="0" smtClean="0"/>
              <a:t> </a:t>
            </a:r>
            <a:r>
              <a:rPr lang="ru-RU" b="1" dirty="0" err="1" smtClean="0"/>
              <a:t>дитинство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юність</a:t>
            </a:r>
            <a:r>
              <a:rPr lang="ru-RU" b="1" dirty="0" smtClean="0"/>
              <a:t>, роки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перше </a:t>
            </a:r>
            <a:r>
              <a:rPr lang="ru-RU" b="1" dirty="0" err="1" smtClean="0"/>
              <a:t>кохан</a:t>
            </a:r>
            <a:r>
              <a:rPr lang="uk-UA" b="1" dirty="0" smtClean="0"/>
              <a:t>н</a:t>
            </a:r>
            <a:r>
              <a:rPr lang="ru-RU" b="1" dirty="0" smtClean="0"/>
              <a:t>я стали основою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роману Булгакова «</a:t>
            </a:r>
            <a:r>
              <a:rPr lang="ru-RU" b="1" dirty="0" err="1" smtClean="0"/>
              <a:t>Біла</a:t>
            </a:r>
            <a:r>
              <a:rPr lang="ru-RU" b="1" dirty="0" smtClean="0"/>
              <a:t> </a:t>
            </a:r>
            <a:r>
              <a:rPr lang="ru-RU" b="1" dirty="0" err="1" smtClean="0"/>
              <a:t>гвардія</a:t>
            </a:r>
            <a:r>
              <a:rPr lang="ru-RU" b="1" dirty="0" smtClean="0"/>
              <a:t>», а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п’єси</a:t>
            </a:r>
            <a:r>
              <a:rPr lang="ru-RU" b="1" dirty="0" smtClean="0"/>
              <a:t> «</a:t>
            </a:r>
            <a:r>
              <a:rPr lang="ru-RU" b="1" dirty="0" err="1" smtClean="0"/>
              <a:t>Дні</a:t>
            </a:r>
            <a:r>
              <a:rPr lang="ru-RU" b="1" dirty="0" smtClean="0"/>
              <a:t> </a:t>
            </a:r>
            <a:r>
              <a:rPr lang="ru-RU" b="1" dirty="0" err="1" smtClean="0"/>
              <a:t>Турбіних</a:t>
            </a:r>
            <a:r>
              <a:rPr lang="ru-RU" b="1" dirty="0" smtClean="0"/>
              <a:t>». У них </a:t>
            </a:r>
            <a:r>
              <a:rPr lang="ru-RU" b="1" dirty="0" err="1" smtClean="0"/>
              <a:t>Київ</a:t>
            </a:r>
            <a:r>
              <a:rPr lang="ru-RU" b="1" dirty="0" smtClean="0"/>
              <a:t> </a:t>
            </a:r>
            <a:r>
              <a:rPr lang="ru-RU" b="1" dirty="0" err="1" smtClean="0"/>
              <a:t>старий</a:t>
            </a:r>
            <a:r>
              <a:rPr lang="ru-RU" b="1" dirty="0" smtClean="0"/>
              <a:t>, </a:t>
            </a:r>
            <a:r>
              <a:rPr lang="ru-RU" b="1" dirty="0" err="1" smtClean="0"/>
              <a:t>дореволюційний</a:t>
            </a:r>
            <a:r>
              <a:rPr lang="ru-RU" b="1" dirty="0" smtClean="0"/>
              <a:t>, </a:t>
            </a:r>
            <a:r>
              <a:rPr lang="ru-RU" b="1" dirty="0" err="1" smtClean="0"/>
              <a:t>Київ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громадянської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,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київської</a:t>
            </a:r>
            <a:r>
              <a:rPr lang="ru-RU" b="1" dirty="0" smtClean="0"/>
              <a:t> </a:t>
            </a:r>
            <a:r>
              <a:rPr lang="ru-RU" b="1" dirty="0" err="1" smtClean="0"/>
              <a:t>інтелігенції</a:t>
            </a:r>
            <a:r>
              <a:rPr lang="ru-RU" b="1" dirty="0" smtClean="0"/>
              <a:t>,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поняття</a:t>
            </a:r>
            <a:r>
              <a:rPr lang="ru-RU" b="1" dirty="0" smtClean="0"/>
              <a:t> </a:t>
            </a:r>
            <a:r>
              <a:rPr lang="ru-RU" b="1" dirty="0" err="1" smtClean="0"/>
              <a:t>честі</a:t>
            </a:r>
            <a:r>
              <a:rPr lang="ru-RU" b="1" dirty="0" smtClean="0"/>
              <a:t>, </a:t>
            </a:r>
            <a:r>
              <a:rPr lang="ru-RU" b="1" dirty="0" err="1" smtClean="0"/>
              <a:t>обов’язку</a:t>
            </a:r>
            <a:r>
              <a:rPr lang="ru-RU" b="1" dirty="0" smtClean="0"/>
              <a:t>, </a:t>
            </a:r>
            <a:r>
              <a:rPr lang="ru-RU" b="1" dirty="0" err="1" smtClean="0"/>
              <a:t>шляхетності</a:t>
            </a:r>
            <a:r>
              <a:rPr lang="ru-RU" b="1" dirty="0" smtClean="0"/>
              <a:t>, </a:t>
            </a:r>
            <a:r>
              <a:rPr lang="ru-RU" b="1" dirty="0" err="1" smtClean="0"/>
              <a:t>вірності</a:t>
            </a:r>
            <a:r>
              <a:rPr lang="ru-RU" b="1" dirty="0" smtClean="0"/>
              <a:t> </a:t>
            </a:r>
            <a:r>
              <a:rPr lang="ru-RU" b="1" dirty="0" err="1" smtClean="0"/>
              <a:t>ідеалу</a:t>
            </a:r>
            <a:r>
              <a:rPr lang="ru-RU" b="1" dirty="0" smtClean="0"/>
              <a:t>, слову, </a:t>
            </a:r>
            <a:r>
              <a:rPr lang="ru-RU" b="1" dirty="0" err="1" smtClean="0"/>
              <a:t>друзям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42" name="Picture 2" descr="http://www.bestseller.ru/audiogid/Images/bulgak/bulg_0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3571900" cy="62151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44" name="Picture 4" descr="http://rubtsov.penza.com.ru/peoples/pict/bulgakov_ma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3788002" cy="32908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285728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Місто</a:t>
            </a:r>
            <a:r>
              <a:rPr lang="ru-RU" b="1" dirty="0" smtClean="0"/>
              <a:t> в </a:t>
            </a:r>
            <a:r>
              <a:rPr lang="ru-RU" b="1" dirty="0" err="1" smtClean="0"/>
              <a:t>романі</a:t>
            </a:r>
            <a:r>
              <a:rPr lang="ru-RU" b="1" dirty="0" smtClean="0"/>
              <a:t> - не </a:t>
            </a:r>
            <a:r>
              <a:rPr lang="ru-RU" b="1" dirty="0" err="1" smtClean="0"/>
              <a:t>тло</a:t>
            </a:r>
            <a:r>
              <a:rPr lang="ru-RU" b="1" dirty="0" smtClean="0"/>
              <a:t> </a:t>
            </a:r>
            <a:r>
              <a:rPr lang="ru-RU" b="1" dirty="0" err="1" smtClean="0"/>
              <a:t>подій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відбуваються</a:t>
            </a:r>
            <a:r>
              <a:rPr lang="ru-RU" b="1" dirty="0" smtClean="0"/>
              <a:t> у </a:t>
            </a:r>
            <a:r>
              <a:rPr lang="ru-RU" b="1" dirty="0" err="1" smtClean="0"/>
              <a:t>творі</a:t>
            </a:r>
            <a:r>
              <a:rPr lang="ru-RU" b="1" dirty="0" smtClean="0"/>
              <a:t>, а </a:t>
            </a:r>
            <a:r>
              <a:rPr lang="ru-RU" b="1" dirty="0" err="1" smtClean="0"/>
              <a:t>живий</a:t>
            </a:r>
            <a:r>
              <a:rPr lang="ru-RU" b="1" dirty="0" smtClean="0"/>
              <a:t> персонаж: «Как многоярусно  шумел, и жил город. Прекрасный в морозе и тумане на горах, над Днепром. Целыми днями шел из бесчисленных труб дым к небу и скрипел сбитый гигантский снег. И в пять, и в шесть, и семь этажей громоздились дома».</a:t>
            </a:r>
            <a:endParaRPr lang="ru-RU" b="1" dirty="0"/>
          </a:p>
        </p:txBody>
      </p:sp>
      <p:sp>
        <p:nvSpPr>
          <p:cNvPr id="9218" name="AutoShape 2" descr="data:image/jpeg;base64,/9j/4AAQSkZJRgABAQAAAQABAAD/2wCEAAkGBxQTEhUUExQWFRUXGBgaGRgXGBwYGBgdGBUgGBgcHBgaHCkgGBslHR0VITEiJSorLi8uGCAzODMsNygtLisBCgoKDg0OGxAQGiwkHyQ0LCwsLCwsLCwsLCwsLCwsLCwsLCwsLCwsLCwsLCwsLCwsLCwsLCwsLCwsLCwsLCwsLP/AABEIALwBDAMBIgACEQEDEQH/xAAbAAABBQEBAAAAAAAAAAAAAAAFAQIDBAYAB//EAEMQAAIBAwIDBQYDBgYBAgcBAAECEQADIRIxBEFRBRMiYXEGMoGRobEjwfAUM0JSYuEVcoKS0fGyc6IWJDRDRFPSB//EABgBAAMBAQAAAAAAAAAAAAAAAAABAgME/8QAHxEAAgMBAQEBAQEBAAAAAAAAAAECESESMUFRAzIT/9oADAMBAAIRAxEAPwC3bUngDrzGiPLSxU/+0LRRLNv/ABG5oYB/2fSBP8ZYzA2EKEMD+aeZqC+sWri6DpgmehHLGOU7zn41F/8A6LaGm3eWVe22iYjUDDKQ3OM+kmuKqV/h1LXX6ErS90BjT3bKo5QLaoGI8ihu/WhHtTwC3E71Y75R+KFEBwAAXAjkSp9G8qs+zvtBb4sJa4mO8B8LHZ8FYPKSrMPOTRd20XRKjUoM5xpFp8gc502v91PGhbF6eU3jPlXW7la/tv2ZWO8AZQIFwLAhtClmVY9zUSCBsR0qxwvsZZYCL1wGASIXnHltn7eROfDs2/6RozHZXaTWG1DIIhl5MPyIwQeRA+Ox4biJsXltNl7ZayeXhJOjyaTEevQFhieztj9qew1y4oAQB5SCzqWAPhxIwPMHqK0fYvs4vD6itx2DcmjB1ZIgSJ0gHrVRiyJyiOXhSrahGgoCRkRCb85wAMAdRkZEe1dhXta/4hEHYyW077Dfr84rQcQWNtNOYvIDiPCHjby8JnnAOxofxvClLYQ5XvLKgdVFxeXTSDvJInbM01hEXoD7CvMUvO1sXAffIbSXPed40RvcgkiOgzIFegdmcYLqK4xImJBwdsj9YNZPsawLNlVDbFiWJgTr0zB91lYAR+hf7Fvfs902YAS4Sy6VJIbBuISBMITIJ/hcZxRB0E9NTTqappxrcxHA1wpBXUCHTXTTZrpoGLXTTS1JNIKJZrpqOaUNRYUOaoppzUgFIYopQKQCnUUB0Ugrq4UAca6urqYCRSiuNLFILEiuilriKKCzKdoL+Bf5QG9Nuld7TcH3yIrgaRftkQ0EqTDA9DBbY9D5VL2qv4F//Jc/8TUvado6JLYL24wJXYMAeYO/UT6RLKXwzw9jrVy0sE27gLDUuzeLGoeXKI+NQdldueI8JxLZEol49NUQfI6YnyzWm4HZjnGoeWGY+oP6G1Y/2s7IDPaNppUhAGwf3twnVqHvCTuc5GTmoapWjSL6dSNNfB1sDMjU58y7uyZ2IOhFI6Eih1uw2ljY1G3uFJi4g97wyja1GrYCQdUHcFOxuNuWgtrix4AQLd7cDS8AMd1BKkZ8/gUFo2QqgkQsKSZLLaaZEbkoTI33prReAztAKUY7sBbYuN2RkuIDqHvQBuPLPIFuye0NX4TnxidJn3wp+4BX1n1oN2tf08Q1uNKXJzsrMdKsRn3teuR5A8yTX4W0XgzDhDp8mbTpPwZAfhU3THVrTaP7k9ADseWnlvQbtxGMsfdCcORBO4vNqjbqu/yq32Xx/e24OHABjaVJGlo5bEHzHmKX2hU90Ynl05OD942mtHqM1jANpWs37qsQ1m5dlCSAA7DVp/ymQv8AtPWCXaNsuuDpcQyH3TMYnpuyN5NJ2qn7Zdma7YIQs3eGSsaiJMgdesf0nrScB2kGt3JJZ7RIZiviKxC3NGCSVEHqRyBrPx0X6rNH2Dx7XkLtjIAERHhBMTk5JyelFAax/D9r90LD2gTw7AKRjUCA2rlIYADAMeH+qRrprWDM5KiUVwFNBp01ZBxpCKWkJoAaaWurqRQtJFOptAHUoropaAOil00oNLNArOIrgtOBrqAGMK7TTjXRTEMilinRXEUgGUtca6gozfaS/g3/APJc/wDGu49V7osCZPdEjUTEDGJwY+cUPsdoW74KXCLVzSwYExuynBJyMe799zc4kzwqtAzbTPPCEieoyT5H1qPSvCxaxaux1uR8moD2lf8AxAqW9M2dZBJtkN3sMfDIaSRnMzM1oLNuUvD+q4PmDH3oPxYNy5bcBiP2crqFu5BJdWX+HmJPP1pS8HH0f2vw5PDOq5nhgSDvMlgVjox2+ojIT2c7Ru20ReJtO9iTouAFjaIBRtpIEFhB6mOlaS8wKqCtzFgri3cyY0lT4RIicbSAas2+IC6gqMOYm3dgktJH7uQPOOe1Lm3Y1KlQP7QtLcs2+8UguTscrckvjoRD58tiCaC8Me5vBbpJgJDfzBGJ1f5oYyN8TzEn9KsjKyuJBx3VwZ8cDVoMEatx5biQavG8KjKFK3Gmci04KHBkeCOufgZBwmrGn8KXB3SLpcEAgWwJ2AFu7cg+UaQfnij/AGnxAfhrrDBAIYblSGEjG+Qc84rKdy6uUckEvIYqyC4O67oGGiYnK+fSiN84YyRqB9IYl89QdJ/KKUXSG1ZoeKtjWpMYZiMGcnTy5Zz6A8jVJuEXWbmkF2UjUVAbYKAw/wBJ2x5Derlzi7bAMTpBJHiIXIIYDO8byMVA/E2SM3LZAEiHXlBwZ+Hn99GZgfs3scLdcHS9o3MW8mD3gUuJ2gMAYEETJiK2inAjby2rFdpAsbMET3jEXFJkAW4fSVIIljvz0DrFG/Z6/oJ4c7rLJndScqP8rGP8pWphjoc9Vh0U4U0U8GtjIWKSKUGm2GlQfKgYoFdFLFLFFCEFdTopKAErhXGlFIYlKDSxSUALNOptLFADhXU2kpiHzTS1JXUrA6urqWKBmM4DibV+3MgX1Q84afe8JnxCenmMVK3EH9nQAa/wkLLzB04JIzmehiKzPFWN3kZYmIA3Y8h4eX2on2HfurdRQ3eIwRTuyqDBiTkFQYjbxVl0bcl5+2A3D3rls+JTrZGHiGRuPmJyKmtXnH7KFnQbdosATA8SDkOhb1E9Kh9sOzE7m7dACuFXMbjX4pHmPtU9i84srpeI4NWCwPe0N4gSNxpGNs7U9umTlYRFrxtnUzKRdtAwTOXC3QCM6QpJ6ekV3G8Tc1XUBbezoIlf4+7uZHLAJn+YnlNW7vFtqtQWAYWpDaZ8TwZgRMdPhVQ9oXEAJYn/AOWtudemAz3IJJUDAB9IWgCXineWUM2rVYWRqjxgqxge6P4ukgSRM0nGNc0cQQzKy6tMScAA2yPM5nqZqO72hcNm5cViItpBUKUk32QsJBJkLPSD8anTjXa4EkqBeuKYjI7wBdxiA0eqiiwIu0At02jcUrKXIP8AEh7y2FYNyPMHofOCPc5Nu5pmAoZdmBICmP4Y8Ujlq5jNM7c4xyvCtLBjbuhiCVkq1sEnu+Rgn47VSI1W9csTtkljOpmDEDnvkHpzmok9LisLvfS3DXpOlw5KxKrp0W5gScgLPSCY3okOLtiW1LJwSTPuzg+GYwfymRIz2i4puHW0qJaKwfAQfAcECARiOfOOUCgB9oT/APpsD/Q3/wDdJySGo2abh+GL8Ol62YZbl0xtJa6QsydyNK/7emYuK4gXmVJtogQHVckSRAgT5E/I9Jqr7P8AbS3A9tgiFveC4DKIOoBifEsGeq5/hqTshgj3Ge33iFgFyuO7dg3vkTvNFoKa9NT7PhhZAcggE6CIjTHhjy3InkaLK1Y7s12VbzpNqO7UKZceAC2xCmAThMjkRUXFoxOsGW1ASLeQytpktqMZgjnBFWp0iHC2bdbg6/reo+AP4aTuFE+sZrIcNxF25bud5dV0C5DIAc4wRzAyN86a0nY7oFgADUZAmTGkTJ5wZ+dUpWS40E6cKZNPWtDMWkinRSUANrqWuoA4UoFIKdSA4V1LSUwErq40xrgG5AnqYmhgOrgK4GupALXUk0ooA8tdDsjEgzAaCQYXAYTnxRG2KjF+4k8tQ0jE4mSBMgyd4nbap7XChQbisUIiMagZyAVPUkRmMfGoOOd9DgpJkNqHQeRyOXPl8+dnUtC93tRb1q8ralR7YQPBZQwXYxONUkECYbPKrdnjrYtor21YraVdRFzK4GD3OVJANR8N2Q3dK9lyGZV1KcgmMgq4hszkx5VnOJ490d0Fu0NLEEQxUMMEhdWJqm2tZCSeI1i8dZlT3KykaTFzwxtH4ONqS3x6IPDYUALpx3mFmY/cYGWMedZJO3Lo2WyP9B/5qx/jl4DC2P8AYf8Aml2PhmhXtRLjuvcIXUBSHcrgeICDakgHORil4rjEt/iXOHRSr6tWszqbOoEW8k6B54rP8F2lbL6ryQfEZtAxJCLgSpXCsZBmW6Coe2uKW8yQz6RqwwAyTuNOCTtMDbnk0d4HGkvafbgc2jatraFvXAmR4yCcACMrPOh37fzUaTM4zzBiNokA/KrBnSCoQCOe5jxZ88fbOTUXdsBP4Ub+fy8tREevkah2zRJIde7XN33wPE2Wg7GDp54kBhvmepnV9i8IBatgrb0tqkYIYG5EhoyIIIg8wJOJyN/fxtbcTnSepJ6dQTjPi5zgh2H27+zrpK95bJJgnbVuByjc6Y3JzmnF09JkrWGxs2FtkI5VtQAQwAWgGR0mNo6Gs9a4BgXZrBLC4zj3goAzq8UyGk6sxjlTbntYmofhFlg+Fn3mNJB0yCBqzvmZndD7ValI7gSQRq1knOJMW9/vn4W3FkKMkEOCe1a4G0GE6SquuAQznvHBAwcEtGx8NM44AIrCPEw1EYMMsKQAIIBNs55H1kLf7S7zWe606mDt4mIlLYUYiIiTy351Y7P4xnfQ0KkEFAGAgjS/h2nn6xjNR18K5fpEuoXVGQpUSB1DkgY+YrR9ljSWvHJDKnMeAW1gEE4MuST5UEvLc1JcKqCxAPhncSp8IIeQDtMBa0Olhbc+H4KVMaVE52OOhwAIMU4rRSeBrguJDyRECB19fy+VXBQLgroWCgABGRH5DnncTyozYeVB6gH5it4sxkiWaSuroqiRRS0lLQAkU4CkApwoA6kNOppoAjv3NKsx2UEn4Cax1/jdV1WJ31N7rAgaDyZZgAxPxrRe0VzTw14kx4CB6sIX6kVlz2lahS8llRQWCqZxpY6i6nLF8+dZf0fw1gvpLwvtMbeAmsEk5YoBpMMQSvimduUedPu+2ZjFkKecvq/h1bALyihbcbwwbxKXQCAHgwdQJgPcIAgRj7U/g+FtsmrulKsLTCVBK6rrNHSM6ccscqz6fll8x9aCDe2xEA2ZbnDj5xGPSams+2WoSLPyYn7IY+dDO3Oz0W0Stq2D1CjUADiDuOnz8zUnF9nW9R/Cs/IDn6U3KX6FR/ALYvhl027gO0IcxBnwg53A8qsXGuP+GUjvGRCVIKrqZQfTY/Ogdzg9j/ejfYak3bC692k52CnYTMTAyOscspMpqtNpwnAJbLMpbxEmCxIBJliATgk7/lWC7cgcVekfxz/7RFaHs7tZ+97pkM6ioYEgQDAJVhn1BoT7V2JuyEIdstuZAOlT02XYdRVzaccIgmpaDAEwNEE5zzAmTmMeFj8D6U9WAEG3kaV2X3gCCGHUkk/6VruJLkIvdmVRkmSZDW9HTkdbf6j61Ff1trPdka31+h8RiP8AV5VkaEjBYI7sCCc4aJXwiRvs3yncV168gH7uNXiBMbHGMbSpj0Px65eJ73w4uGcsJBAYjkMaip9ARzJpnEXtYQEL4Bp94ZXAAJ6zqM/1bdUMltuJ0d34pnTABOS4H+0gDypxvhQfwhKgudtmYEbbgagMfSCaf+1S4uBVDAAYcRhSoME9NPP+HzwjcQZYhU8SgHxrAGjQY8XSmIiZjC+AAFDBBX+G1LnG3hIaDnPOn3HIFxynhR+ZB0aXViPmUGORPnUdvWdAhYVSsaxsylD/ABbwR8hUl8uVdYWLh1EAzklSYM7So35fOkMYytJXSATuS2SVvFZJjJ1Y84BqbhrjFQwVfE4EmcfiMeu0hifL1xBee4zhtQkf5ti5eNtpMR0Arrd0hQpuKACCOsgk9P6m+lAFwi4ZBIGldWR0USJ6gE/7am7DXvOIOskap1EYzBzERJznzPWqqcYomHEkQdPMBYA3EiMRUgZ0S89tSxVN493VESOfhLH/AKNMmgtc4kugDDSbWvQZBnVbK7kggAkkR/IRuskjwOoFQSdssZhmC2wNzljDee+ao3EJsrcEfiBzkYyxLDG0+E9IVidgRCbN1rU6UKlSGGhpMPjfY5XcYOozG16RQYu2wuszAWSy8oA1TtyBH5RMEt2ZekFeYyBEHSdpHIzqGJ2oVYcXPA2rUyzkHbTBk7Z6dDRbhgNfOQvUxBPr5VcSJeF8V00lOFamYlLXV1AC0s02lFACzXGkBrmNAAL2yE8K2P4kny8XPymB8aFdldm271u0bihj+z2TMkZIaSYIn71Z9s+1LYsva1qWaBAMlSHQ5A93GrfpUPYtzTatYk/s9iJEx4WJJ9BNYya7No2oj/8ACLCXU021kKxkktBVk0kamOk5NP4y2FWdiCucz7w6Hb1pbjt4CvilbuDndre8cyMxncCoeJZijZAIySBjcbH5fo1LDRvbB8FwgkEWrmfSOe4O21StZUkkoDJ3MD7sKq9oL4X3dhaefPI6DEjVgchyxXXOHz79wdQrwOvPPlmkxrwyTrmOYwYG+J2FXeySBesnmHT5MVX7s30pnHIO+ccg58tvzxT+EJ1Wjy7y3G0kh7c/DHpvS8L+BpWSxxJlmyzagwwuohgwicHzio/bpRoRuakjYwdX9UQYjaedQ8ejvf4nKAgNvglQNICzzgUQ9r3LcNcSCSNJJg6feE52nO1afGZr1GEDSPOpeD7Na9dFtDDEHc4OlS35VDwi4+NaD2cI/bLeIMsMHEd23LrtzrJKzeTpDLPshcZ2TvklNM+/HinAxmAKG8J2E9wXCGEodJWSWO2RG4zv5Vt+3OCa6rKVWR4sEyQXaMmMwJj+ryyM4R7psOSzPqLZbJnQF5zjI85+NU4KzNTdAWx7O3SwXUASVEGeZIn4BSaJt7Evu19QOeGx9dqu8HxptAPfJPdk5GRBXSFMCNXiB8/jRJu1bXEgJZfUckiGkLpKmcQNxz+9NRjWic5GO4v2e0Xu6NwEaNRYDAIBMEFomBq359as2/Y+Z/FX5D4bPWj9oeEQWw5Qd4zaJk7Sz8jEwIneDE1k73CEt4PKQfgTnp5VMopPwak2vS6vsXj98u8CFkTvkhsc6FX+yu7fu2OZjAxM+uYradmcGhKlbRtm5bmUuuVI8PLVggNInbz5Q9pdk2+8UXrjYllYJ45MA62VSpICqAYBMZmJpv8AmqwF/R3oBXsIKGY3CQug4WJ1voiS4AzRKza0FrbAhjo1ToCwEuKJCk5O31ohdtLDhSjh1RVzkAMSCQOYzBH8m2DVO2zuty6QpZmtgzGyd6mBBjxZGJhs+RykHVhO0F/ZtKyFVHiG/kAO++GBB3O85Jqv2TeVdDM2AhB397UuYjoQJ+FTHgylsnV4jbZCdgYGmfWAAOdRdm8HNkS51EYhicY22JAncHFVpBNxPZ6tdturFSFeCkAbSJx1P3on2cz94+oEdDIMjUegx1z1oJxfF3Lb20TUx8Y6kgLgtgLAwSTRH9vGslY1Dw6SRy1GYB9frTTViadB0GnTWYTtFjcRC5GSYjeBOTHWOYqzw15gBEqAB4W5ACNwdoH2q+yeA/NLWZtcS5J03HLqBJ0krAAz7ukSZ5HfyqT9uuBQZ1ABlIUy3uiGznV71HYcGimouK4lbal3MAUJs8dduDUvhGoSHUgwN18pzmoO1eKusFBtjTJJ0kt6CAJ2nl8qHPAUdLvZfbSXTBwSTpnpyBjZv1NXDx9vxjWPB704A+Jx8qz3DcboCkodljAUk5k6TsOeTiPWoLHGs7MqLqW5cLSSNCzBAkE4wCcbk9ZqVMpwBftn2bovC6Dqt3ueMGJidiDgj49KN9juyWrTaR+5tKQxKldIkbKc5OMbVhOLd0hDkAAgzI06ZUjOPTlnpW77N4RjbtHUR+GmQSSQVnfl/c5NZRdybRpLIolvOS6hgqLpfAMkyyCCIETik49CbTaRpAHoT8OQ9c+lSjhwtwEuTCNJciVllj/KDDf7fKs/2t2sve24vOyFQzBRO84KnSrDaZ2q269IWsudvWQlskjGi5yzJGPFyO4k9as8Or3ER4I1KCROxOSNxttQu924b3eFQQi2nJBIkyI5bY9fWszd7euk/vbnwdlHnAB2mazckaRiw32lft944NrxBiAdRGeRIBH3NVbV5BoOggqTz3JJ0nbk2n4CKX2juRxLjGTz290TjnQvvLuoiDoGTjGASDPPc8+dVJ6JLA92zbB4m6CBm4mSM5I26b1ofaL9xfWD7jGcRgTHWgnb4A4m4f8A02/9qz9qd/8AER4gcUmgae7uFSJnwjGoyRkfX1qrSbJpumZPhds7Y3x9TRbsVo4pSvQwR/6LfPIFVOF7Ju3Uhbbbgyytp2PMA+VEeD4F7PE2UcDUdRIBkAFWC5+dZpGjaNP+0l7Zc7tYQx0OtgSPn9qb2GoNgg7S05j+U5PIVSAjh5mfw8iZgi7bx5b7edV/Z/tBy5tFCbZJ2jUpMAEnVIH6FaXqsyrA8vCqUKkEqLgbIA/hVhhvOpLPDL3xPPQmQYOHYwSsTy36VIqAahkamncySQOZM8utSWh+Mf8A01/82q6JsdxvBreXS/qIjBiMSCDudwRmglz2WBIZHkYwZ254zLH/AEgdOVHe/CrqchRJknAGYE6tuVOtmDIyjZxkAnn/AJTz888yapxTEm14CO0uCcqwQMkaSCSAcTqgoTuqqeW/lUd22O8tC5puGNLa2WQPBDyfEN3xz+M1o2EiDQPtTsWy7F7ig7DUXcCOQ8JABnn59alxoalfpRf/AOlQ247wFUQ4MarsR6RJzyE03hQwtuploeJECYu3ZMCMYUx5xtiu7O4BV7mPD+PdXBIldT6PFvsF88mls6u6duUswIgeLXdDSPivTffFZlllHLHSWIQNcDYGnLmJMYA9fvUnCqLKqhcHuw6mBmeUYgbbTjFR2uGUcQ11pgXHDGcbELEZBEDI2iaWzZMMBBOt1I2XInKgAbaIP9VUIq8ZL3uHbnquGPS2Adzy8WKJNZ0hdA16jnMYKEzPPb60Ctu+q22TDXIn+pQDtt9aMcK8IuNIUkEMSSMEDfHMj5UkNkNm25uKwAC2ywcSpZSRA2OB94qyjtoKsw7zOx6yV+Qjlyqp3Kj9o0kKxuSG55C89sHVvUXYiMXeL2sRy0lSSZyOZj0+tHgBi3dCtPUAADn4sR13NXbsHeDvuJ6fXNA+BdOHhiITu7UREamZyfIEwD0xV/iOPGhiockAiABI3g+mN/SqTJaFS5DOFmVUMwGqPEG90nEzJieQMDnbslyATAJzEkwNUx6xihhvorgqGh5kgMTPikMJkGTM+XlUljteyxEFgTGCGHMmIPqOXShNCaLLNJXnDgGRE+BpiQNQnSemKZxPFC0IYBmABhVExp3AnbUKp9r8ZpKFGMAMxEETAETI2y00L4njH4pTZ0i4N2CiGBG0DVAABBk9QDvlN0NRso+0ehks+FgbcJJGkFY2meR28i1MvdvXQigMFCwvhESqqBkkzO+QRQrjOASy2m4WttAMASYOM5EDHP8AvUDFDhWLeqxyPRjWLbs2UVRJf4trjSzF4gSxnzETnzxFVuLt4BGo9cGB0zTWlTiNjynYBuY86K3LH4LZJCh4BJIgEiQuw+A5UvSvCr7PJPfcz3biInBHI8ic5z6VS7S4TQ8bSJiZifj8fjVzs4DvOIGw7t4yRGY5npO/1nI79raAMGNpAMekjApfB/Tc2OwgzB7zC6TyIkbRuaE9odj3bAZ9QZDgkDYHYFSIjYdNqPdk8RrtpnIAB+QpeOu67/cE+G5ZYehJwfoK6KTRhbTMt2r2qzEGM6Vk+kgR8PtU3YHHMuvozJraPFJJYCehgk/3odxCHTkQVJBHSr6AILVv+J/xHPlBCD6tWf2y8qjacHxJdlHLSzH4tCfQN8xTe1raXLVx4i5aViriQylV1CCMxkSPWqfZkoUV92JUkZ91NQH3pPZu7+0WLhc/vC+oDkHk4PqTmtk/hlX0BcRxui0UVtRYhcgQB4HYgwCW1KoM9JG9C+Ftkr3iOVcEkZ6Z3GR60t0ggGcAtH0P2on7N8UdIWJthtRXEgzgGd1nPrPXOHrNvFYQ7A7auXQBclgDlh74ggiPLB5EmivF6uIdltGFSFZ9RALCSVECSM55T1oL2nwJtIb3DkqpILKP4c4IO+nP57bUuz+2XtySASAVBJPUnYe9k7nbaa0usZDjeoK+0vGqbS2dUutyWjxAAagZP80tt8zzoVw/EM2i2XPdKZkCCknSxO8KCSecTPKg5uSSCZ+tTcC5N5VXJYxHUMdJEdCDFQ5WylGkaTjPaRzaCh+7cNkoNRIB82xj19ahPtM7WmDXCtwEaCoENEyD0/sOhkDx3ClbzqoJBgqACcFdUCJkDPyqoW29f0KHJgoRNeO19Okguyo7NJ2ZixZZ54nrtOBFdY44jhrkYGgmN/euXp35eFaD2kOjf+Fm+7wfgPr8zfA8KrcOw6h1MGfda5kYEZJ64pptktJF/iOMNhrk4L3HdSQSp98MhMjxdBgeJeQNQcF26HFw92tt1AOmSGMSuF05IUIJ542jA7t1bhLvsqXSF38RDmM+Un9ChnZPDhuIhGkDWVxkgA7DMkryocnYKKqy12hxY0Lpz47iz5AKzY35kT12pX4sEFtPdazbWEJEAoQxPMZCNnM9af2p2cQSmoiWZgNJ3cDUZ28p1bAnEYocPYCo6OXfWd/DIgTj8TcGOXKKnbKVUSf4iS2CZEHMbyd+u/1jnS3u0YAAAgAjpgADYD3oA+s1a4fhUcBkR42Jhl1fzY8zMwau2+CUZ/ZpIzJDE9OZ3ophaKDe0SSD3c6cMAYX3jOjTkCDAzjaq/FXiWJZi3elXEGSoWRpJO8TE/Wj1nh8Efs6H1WfgPKon7MU/wD44+GofZo+fSm0xWkUT2+bS210KIOksD4iACA058RmTPT5VLXaNtmzq0ncSOpiJGwxRU9lnbuZEyBqjlHMkjkPhVf/AAaEZ+6CgAncNj3jg+QpNMacSHiOKLIQCJ8IkxjWDuevgA3wcVLw14W7zBQToi4xwZLMp3XaAWO5AnmBQfj+LVmHdkFIBI8WdPXUOpPljyo3wJtNctK63NdwoAwI0sjHSQcyZwPjz2K+japFD2p0vxjwJERI2JVFEjeRtQu3ZKkacn7QDRv/AAi9xFy46lRBGWct7wDAaoJYhdEnzq5wfsu6kNd8ZERouaY+azOeRFNpt2CkkqMtfE8jMH6oqj7VPxXGtp0xESD1yZMn41rm7AnEXIO/4sj5Fv1mq932Tk++8eeY+9HDDuJk+yG8b75WMf5hv5UMitavYi27ukXV2EnJAi4MEqMHGxjbypzex7DGtfianhldoZ2Wl2DocAKJI3mdvmYHxqb2hF23ct3SQd1BCxEGROTOJ2isul1pjUfMSftU1xiCOkDHn1q+sJcdCEG5LQWY6iwGds6scv8Aiu4Yl3Yxkwo9AAI+VDXvMGIBIn64op2Asug6Ek/CT+VC0HiNNwt8Ne4cTPi4mfy+lQ+xS6eHu/0kifML+vnQXhe0u5dXA1aEgDbNxtRIPWDHwq12B2iULW1WS4bSQT4cEgxkESZOJ9dqtSVmbi6M/wAVhPL+8faaJ9h8MAZBIPLow6EEbdfWme0HAMiajjUyiArgbEmNSgcqr9n3InY4I6epjrFRVPTT1YaDhu8mSLYSQNbeIEtsrSZbeDG0+sCO0OyGCg2wxnUSQrQM4En9dYiqLcS6sNLsNBJWCfCTuR0J/OtT2d7Ukrpde8ubBgYbJxgL9sYqlTxku1qMbaGc788Ve7Fj9ot5zqWPWcfWKt8Zw4ucT3enThQ2kAH3ZZoyJOSal9nEXRadoAHEeJiQAYVWX1IhyB1mOhhLS28Ie2GJWzeBy6AEjEOkScYWQyYFDl4ZyA+liszq0mPejJ23n5GjnGcGLvCW2WTcUjCgkhYhgVHPwhoPTqc6q1wCCx3KkQUKzO5YGTnnJJq1C2R3SMt7PWe9u6Sp0hQGghQBpKkGckGYxnODzo1wShLekQJuX1XnMO8CTk4+1VvZC0xJuFSJtIv9PhZlwSYMBVo0OBEJkgJcZ/EMEtOodN2NOKyyZPaKPFDXwxdUUm53bGATJFxS0gT/AFfWh1jsM27lu6jEBSNQOTBEMMY2JE8hRVbB4YAJLrqyDuJ5gR184qs7PcaVRwAdiQo/vGetNr9En+A3tXtMXXGl/BNtRADfvA4aQYnK29tuWRVDieNcPpYyJUkqgmCPEYgnyGfkaP8A+H3O91hbY8GnSWnIaQxx5sNulV07DYXO8kFhsNx06DbPz8qhpspNEnYXaINoYJOdwBsxEY+1EF7QExEx8/lVXgOz2t6pQNLMwnTjUZgeLABn5/O9btY/dqMdQeW21XG6JdWSrxo6AirIvfD+9QoD/Kv5eXL0qVNXl6RVEjbt8gYoH7QcW54e6Mxp5Rtg79PrmtAVYjDL/t/vUXG8H3ishKwysrQuYYRgzgxSaYJpHlKWTiCBqxmAOn3gVo+yOJhbOombTOCwyukKbwyMSCoPoBvNaXhvZ4IWIKmSpHgiAFCxg+U+tIvZpW5IYHxq2lgQB4dD9Z8JPPfpvWS/m1pq/wCiZn+w+KcW9NswJBgmM6ROw64+FErvF3BEs2evyx+uVGeB4JbSaOQLH3T/ABOWj6x8KsACMRHkP+BVqGEOSszK3nM+Nj5E6hn1nl5VBc7wmB3gjPuk/l5bA8q13064/wCRTHUbA0ch0Yy9xrCQHaRP8w/Rph4m4c67hn+o/mOkVqblonf5wOvIVRucBbBPgX6j6LAqeS1JGINiLjKY+GRkzTrog/KiHayobxZMAqvzEg7/AAqsvAs4TSCxcEwOcEj7Coouyza7OXvLWsiHPigjAHmD0I6c6u3bCWbjG14kFvm3NiV+fwozwXY502yWYMqiAQp0mMxK/nU3GdlFkaWBOhgPw1ByOo2OBmtVDDNy0xlrhXuyEUtBUmPIQM7VpvZfspkF246lWI0rqGYGSfMHAx/LWX4DtK5ZS46kTrQZEiNLn7it72dde7at3GIXUgJAHUeZxg0oJWOdpFHttg3DsrOmdIHgIMlgBux/6ms7wHD95xL2x4QXGANtIOuOkRHxo/7T8Mq2U0ALN1ZIABwrHf1FU/ZnQvE3SGEFmAJIk4BBzkme8z/VTl/pIlf5sh4/2WAughiLbESY90kwBvmtJ2M8WEUQYGnLEZUlSNjgEEfCpuO4y0qnUw9BkkqNUAddvpVD2WuK9o6Zwx3gbkkc6qkpYS22tBXE8C545u70C41rX4mLKJlDBVVMxEDNTex/CrovWrgRit2dJAYDEBgDOD4gPQ1pP2ZdWvSNcRqgaomYneJzT1UDaPQQPnT52wcsoSzwaKdSoikCJCgGOkgbU4XZ90SP5v4f+T8MedJdSd409Dzp4cdZ9KsgRUj+23wFOkcsUy4/w/KoEvSZ5dIyc/rHpSsCTuweQ+P/ABXd1nHpj/imrdPQxtyHrtTgZ/PNAzgK4p50jHEjPlHnypgb4fA4/wCDSGPdfh+uVcAf+o/XWmd5mPj6/rnSd5+c0ATqu2T8wKUjnkT51EtzI889f1z+lSA523zQAxzAGfqTj7023dnA+/lTmG8ROfKfX5dP719ORMTgeR8/7eVIC5auyMD5yPuKlVvT51RtnTgkRyJODAyD0OPptSrxYOwnOYkwfMECetFiot3D846/rzqtdLbwPv8A9U08QZnSc4iRHqPpsSfKm3OLC7mI32UiM5B2+lFjRXPESIjOcSR9xTH4ofLcQf0f71buqjr728ZEQZ26j50O4zhHTbx7TGCMbxzGKh2UqHi+d5PxBHwwM017x8j8P71TtqTMH0BPl0OZ9etKTG30/wCjU2VQI9oQAqkXO8kEbgxEc5/UUW4Xsdgi/uz4RuHHLqrZ9atcb2Mt4AO9yBMQVET56Zopw9oKoWSYAEkycCMnmapR0HLAUvZrD/7aH0u3V+80252fcOyOnpekeXIk0bXaltmr5IsxPE+zTi3p8TEuTCqY9wxLED+KB5aq0XBcFfVFHfRAA0tbUxAiJBowKUjNJRSG5NgPj+zb11dDtbZZmCGXI2yp9fnQa97KXTOlbaE8w74x5g77+vlitpS03FMSm0Z7ifZ3W1pptL3bTC24Vsgww1eLbn1NGktlcLoXyCfkGHnU1xJEZEzkYPwPKqiuVxvBQS2SZOZPM0UkK2xG4t1Hjtnbe34h8jBH6zXcLxttzCsDM9RMb4O9W5jH63od2tw6lWaAGAJBAE4MZneh2gVMuvcgHO309elUL3aQEke6OcwTGTEjbfJNVpLhFYkqyBiJ3MbTvGNvM0O4W81y7BJEwMEyME46bR6GpchqKCqXrlz3l0LiAwYgwdzsP7/GregrjUR0ACyBHLBJx6mq/C2wUUxloJMn+Seu1WHQDYAeGcDmaaENtvkyxJmDmOWYAjGfWngcoPIbnOcHJyf+KsqmoTJBjl6SfnTtMg5Izy84606Ajg+cfr5emOddp2/6x+Zp1+2JEgHB3AOetVbfFGVGIIFFgTPbM+f3Hw3PyqPWOognmRP+U+flmpLt0x+uVULp8Ow/j5YwwgxtPwoYIvnBg856/RQZPLbNOBP18/8AiCedD7F8kdJCzHmWBzvON6IWn8SryIPwgA/qaAHMuSdInn5+fnyrnXcEnO3KAOU7/OutsdXw+G3Sm68UwIyg6T1A3Ij61Fq0mBJ3+EDOB02+NSW7spJA5dT70TuahtXZQtAnJ59PWpYEiScsvMkYj45MHY5E74pXJjKncwoYSwGxBnP0p1+5pAIAzuDkbx+VN4fJIORJwfI0AcWgbMR8SemxjV6ZpSAMpjykafKRy+EU9lEzHKqt+8ZK8o+NLwYy5cQr+KoQnAJKkZ5hhnnzimJwcjw3LbDqygn5hhU922CFByGjcAxPTFco0ABcDePWp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www.maxphoto.com.ua/public/Image/Old%20Kiev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3551439" cy="33575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222" name="Picture 6" descr="http://hiblogger.net/img/articles_img/8/2/3/274590_694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3714776" cy="60007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Безперечно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без </a:t>
            </a:r>
            <a:r>
              <a:rPr lang="ru-RU" b="1" dirty="0" err="1" smtClean="0"/>
              <a:t>Києва</a:t>
            </a:r>
            <a:r>
              <a:rPr lang="ru-RU" b="1" dirty="0" smtClean="0"/>
              <a:t> в </a:t>
            </a:r>
            <a:r>
              <a:rPr lang="ru-RU" b="1" dirty="0" err="1" smtClean="0"/>
              <a:t>серці</a:t>
            </a:r>
            <a:r>
              <a:rPr lang="ru-RU" b="1" dirty="0" smtClean="0"/>
              <a:t> Булгаков не </a:t>
            </a:r>
            <a:r>
              <a:rPr lang="ru-RU" b="1" dirty="0" err="1" smtClean="0"/>
              <a:t>зміг</a:t>
            </a:r>
            <a:r>
              <a:rPr lang="ru-RU" b="1" dirty="0" smtClean="0"/>
              <a:t> </a:t>
            </a:r>
            <a:r>
              <a:rPr lang="ru-RU" b="1" dirty="0" err="1" smtClean="0"/>
              <a:t>би</a:t>
            </a:r>
            <a:r>
              <a:rPr lang="ru-RU" b="1" dirty="0" smtClean="0"/>
              <a:t> </a:t>
            </a:r>
            <a:r>
              <a:rPr lang="ru-RU" b="1" dirty="0" err="1" smtClean="0"/>
              <a:t>написати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прекрасні</a:t>
            </a:r>
            <a:r>
              <a:rPr lang="ru-RU" b="1" dirty="0" smtClean="0"/>
              <a:t> твори.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Київ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би</a:t>
            </a:r>
            <a:r>
              <a:rPr lang="ru-RU" b="1" dirty="0" smtClean="0"/>
              <a:t> </a:t>
            </a:r>
            <a:r>
              <a:rPr lang="ru-RU" b="1" dirty="0" err="1" smtClean="0"/>
              <a:t>бідніший</a:t>
            </a:r>
            <a:r>
              <a:rPr lang="ru-RU" b="1" dirty="0" smtClean="0"/>
              <a:t> без </a:t>
            </a:r>
            <a:r>
              <a:rPr lang="ru-RU" b="1" dirty="0" err="1" smtClean="0"/>
              <a:t>булгаківської</a:t>
            </a:r>
            <a:r>
              <a:rPr lang="ru-RU" b="1" dirty="0" smtClean="0"/>
              <a:t> </a:t>
            </a:r>
            <a:r>
              <a:rPr lang="ru-RU" b="1" dirty="0" err="1" smtClean="0"/>
              <a:t>трепетної</a:t>
            </a:r>
            <a:r>
              <a:rPr lang="ru-RU" b="1" dirty="0" smtClean="0"/>
              <a:t> </a:t>
            </a:r>
            <a:r>
              <a:rPr lang="ru-RU" b="1" dirty="0" err="1" smtClean="0"/>
              <a:t>любові</a:t>
            </a:r>
            <a:r>
              <a:rPr lang="ru-RU" b="1" dirty="0" smtClean="0"/>
              <a:t> до </a:t>
            </a:r>
            <a:r>
              <a:rPr lang="ru-RU" b="1" dirty="0" err="1" smtClean="0"/>
              <a:t>міста</a:t>
            </a:r>
            <a:r>
              <a:rPr lang="ru-RU" b="1" dirty="0" smtClean="0"/>
              <a:t>, без </a:t>
            </a:r>
            <a:r>
              <a:rPr lang="ru-RU" b="1" dirty="0" err="1" smtClean="0"/>
              <a:t>місць</a:t>
            </a:r>
            <a:r>
              <a:rPr lang="ru-RU" b="1" dirty="0" smtClean="0"/>
              <a:t>, </a:t>
            </a:r>
            <a:r>
              <a:rPr lang="ru-RU" b="1" dirty="0" err="1" smtClean="0"/>
              <a:t>пов’язаних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долею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героїв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4" name="Picture 2" descr="http://toursdekiev.com.ua/files/muzey-bulgakova-pamyat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3714776" cy="49292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214290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err="1" smtClean="0"/>
              <a:t>ятник</a:t>
            </a:r>
            <a:r>
              <a:rPr lang="uk-UA" b="1" dirty="0" smtClean="0"/>
              <a:t> </a:t>
            </a:r>
            <a:r>
              <a:rPr lang="uk-UA" b="1" dirty="0" smtClean="0"/>
              <a:t>М.А. Булгакову,встановлений в 2007 році в Києві,є першим </a:t>
            </a:r>
            <a:r>
              <a:rPr lang="uk-UA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err="1" smtClean="0"/>
              <a:t>ятником</a:t>
            </a:r>
            <a:r>
              <a:rPr lang="uk-UA" b="1" dirty="0" smtClean="0"/>
              <a:t> </a:t>
            </a:r>
            <a:r>
              <a:rPr lang="uk-UA" b="1" dirty="0" err="1" smtClean="0"/>
              <a:t>“отцю”</a:t>
            </a:r>
            <a:r>
              <a:rPr lang="uk-UA" b="1" dirty="0" smtClean="0"/>
              <a:t> </a:t>
            </a:r>
            <a:r>
              <a:rPr lang="uk-UA" b="1" dirty="0" err="1" smtClean="0"/>
              <a:t>“Майста</a:t>
            </a:r>
            <a:r>
              <a:rPr lang="uk-UA" b="1" dirty="0" smtClean="0"/>
              <a:t> і </a:t>
            </a:r>
            <a:r>
              <a:rPr lang="uk-UA" b="1" dirty="0" err="1" smtClean="0"/>
              <a:t>Маргарити”</a:t>
            </a:r>
            <a:endParaRPr lang="ru-RU" b="1" dirty="0"/>
          </a:p>
        </p:txBody>
      </p:sp>
      <p:pic>
        <p:nvPicPr>
          <p:cNvPr id="8196" name="Picture 4" descr="http://bulgakov-kiev.tripod.com/bul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571900" cy="45005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3440114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підготували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Молокова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Ірина ;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Синиця Ілона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33575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15 </a:t>
            </a:r>
            <a:r>
              <a:rPr lang="ru-RU" sz="2400" b="1" dirty="0" err="1" smtClean="0"/>
              <a:t>травня</a:t>
            </a:r>
            <a:r>
              <a:rPr lang="ru-RU" sz="2400" b="1" dirty="0" smtClean="0"/>
              <a:t> 1891 р. у </a:t>
            </a:r>
            <a:r>
              <a:rPr lang="ru-RU" sz="2400" b="1" dirty="0" err="1" smtClean="0"/>
              <a:t>Києві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Воздвиженській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вул</a:t>
            </a:r>
            <a:r>
              <a:rPr lang="ru-RU" sz="2400" b="1" dirty="0" smtClean="0"/>
              <a:t>.,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Подолі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родині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викладача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Київської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духовної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академії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Панаса</a:t>
            </a:r>
            <a:r>
              <a:rPr lang="ru-RU" sz="2400" b="1" dirty="0" smtClean="0"/>
              <a:t> Булгакова </a:t>
            </a:r>
            <a:r>
              <a:rPr lang="ru-RU" sz="2400" b="1" dirty="0" err="1" smtClean="0"/>
              <a:t>народився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первісток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охрестили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ім’ям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діда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матері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покровителя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 архистратига </a:t>
            </a:r>
            <a:r>
              <a:rPr lang="ru-RU" sz="2400" b="1" dirty="0" err="1" smtClean="0"/>
              <a:t>Михаїла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родині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Булгакових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семеро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панувала</a:t>
            </a:r>
            <a:r>
              <a:rPr lang="ru-RU" sz="2400" b="1" dirty="0" smtClean="0"/>
              <a:t> атмосфера ласки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доброзичливості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9458" name="Picture 2" descr="http://lib.rus.ec/i/49/184749/i_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3786214" cy="57864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000768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Будинок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Воздвиженській</a:t>
            </a:r>
            <a:r>
              <a:rPr lang="ru-RU" sz="2000" b="1" i="1" dirty="0" smtClean="0"/>
              <a:t> № 10 в </a:t>
            </a:r>
            <a:r>
              <a:rPr lang="ru-RU" sz="2000" b="1" i="1" dirty="0" err="1" smtClean="0"/>
              <a:t>Києві,де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народився</a:t>
            </a:r>
            <a:r>
              <a:rPr lang="ru-RU" sz="2000" b="1" i="1" dirty="0" smtClean="0"/>
              <a:t> Булгаков</a:t>
            </a:r>
            <a:endParaRPr lang="ru-RU" sz="2000" dirty="0"/>
          </a:p>
        </p:txBody>
      </p:sp>
      <p:pic>
        <p:nvPicPr>
          <p:cNvPr id="5" name="Picture 3" descr="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10" y="785794"/>
            <a:ext cx="3786214" cy="5062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15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0041"/>
            <a:ext cx="3571900" cy="2881611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1785950" cy="3071834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05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826" y="3571876"/>
            <a:ext cx="1749179" cy="3071834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142852"/>
            <a:ext cx="392909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Возник он из детских впечатлений - образ моего отца, пишущего за столом».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багато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зелений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вогник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засяє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сторінках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творів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Булгакова,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описаний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Київ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кияни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Декілька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адрес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Києві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змінили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Булгакови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жили вони па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Госпітальній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Кудявському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провулку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вулицях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Волошській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Прозоровській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Андріївському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узвозі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Квартиру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Андріївському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узвозі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13,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двір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переходить у маленький сад, Михайло Булгаков любовно,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найдрібніших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подробиць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змалював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описуючи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родини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Турбіних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 descr="http://s46.radikal.ru/i113/0906/6a/f54fedc145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6550"/>
            <a:ext cx="3714776" cy="4864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214950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Одним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з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найкращих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дитячих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спогадів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письменника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</a:rPr>
              <a:t>був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«образ лампы с абажуром зеленого цвета. Это для меня очень важный образ. </a:t>
            </a:r>
            <a:endParaRPr lang="ru-RU" b="1" dirty="0"/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657671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 1909 р. Булгаков вступив на </a:t>
            </a:r>
            <a:r>
              <a:rPr lang="ru-RU" b="1" dirty="0" err="1" smtClean="0"/>
              <a:t>медичне</a:t>
            </a:r>
            <a:r>
              <a:rPr lang="ru-RU" b="1" dirty="0" smtClean="0"/>
              <a:t> </a:t>
            </a:r>
            <a:r>
              <a:rPr lang="ru-RU" b="1" dirty="0" err="1" smtClean="0"/>
              <a:t>відділення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, яке </a:t>
            </a:r>
            <a:r>
              <a:rPr lang="ru-RU" b="1" dirty="0" err="1" smtClean="0"/>
              <a:t>кінчив</a:t>
            </a:r>
            <a:r>
              <a:rPr lang="ru-RU" b="1" dirty="0" smtClean="0"/>
              <a:t> 1916 р.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відзнакою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6386" name="Picture 2" descr="http://upload.wikimedia.org/wikipedia/commons/f/fc/1-st-Kiev-gymnas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3786213" cy="3311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71472" y="285728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Навчався</a:t>
            </a:r>
            <a:r>
              <a:rPr lang="ru-RU" sz="2000" b="1" dirty="0" smtClean="0"/>
              <a:t> Михайло в </a:t>
            </a:r>
            <a:r>
              <a:rPr lang="ru-RU" sz="2000" b="1" dirty="0" err="1" smtClean="0"/>
              <a:t>прославленій</a:t>
            </a:r>
            <a:r>
              <a:rPr lang="ru-RU" sz="2000" b="1" dirty="0" smtClean="0"/>
              <a:t> 1-й </a:t>
            </a:r>
            <a:r>
              <a:rPr lang="ru-RU" sz="2000" b="1" dirty="0" err="1" smtClean="0"/>
              <a:t>Київській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гімназії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бульварі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Шевченка</a:t>
            </a:r>
            <a:r>
              <a:rPr lang="ru-RU" sz="2000" b="1" dirty="0" smtClean="0"/>
              <a:t>, яку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романі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Біла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гвардія</a:t>
            </a:r>
            <a:r>
              <a:rPr lang="ru-RU" sz="2000" b="1" dirty="0" smtClean="0"/>
              <a:t>» так: «четырёхъярусный корабль, некогда выкинувший в открытое море десятки </a:t>
            </a:r>
            <a:r>
              <a:rPr lang="ru-RU" sz="2000" b="1" dirty="0" err="1" smtClean="0"/>
              <a:t>тисяч</a:t>
            </a:r>
            <a:r>
              <a:rPr lang="ru-RU" sz="2000" b="1" dirty="0" smtClean="0"/>
              <a:t> жизней». </a:t>
            </a:r>
            <a:endParaRPr lang="ru-RU" sz="2000" b="1" dirty="0"/>
          </a:p>
        </p:txBody>
      </p:sp>
      <p:pic>
        <p:nvPicPr>
          <p:cNvPr id="8" name="Picture 9" descr="200px-Bulgakov19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1480"/>
            <a:ext cx="3690231" cy="500066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Коли </a:t>
            </a:r>
            <a:r>
              <a:rPr lang="ru-RU" b="1" dirty="0" err="1" smtClean="0"/>
              <a:t>почалася</a:t>
            </a:r>
            <a:r>
              <a:rPr lang="ru-RU" b="1" dirty="0" smtClean="0"/>
              <a:t> Перша </a:t>
            </a:r>
            <a:r>
              <a:rPr lang="ru-RU" b="1" dirty="0" err="1" smtClean="0"/>
              <a:t>світова</a:t>
            </a:r>
            <a:r>
              <a:rPr lang="ru-RU" b="1" dirty="0" smtClean="0"/>
              <a:t> </a:t>
            </a:r>
            <a:r>
              <a:rPr lang="ru-RU" b="1" dirty="0" err="1" smtClean="0"/>
              <a:t>війна</a:t>
            </a:r>
            <a:r>
              <a:rPr lang="ru-RU" b="1" dirty="0" smtClean="0"/>
              <a:t>, </a:t>
            </a:r>
            <a:r>
              <a:rPr lang="ru-RU" b="1" dirty="0" err="1" smtClean="0"/>
              <a:t>студенти-медики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 </a:t>
            </a:r>
            <a:r>
              <a:rPr lang="ru-RU" b="1" dirty="0" err="1" smtClean="0"/>
              <a:t>чергували</a:t>
            </a:r>
            <a:r>
              <a:rPr lang="ru-RU" b="1" dirty="0" smtClean="0"/>
              <a:t> у </a:t>
            </a:r>
            <a:r>
              <a:rPr lang="ru-RU" b="1" dirty="0" err="1" smtClean="0"/>
              <a:t>шпиталях</a:t>
            </a:r>
            <a:r>
              <a:rPr lang="ru-RU" b="1" dirty="0" smtClean="0"/>
              <a:t>,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Києві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. </a:t>
            </a:r>
            <a:r>
              <a:rPr lang="ru-RU" b="1" dirty="0" err="1" smtClean="0"/>
              <a:t>Відразу</a:t>
            </a:r>
            <a:r>
              <a:rPr lang="ru-RU" b="1" dirty="0" smtClean="0"/>
              <a:t> ж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випускних</a:t>
            </a:r>
            <a:r>
              <a:rPr lang="ru-RU" b="1" dirty="0" smtClean="0"/>
              <a:t> </a:t>
            </a:r>
            <a:r>
              <a:rPr lang="ru-RU" b="1" dirty="0" err="1" smtClean="0"/>
              <a:t>іспитів</a:t>
            </a:r>
            <a:r>
              <a:rPr lang="ru-RU" b="1" dirty="0" smtClean="0"/>
              <a:t> Михайло Булгаков добровольцем Червоного </a:t>
            </a:r>
            <a:r>
              <a:rPr lang="ru-RU" b="1" dirty="0" err="1" smtClean="0"/>
              <a:t>Хреста</a:t>
            </a:r>
            <a:r>
              <a:rPr lang="ru-RU" b="1" dirty="0" smtClean="0"/>
              <a:t> </a:t>
            </a:r>
            <a:r>
              <a:rPr lang="ru-RU" b="1" dirty="0" err="1" smtClean="0"/>
              <a:t>виїхав</a:t>
            </a:r>
            <a:r>
              <a:rPr lang="ru-RU" b="1" dirty="0" smtClean="0"/>
              <a:t> до </a:t>
            </a:r>
            <a:r>
              <a:rPr lang="ru-RU" b="1" dirty="0" err="1" smtClean="0"/>
              <a:t>Південно-західного</a:t>
            </a:r>
            <a:r>
              <a:rPr lang="ru-RU" b="1" dirty="0" smtClean="0"/>
              <a:t> фронту, у </a:t>
            </a:r>
            <a:r>
              <a:rPr lang="ru-RU" b="1" dirty="0" err="1" smtClean="0"/>
              <a:t>Кам’янець-Подільський</a:t>
            </a:r>
            <a:r>
              <a:rPr lang="ru-RU" b="1" dirty="0" smtClean="0"/>
              <a:t> </a:t>
            </a:r>
            <a:r>
              <a:rPr lang="ru-RU" b="1" dirty="0" err="1" smtClean="0"/>
              <a:t>військовий</a:t>
            </a:r>
            <a:r>
              <a:rPr lang="ru-RU" b="1" dirty="0" smtClean="0"/>
              <a:t> </a:t>
            </a:r>
            <a:r>
              <a:rPr lang="ru-RU" b="1" dirty="0" err="1" smtClean="0"/>
              <a:t>шпиталь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362" name="Picture 2" descr="http://cs9814.vkontakte.ru/u67083590/134483827/y_16ee28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3786214" cy="61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364" name="Picture 4" descr="http://cdiak.archives.gov.ua/images/vystavky/do_120_narodzhennia_Bulgakova/719_2_1169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3571900" cy="4000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142852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Повернувся</a:t>
            </a:r>
            <a:r>
              <a:rPr lang="ru-RU" b="1" dirty="0" smtClean="0"/>
              <a:t> </a:t>
            </a:r>
            <a:r>
              <a:rPr lang="ru-RU" b="1" dirty="0" err="1" smtClean="0"/>
              <a:t>Бултаков</a:t>
            </a:r>
            <a:r>
              <a:rPr lang="ru-RU" b="1" dirty="0" smtClean="0"/>
              <a:t> до </a:t>
            </a:r>
            <a:r>
              <a:rPr lang="ru-RU" b="1" dirty="0" err="1" smtClean="0"/>
              <a:t>Києва</a:t>
            </a:r>
            <a:r>
              <a:rPr lang="ru-RU" b="1" dirty="0" smtClean="0"/>
              <a:t> 1918 р. То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непростий</a:t>
            </a:r>
            <a:r>
              <a:rPr lang="ru-RU" b="1" dirty="0" smtClean="0"/>
              <a:t> час у </a:t>
            </a:r>
            <a:r>
              <a:rPr lang="ru-RU" b="1" dirty="0" err="1" smtClean="0"/>
              <a:t>житті</a:t>
            </a:r>
            <a:r>
              <a:rPr lang="ru-RU" b="1" dirty="0" smtClean="0"/>
              <a:t> </a:t>
            </a:r>
            <a:r>
              <a:rPr lang="ru-RU" b="1" dirty="0" err="1" smtClean="0"/>
              <a:t>Києва</a:t>
            </a:r>
            <a:r>
              <a:rPr lang="ru-RU" b="1" dirty="0" smtClean="0"/>
              <a:t>. Разом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киянами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улюбленим</a:t>
            </a:r>
            <a:r>
              <a:rPr lang="ru-RU" b="1" dirty="0" smtClean="0"/>
              <a:t> </a:t>
            </a:r>
            <a:r>
              <a:rPr lang="ru-RU" b="1" dirty="0" err="1" smtClean="0"/>
              <a:t>містом</a:t>
            </a:r>
            <a:r>
              <a:rPr lang="ru-RU" b="1" dirty="0" smtClean="0"/>
              <a:t> Булгаков пережив десять </a:t>
            </a:r>
            <a:r>
              <a:rPr lang="ru-RU" b="1" dirty="0" err="1" smtClean="0"/>
              <a:t>змін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. 1919 р.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мобілізований</a:t>
            </a:r>
            <a:r>
              <a:rPr lang="ru-RU" b="1" dirty="0" smtClean="0"/>
              <a:t> як </a:t>
            </a:r>
            <a:r>
              <a:rPr lang="ru-RU" b="1" dirty="0" err="1" smtClean="0"/>
              <a:t>військовий</a:t>
            </a:r>
            <a:r>
              <a:rPr lang="ru-RU" b="1" dirty="0" smtClean="0"/>
              <a:t> </a:t>
            </a:r>
            <a:r>
              <a:rPr lang="ru-RU" b="1" dirty="0" err="1" smtClean="0"/>
              <a:t>лікар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разом </a:t>
            </a:r>
            <a:r>
              <a:rPr lang="ru-RU" b="1" dirty="0" err="1" smtClean="0"/>
              <a:t>з</a:t>
            </a:r>
            <a:r>
              <a:rPr lang="ru-RU" b="1" dirty="0" smtClean="0"/>
              <a:t> «</a:t>
            </a:r>
            <a:r>
              <a:rPr lang="ru-RU" b="1" dirty="0" err="1" smtClean="0"/>
              <a:t>білими</a:t>
            </a:r>
            <a:r>
              <a:rPr lang="ru-RU" b="1" dirty="0" smtClean="0"/>
              <a:t>» </a:t>
            </a:r>
            <a:r>
              <a:rPr lang="ru-RU" b="1" dirty="0" err="1" smtClean="0"/>
              <a:t>військами</a:t>
            </a:r>
            <a:r>
              <a:rPr lang="ru-RU" b="1" dirty="0" smtClean="0"/>
              <a:t> </a:t>
            </a:r>
            <a:r>
              <a:rPr lang="ru-RU" b="1" dirty="0" err="1" smtClean="0"/>
              <a:t>відступав</a:t>
            </a:r>
            <a:r>
              <a:rPr lang="ru-RU" b="1" dirty="0" smtClean="0"/>
              <a:t> на </a:t>
            </a:r>
            <a:r>
              <a:rPr lang="ru-RU" b="1" dirty="0" err="1" smtClean="0"/>
              <a:t>південь</a:t>
            </a:r>
            <a:r>
              <a:rPr lang="ru-RU" b="1" dirty="0" smtClean="0"/>
              <a:t> </a:t>
            </a:r>
            <a:r>
              <a:rPr lang="ru-RU" b="1" dirty="0" err="1" smtClean="0"/>
              <a:t>Росії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4338" name="Picture 2" descr="https://encrypted-tbn3.gstatic.com/images?q=tbn:ANd9GcRx8O4LBVDnfZtdmy5XRtKztshGtqFbBClmyDHT85iO6PzYhi2h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3714776" cy="42148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www.mashke.org/kievtram/pictures/historic/begincentury/begin-Lvovskaya-a-K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786214" cy="6286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27860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ru-RU" sz="2000" b="1" dirty="0" smtClean="0"/>
              <a:t>До </a:t>
            </a:r>
            <a:r>
              <a:rPr lang="ru-RU" sz="2000" b="1" dirty="0" err="1" smtClean="0"/>
              <a:t>Києва</a:t>
            </a:r>
            <a:r>
              <a:rPr lang="ru-RU" sz="2000" b="1" dirty="0" smtClean="0"/>
              <a:t> Булгаков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повернувся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залишався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рідному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Свідченням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твори </a:t>
            </a:r>
            <a:r>
              <a:rPr lang="ru-RU" sz="2000" b="1" dirty="0" err="1" smtClean="0"/>
              <a:t>митця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ранньому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оповіданні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Михайла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Бултакова</a:t>
            </a:r>
            <a:r>
              <a:rPr lang="ru-RU" sz="2000" b="1" dirty="0" smtClean="0"/>
              <a:t> «Я убив» </a:t>
            </a:r>
            <a:r>
              <a:rPr lang="ru-RU" sz="2000" b="1" dirty="0" err="1" smtClean="0"/>
              <a:t>лікар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Яшвін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образі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легко </a:t>
            </a:r>
            <a:r>
              <a:rPr lang="ru-RU" sz="2000" b="1" dirty="0" err="1" smtClean="0"/>
              <a:t>вгадуються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риси</a:t>
            </a:r>
            <a:r>
              <a:rPr lang="ru-RU" sz="2000" b="1" dirty="0" smtClean="0"/>
              <a:t> автора, </a:t>
            </a:r>
            <a:r>
              <a:rPr lang="ru-RU" sz="2000" b="1" dirty="0" err="1" smtClean="0"/>
              <a:t>мрійливо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промовляє</a:t>
            </a:r>
            <a:r>
              <a:rPr lang="ru-RU" sz="2000" b="1" dirty="0" smtClean="0"/>
              <a:t>: </a:t>
            </a:r>
            <a:r>
              <a:rPr lang="uk-UA" sz="2000" b="1" dirty="0" smtClean="0"/>
              <a:t>«…</a:t>
            </a:r>
            <a:r>
              <a:rPr lang="ru-RU" sz="2000" b="1" dirty="0" smtClean="0"/>
              <a:t> какие звезды на Украине. Вот семь лет почти живу в Москве, а все-таки тянет меня на родину… Нет красивее города на свете, чем Киев». </a:t>
            </a:r>
            <a:endParaRPr lang="ru-RU" sz="2000" b="1" dirty="0"/>
          </a:p>
        </p:txBody>
      </p:sp>
      <p:pic>
        <p:nvPicPr>
          <p:cNvPr id="5" name="Picture 4" descr="http://pictures.bookshop.ua/TitleBooks/bs0000523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3714776" cy="65722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константинопольському</a:t>
            </a:r>
            <a:r>
              <a:rPr lang="ru-RU" b="1" dirty="0" smtClean="0"/>
              <a:t> «</a:t>
            </a:r>
            <a:r>
              <a:rPr lang="ru-RU" b="1" dirty="0" err="1" smtClean="0"/>
              <a:t>сні</a:t>
            </a:r>
            <a:r>
              <a:rPr lang="ru-RU" b="1" dirty="0" smtClean="0"/>
              <a:t>» </a:t>
            </a:r>
            <a:r>
              <a:rPr lang="ru-RU" b="1" dirty="0" err="1" smtClean="0"/>
              <a:t>п’єси</a:t>
            </a:r>
            <a:r>
              <a:rPr lang="ru-RU" b="1" dirty="0" smtClean="0"/>
              <a:t> «</a:t>
            </a:r>
            <a:r>
              <a:rPr lang="ru-RU" b="1" dirty="0" err="1" smtClean="0"/>
              <a:t>Біг</a:t>
            </a:r>
            <a:r>
              <a:rPr lang="ru-RU" b="1" dirty="0" smtClean="0"/>
              <a:t>» </a:t>
            </a:r>
            <a:r>
              <a:rPr lang="ru-RU" b="1" dirty="0" err="1" smtClean="0"/>
              <a:t>марить</a:t>
            </a:r>
            <a:r>
              <a:rPr lang="ru-RU" b="1" dirty="0" smtClean="0"/>
              <a:t> про </a:t>
            </a:r>
            <a:r>
              <a:rPr lang="ru-RU" b="1" dirty="0" err="1" smtClean="0"/>
              <a:t>Київ</a:t>
            </a:r>
            <a:r>
              <a:rPr lang="ru-RU" b="1" dirty="0" smtClean="0"/>
              <a:t> генерал </a:t>
            </a:r>
            <a:r>
              <a:rPr lang="ru-RU" b="1" dirty="0" err="1" smtClean="0"/>
              <a:t>Чарнота</a:t>
            </a:r>
            <a:r>
              <a:rPr lang="ru-RU" b="1" dirty="0" smtClean="0"/>
              <a:t>: «Видал многие города, </a:t>
            </a:r>
            <a:r>
              <a:rPr lang="ru-RU" b="1" dirty="0" err="1" smtClean="0"/>
              <a:t>очарова</a:t>
            </a:r>
            <a:r>
              <a:rPr lang="uk-UA" b="1" dirty="0" smtClean="0"/>
              <a:t>т</a:t>
            </a:r>
            <a:r>
              <a:rPr lang="ru-RU" b="1" dirty="0" err="1" smtClean="0"/>
              <a:t>ельные</a:t>
            </a:r>
            <a:r>
              <a:rPr lang="ru-RU" b="1" dirty="0" smtClean="0"/>
              <a:t> города, мировые… но, Киев - город, красота. Вот так Лавра </a:t>
            </a:r>
            <a:r>
              <a:rPr lang="uk-UA" b="1" dirty="0" smtClean="0"/>
              <a:t>п</a:t>
            </a:r>
            <a:r>
              <a:rPr lang="ru-RU" b="1" dirty="0" err="1" smtClean="0"/>
              <a:t>ылает</a:t>
            </a:r>
            <a:r>
              <a:rPr lang="ru-RU" b="1" dirty="0" smtClean="0"/>
              <a:t> на горах, а Днепр, Днепр! Неописуемый воздух, неописуемый».</a:t>
            </a:r>
            <a:endParaRPr lang="ru-RU" b="1" dirty="0"/>
          </a:p>
        </p:txBody>
      </p:sp>
      <p:pic>
        <p:nvPicPr>
          <p:cNvPr id="12290" name="Picture 2" descr="https://encrypted-tbn0.gstatic.com/images?q=tbn:ANd9GcTx99e6P52EoZCH4WMP7xZjXY4vMR2t0Kk82nw1O95wwVFaUuZR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3562397" cy="33575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292" name="Picture 4" descr="Вид на Андреевский спу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619500" cy="6072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661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Презентація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Презентацію підготували Молокова Ірина ; Синиця Ілона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cp:lastModifiedBy>Hakker</cp:lastModifiedBy>
  <cp:revision>15</cp:revision>
  <dcterms:modified xsi:type="dcterms:W3CDTF">2013-11-20T19:53:00Z</dcterms:modified>
</cp:coreProperties>
</file>