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3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60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11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6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06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12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0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40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2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801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9D50-9E14-4445-ABDF-21D0951496A7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446F-03D1-4E1B-AA4D-3D2BAA15EC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7524"/>
            <a:ext cx="12192000" cy="2318197"/>
          </a:xfrm>
        </p:spPr>
        <p:txBody>
          <a:bodyPr>
            <a:noAutofit/>
          </a:bodyPr>
          <a:lstStyle/>
          <a:p>
            <a:r>
              <a:rPr lang="en-US" sz="80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 want to tell you about</a:t>
            </a:r>
            <a:br>
              <a:rPr lang="en-US" sz="80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de-DE" sz="66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John </a:t>
            </a:r>
            <a:r>
              <a:rPr lang="de-DE" sz="6600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Cristopher</a:t>
            </a:r>
            <a:r>
              <a:rPr lang="de-DE" sz="66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Depp II</a:t>
            </a:r>
            <a:endParaRPr lang="uk-UA" sz="6600" cap="sm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93387" y="14885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1026" name="Picture 2" descr="http://www.johnnydeppfan.ru/biographi/pic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9961"/>
            <a:ext cx="1506380" cy="1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tures.plitkar.com.ua/files/2011/11/25/20111122-depp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94" y="2000673"/>
            <a:ext cx="3735324" cy="47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ohnnytim.com/temaj/fakty/rings/l_r/gallery/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10" y="1980021"/>
            <a:ext cx="3315381" cy="47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ullhdoboi.ru/_ph/27/421116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7" y="4224270"/>
            <a:ext cx="4383301" cy="24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52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2591"/>
            <a:ext cx="12192000" cy="1751527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Kentucky, USA</a:t>
            </a:r>
            <a:br>
              <a:rPr lang="en-US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en-US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1963</a:t>
            </a:r>
            <a:endParaRPr lang="uk-UA" cap="sm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www.jpeghost.ru/i/1267981441_5948_eqj/05_8lm.jpg?1292593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0" y="1487360"/>
            <a:ext cx="6815680" cy="52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chnosti.net/photos/9/sets/1_cc49e90242551091f3e38ea11d0eaf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77" y="1394138"/>
            <a:ext cx="4918156" cy="53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624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6359"/>
            <a:ext cx="12192000" cy="2318197"/>
          </a:xfrm>
        </p:spPr>
        <p:txBody>
          <a:bodyPr>
            <a:noAutofit/>
          </a:bodyPr>
          <a:lstStyle/>
          <a:p>
            <a:r>
              <a:rPr lang="en-US" sz="72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Garages rock-bands and</a:t>
            </a:r>
            <a:r>
              <a:rPr lang="ru-RU" sz="72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ru-RU" sz="72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ru-RU" sz="72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«</a:t>
            </a:r>
            <a:r>
              <a:rPr lang="en-US" sz="72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The kids</a:t>
            </a:r>
            <a:r>
              <a:rPr lang="ru-RU" sz="72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»</a:t>
            </a:r>
            <a:endParaRPr lang="uk-UA" cap="sm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93387" y="14885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4098" name="Picture 2" descr="http://copoka-news.ru/wp-content/uploads/2012/08/%D0%B4%D0%B5%D0%BF%D0%BF-%D0%90%D1%8D%D1%80%D0%BE%D1%81%D0%BC%D0%B8%D1%82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7" y="2635893"/>
            <a:ext cx="3588051" cy="35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ttrans.com.ua/imageproduct/566/Foto_Johnny_Depp_10_actor_poster_clipart_clip_art_prints_gallery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95" y="2169728"/>
            <a:ext cx="3588052" cy="45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tarslife.ru/images/main_post_images/johnny_depp_a5aba7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04" y="2882962"/>
            <a:ext cx="4562069" cy="3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648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2590"/>
            <a:ext cx="12192000" cy="1074263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Big Break in 1984 </a:t>
            </a:r>
            <a:endParaRPr lang="uk-UA" cap="sm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http://img1.tfilm.tv/data/poster/or/5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" y="820700"/>
            <a:ext cx="4339152" cy="59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johnnydepp.ru/jdportal/html/content/gallery/films/nes/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60" y="1365688"/>
            <a:ext cx="5371337" cy="28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n.jpgs.ru/f/persons/23_119375019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51" y="3588020"/>
            <a:ext cx="4220495" cy="30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017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94704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MANY FILMS</a:t>
            </a:r>
            <a:endParaRPr lang="uk-UA" cap="sm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4" descr="data:image/jpeg;base64,/9j/4AAQSkZJRgABAQAAAQABAAD/2wCEAAkGBxQTEhUUEhQUFRQVFBQXFhQVFBgUFRUWFBQWFhUXFBcYHCggGRolHBQVITEhJSkrLi4uFx8zODMsNygtLisBCgoKDg0OGxAQGiwkHyUsLCwsLCwsLCwsLCwsLCwsLCwsLCwsLCwsLCwsLDQsNCwsLSwsLC0sLywsLCwvLSwtN//AABEIAQkAvgMBIgACEQEDEQH/xAAcAAABBAMBAAAAAAAAAAAAAAAAAQQFBgIDBwj/xABAEAACAQIEAwYDBgMHAwUAAAABAhEAAwQSITEFQWEGEyJRcYEHMpEUI0JSobFictEVM4KSweHwF7LxJFNzg6L/xAAYAQEAAwEAAAAAAAAAAAAAAAAAAQIDBP/EAC8RAAICAQIEAwYHAQAAAAAAAAABAhEDEiEEMUFRMmHwEyJxkbHhI0KBocHR8RT/2gAMAwEAAhEDEQA/AOHUUUUICiiigCiiigCiiigCilAoigEopYoIoBKKKKAKKKKAKKKKAKKKKAKKKKAKKKKAKKKKAKKUCnCYbQFtAdQIliBzA8t9aEpNjanvCuHtecKug3ZuQFbLeBV1LIYCkB85AygzDZhuNNonapYFbGELWic1xsoc6EwdSo5CAYqkpdFzOzhuGUpasnhSt+a8voRvFsJbt+FZzzrJB06wIBnlv503wmAZwW0CDdzoB06noKdcD4V3zEuYRfmPn0BP7074txNSRbsDRdFgaA8yg5nr9POo1Pwo09hFw9tPaL8K6v7eYw+zrbuRn1VQwMZYcMIBk+WtTT41CyFnQtmGY5x8otXBqf5mafUeYqsLaZmygEt5c+tbBg7mZUynM2w0MiT/AEP0rQ4nFyfuosbY8Q471dWux4x+JlNqNdIJk+UDaDTbGvZuMMzK0CIzZRpOoMgagKOlR2N4W6TALBAM7AeEHmB5gedNXwzBA50ViQuupjcgeXWoTTJlhnF00GIsjvGFuCoYhTI1HI604w/Brr7Kvu6/1ptfwjIFLCMwkDnHmRyp7wjhL3LiyrBNyxBAI6HnNRJ0rs0wYXLIoOLb+X8Mwx3CmsrNwqGPyqPET5k+Qprh7EyToi/MfXYDqf8Am1TXE8Dev3zCEKSFUtpCrpMbxufek4pathFspcQKpJYmSzPsTCg7a1VT5LqdGXhUnKUVUVsr6v1uQVwgnQQOQmf1qT4XwY3FNxyVtjaBLOdoUVqwGAFy8qKSwJ8RylYA1NSvFeIM9wYewIAOSRueRjyA1/WkpPkhw2CGl5Mvekl1f9IYY7h6l1t2FJYA5/FIHlmbYEc+VM8ZhAgU5g2adgRsYkTuN9elTnEe7w9vul1ZoL+b9CRsvT/c1C3rF1rgVlOdogRGhAiByEfSkHfwI4nCoScUve7LkvL11GNFPf7OcuyLDZJzMDCiNySeVY2cOMpdvlBgAfibyHQbk/1q9o43ikua9IaUUppKkzCiilAoDfgrYZ1B2LAH67VM4TDG4rM5yFyPCCqsbYHhVMx0WTv/AAjeoyymSDGZ4kLvlAE5m9hMdJNO8quZvpfDGJKrIYkwNGGknSKpKzrwOMfF9a/cd40+AYe1lLOwlU1VQNgW5mdSelY8ZUOyWkI7u0oUtyzH9ztp60g4itpSuHsupI1uOJaCCdI6KT7HyqMv3H8JyFUEFRByxI8UneSRr1HSqxi+Z1Zs+NR0p3dXXJJdF9X+xP8AF07u0uHt6CJuOdAB/Eep5dIrXiVTDgWbQZrrAEkCM0zEncL0H1qN4xiL11iTbdFHiy5W0A0zMY12ia03rt/LDKyhfASUIMbhWYidiNOtFB0Tm43G5y0ryi+yXbtfcmMavc2wmXPevSzkHrJGnKTsI507wGDNlO8Iz3nEKANFnYDyHMmmPDsS14572UJaUBmiC8aqpP6kDeoziHF7t0nxELOigwAOsb1TS3t8zo/6MOL8WulQXbu/v3J/MoAsvcBu3WAuEHYc1HICNPfbWt9zhym4bt3L3doQiclCjUt78vSqvwjhxvPl2Uas3kP6094/xLN9zaI7pNNPxEdfKjg9VJ/Etj4uPsnkyw2XhXdrv3V7t9xjxbGm9dLAafKo5wNv+danMTiXw2FVCx71uuqLzj029ajsAi2ALt0S51t29j/O3kPKtJxBxF8Nc0XcjkqLqf8AX61dq9uiOXHleNSm5fiT2+CfNv1sSll/s1g3XJN66PDOpA5b/X3FYYez3AXMAXYd5ddhORAdFWfxMdKjMVfuYi4WAmNhoAqz4RJ0H9a3404m+2UoZGXwqIktbNxS2vNFY+gNND6/qVnxePlH8u0f5b82PeG8Xl71zKqgWyYGksWULmJ9fTWjs+qILl4nOyiNNpbkvMkmNetQ1rB3hICEZgAZgbuYGp3zWzp/Ca2LYxFoMArKPxRBAhlTUjbxOonzaKl4+dFMfHtSi5K6t/q+pNcNwYAe/c8dzMYXcB+Q6mSB09qccL4iblw5ipFtCS8akz4oP5d/oKrtp8Qqi0AwF1iAI+ZgchCn10NO+E97ZFyLbZmGVSYCqQRMkmPxLHqKrLG2mb4ePjGUEtkt5eb3+ZKcLsK6XxMPcY94fyhpMeoEz6xVax+IDNC6IuiDp5nqdz604Q30tuIIVxmc6Zo01OsgHOvrNRhNXjCm2cvE8VHJjjGKpq7892/XmIaKKKucItZW3KmRv6TSGkqQPeF8QNq53kSctwCdpuW2ST5xnJ6xUgnaIj5UEd73sFp8RdXYaj5TlAjl1qCiligsm07QuAsAAplyNPjXLae2BPNZctBB1nzNasbxJrqFMiqC6NCyFGW2LZCjkDlUx0HkKjba1LYXD6bUSIbN2I4wzLdXuwFuF2jNOVrjIxIJG33a6ac9a0Y7iNy6GU6B7rOdSdGy5U22XIKdNhOlaPs+sVNEahtiWJARdLa7DzPNm6n9Nq0jCzpoOp2FPnQA66Ulqw1wxbVm9FJNEqLObk7ZhdvHL3Vrwp+IkwznzY8h0pooyagSfzEaD+UH9z9KsmF7KYp9rLDqxC/vUqPhrjmA8CD1cVGhItLNKXP/AD4FEuqzeIkkncnU0lhTqBzEE9Jn/QV0T/pnjFHyKf8AFTIdisVbktZYjpBq2lFNT5lPtXWtqywrK+XMrTBKmVMqQQRJ2PM04Tjd5dsuyASCQvd2HsLAJj5bhPUx6VsxuBuAw6Mp8ipH7imdy1y3qKIszu8ZuHMMqAMFBADR4bpuiAWiczHXcDQRJnJOPXQZATe4flJBF1w7qQTBU5Yg8iabLYJ5Ur4WlE2bX41cJtkhPurneJ4TodJG+xKgnrS3OOOylGW2VYywgjM3g8XhYQfuwdIGppk1qtZWoomx3e4mzZpVMzoEdgGlgpQgnxRP3Y1A5mmFZRRFAY0tLFAFAZEUkU4ZKx7qpoizWqVtWxTrD2Kf28LzqUirkRtrD1NcPTlSphKe4TDGRAknYc6solbM2tjnT3A9mr1/5VgfnbQf71auBdlJhro8vDyHr51YbHGsGH7n7TYV1OXuy6ghgYKx+adIpKSRKi2Vzg3YGyn97N1ushAfTnU+uEtp4bSwPQKPWBT7ivF8Lh0L379tBqMoYNcboqLLE+2nOtfA8XbxVpb1vNkafmXKfCxUyPUVnqZpSI/iPFLOHuW1uZlF3MBd/AGGWAx5TO/SpgXXSCrkmNtdPfnXP/i1xS3FvDoQWRi7xspKwqz5wTPtVBwPHr1tlZbj5liJYkacoOkdKUQegv7WunnA6/1p4mMtXSM2cHbwtB9d64Z/1Dxk/Nbjy7tYqQwvxNcfPYtt/KSn6GajSTZ2nE4CxdBBthtNoBP+9Uvi/wAOMLe1s5rT9B4Z/aoHAfE9VOZbLgncC6CPaRpVz7K9qbWLDMkqy/Nbb5hOx0OqnzqPeQ2Zy/jHYrEYWSyZ0/Ouo96gMXYA2r1BbCPbGYAgg9frXP8Atd8Pluzcw8Jc1OX8LeXpV45E9mVlBrdHELljlzpldsVZ8bwx7blLilWGhBEUzvYOKu4lFIr5tUgWpK/Ypm9uqUXs0lKTLWylAoB53FZJh6kFs61vTDzWqiZOZFjFW10LD2E/tT2xxFY8Fq6/omlSmFwCzMD6VK2bIE1dY2UeSJBWrmIcgJhtToMzga+lXLg3ZLiKfeFsJZPmytdYeg2mrP2U7P5LffOPG3yKfwg/iq5W8PKrIk7wdh7bVhknTpM3hG1ZScP2VxbLmvcRvZRqe5t27K6b+KDXK+w/CExnEEt3Za2xuO8kgsAGbxEayTE+9dz7ccaFjA33B1KZF/hZ/APWJn2rj3wg14jPJbN0/wDaoH1aqJ7F2dXXshw+zATCYdj1thz9WmqX8Tu1bYZhhcKBaXIM7qArCROS2B8ogiTvrpFdFxF3Kj3DHgUnXQCN5Nebe1HGmxWJuXWM5jppHhUQsDkIqEiWMcVii29Ng1Yk0oNWKmRaslrK2AatnZ/sTicWuazbLKDBYkKoMAwST1FSkBp2PtYY31+2OyWYJJUEknSFMAkDfXpXbOzmH4aAbmEFrMBkzpq4mCQxbxAER9KrHZ34VhWnF3BH/t25OvVtP0q44Lgtuwq2bKhEWWOWSWZgJLkySdh7VDolEngcSORlTMjYg6a+hqUyECRqJ06bVDYeyAZiY8tD1qXTE+E+U8uQHSs2iyZDdrOyaYtNgLg+Rx/2tXG+LcKa2xtuCGUwRXoJbhMlRy0HnVa7a9nxibfeKsXVHufNTW2KfRmWSF7o4LfwtMMRh6tmKwsHaDUVi8NWsoGSkVt7VC2qlHw9Aw9Z6S+ok7eHJ5U9s2I0NTmAsDUFYjat7cOBM7V2qKRxuTYywuHnlU/2Y4F318ZvkSGbr5ClwWECir3wXBizZGnicyf9KzzZNMdjXFjt7j+wAZ0ECAJ2iq52x4vct4TEupyAWbuUqYM5CFM7zMVYWgKfUn1rlfxgx5TDLZGnfXNeiW/HHucv61wRVs7Wcox3Hb9xcly9ddfyvcdlkc4Jirn8GWUYq4DozWDlP8rrP7j6Vzlql+zfGXwt5LtsjMvI6hlO6noauVOqfGPi1y3hrVgMYvFi0GPCm4PqSvsDXFWr0FxbD4fivDlxB8IVHeSw+7ZAc6k7wI99K8+MaEiUlFFAKrxXSfhj28ODYo4mzcjMOakaBl/1Fc1rbZaKEHrfC3VxCLdssCp1VxqDW5kyr4lUzqSY+auAdge3t3BNlktZc+NPI/mSdj+9dxwHEbd+yt222dX1B3BHl5gg6VVxLJjyxYB9DseWm9OFtrrBnT6+lMrFmT4Scp/DOw6edO7KjMYGxkftH71VkjjD2MoIG3KsLonTXWt1q5v0NaroPsZ1qAcx7e8E7q53ijwudejf71Sb9iu38d4b39hkPzcvUbGuSYixEgjUaH2rvwy1xo480dMrK9ewtafs9TjWq0mx0q7gU1Fkwy6KTuQCfWNakcMikgbE7TzqppxI5FU7sVgfw7t9ADU62MBQZTDHQDmsH5z5Ab1ZlYk7Ye2H1jKmrHoCZ/Y1cuImFEco/cAfvXOOzwFz7WQCcmHM5X0LHOCxPX5tPOrXjsY9llt3UItzbNpswcvly5rR5zqYJ3j3rlyq2kdWJ0iXuNJAGgE5p5sANPaR9a4j8a+Ih8batrqLNmT/ADXGJPvCLXXXV8zLMMYZ9flA8TAe9xB7V547b4zveIYlhsLndiNotwmnup+tY1RrZXn3oBpGoqQPMPxG6iOiXHVLgh0ViFcafMux2FY4bBO5hVJPkBJ122rCxHOvTnZbg2Hwli2lkSGVWZyBmdiAczfXblQHmLE4coYIitFXz4p4zDXsRmwylSMy3ZGUM4YiVH/iqIaMGJpQ1I1YzQDi3dirH2e7U3cM2a2xHmJ0PqKqwNZq1SmRR6c7D9preMTPb8LJGe2TqpO0HyMGDV0YzqI6ivK3YntGcHiUu693IW6v5rZIze4iR1HWvRvGu1WDwa58RiEUEAqgOa44iRlRdT67VSS7FkS6fv8ApFIa4N2s+L+LvvGCnDWRsSqteffViQVUdBrpudqtnwk7fX8ZdfDYoB7gtG4t1QFJCsqsLijSfEDIA56VGlizpwO4/Wuedo+Fhb7aaN4vrvXRFnyAqtdrcNmyH1E1pglUjPKriUlsGo5VqOHFSuVVO5NY3F8q7bOWjnvG7gtuoWcwUjQxAJP7gx7VOcGS4FLoQ86AmFkfijfn5+QpnjuGLcysRDFgGPOCYJ9Z+tb+z6vaunDXDv4rZ5ESZj949aimpbi040h5g8Tle8oBl7HiEAeJGJ30AXbX0qY7Qcd7wogNwtauN4CQ4V1YZMjjV9J3qExIXFYpLaaIrC291RLMz/hUTrqIHUknSrvb7P2sNfsxChixgnM/3ac2/MWcbdAKxm1qN4J6SR+0tZwuIxt9QH7prndjXKtpJC6/iJUE+3lXmBrxd2ZtWZizHqxJP6mvT/bKP7OxhIyj7Jfgf/U0e9eW7X+lc6dmxi1JS0VIMgatuC+ImPt2VspeGVBCsUVriryAZp0HKRVQpZoQOMTiS5LMSSSSSdySZJPvTY0s1iTQkxasaDSUBkprOtdZigNqNW3vCx1knQeZ8gKbislFAdq7FYHheCsFsfdw9zEXF8VoAXzaUj5PDID+Z5bDaTUuC8dsYDiy3rDFsNnZCSCCbFzeQea6Hrk6007OfDriGLti5atBLZHhe63dh/5Rqx9YjrVSxKsjFXBDKxVgdwVMEHqCDQg9l2oYA6agEEbEHY1BdprRKejVX/gnxW7f4aneye6d7SMfxW0Clf8ALmKf4Ks/H2+7PqKiG0kTLeJSO4J2UmkayR5ipC5dI2rEvO9dtnLSKZicdaW3bcOPHctwCQCBmBYnoADWjt8UW3aYaPmOUg65SpnTeNqrGM4qhSxeT++tFVg6ghRzHl/WmWExXe30a8xIzLMy0KNlA3jQCqSyXsTHHW5euyWOu9wLVjBXHuC7autcEjMLThhqRz29yatOI7UB7oOIt3cO4Qm2biEIHDBiqnmCFUZueY7aVWMB2yNu4Vs2y7NKKhJQEzAz846adaua9kb+JyX+JXMzAeDDWxlt2wY0Mc/+SaznSZrC2ipfE3t6l3BNYshz3uRDcPhAAYOygb6hYPrXGq6P8bMSq4ixhbahEsWixVRAz3TzA5wg/wA1c3rLboXCnnDsOj3EV3yKzKGeM2UEiWjnAplWatQkmu2nBFweLuWEfvETIVfmQ9tXExp+Ll0qCpzj8dculTccsURbayZyok5VHQSaaTQGVYk0k0lAJSikpRQCqK2KtYLU72a7P38Y+TD2muGQC0QiTzdzov79DQEr2R+H2Lx0Mii3ZJ/vrkhT/wDGu7+2nWuzdnfhbgMJld1bEXR+K9qgPmLY8OnWdqtvZ7h5sYazacgtatIhK6AlFAJA8tK2i6rN8wkHbbaqW3yJo0cd4l3Fi7eCFu6tu+QaZsi5o6bV5N4tiHv4i5cIm5eus2VBu9xyYQDXdoAr0v287W4XA2mF9gbj22CWB4muEqQJA+VOWYwPeuB/DXgN/GY+z3Q0s3Ld25cM5UW24Op/MYgDn6A1ZbIM9IdjeD/ZcDhrBAVrdlA4G3eEZrvr4y2ta+1T+BQOZn6VNZgSRzG42359RUBxghrsNsiBtdB4i2p/yVOPxWVnyIIKTWS4Nj51qxnGrKNBYEkZgo18OwY+QJ+ulbH47ZRQWaAdoDN5+Q6HWum2YUjzqb0gDyn9TNbLFzXrp0jWmIat+ExJRgw3G3P9657N6Og9ksGwUP3agzK3Hbcg+EpAMetdyw+LC4cXLrsxyLnYTlBA1IAEATOprjXBserWU1OVRpJnbcc6fY/tRbtYLEI6nOUcIQxIZmGS3+LWM4PSDW04pxRlCT1HNO2XF/tWOxF/k91sv8i+BP8A8qKh61zS5qwNjKisM1E0ArGsaKKASiiigCs7SEkACSSAANSSdgB5094dwe9ejIhyn8Z0T/Nz2O013/sZ8N8Ng7BckYi/ctn70jwqGXayOX8256bUoHJ+0Xw5xODwgxFzVwwF22ilhaRkVlZn2kFoPISNTXoHsVwZMPhba21CCAxWZILAGCTuQI96qLcddrVy2AzNdGoUzErbDZhEawRpVn4D9ot217xOQkTJjkT5GryxtIqp2yxu+hY8gT9KiuGYXMS7bD9TRj+JKUgSCTBkbDnUng0XIMuojeqbxRbmzzH244Ji73GMRYVbl+81yUgSe6YA2+ioqsonQCK7t8NuyH9m4MW2Ia857y8y7ZjACqeaqBHXU86tFrDqGZgqhmgMwAzNE5Qx3IE/rSWL2YeRUlWG3iU/sdCOhFVbJNHEpVRdUSbepHNkPzqOsajqornfaHj7h7roA9tiigj8q2xcI9CHOtXLtXxQWbWpjMQoMTBbQT/4rmF/DlDcwwZpW6LpYsP7ghCZPuVEeVb4Y7WzLI+ho4rhFthbwMsxBuAksVz6ggz4QGjy0JprhsE912lisbZNon+IyNqd8dt90Ww9hRdu3FZiCQe7SIcsTsDOlO+FYXEWmL3ltXiygZQSMsRB1EGYrYyOJTSg1hSg1yHSP8LjmXTlr+oj9q18QxrXIBOi7e9Nga1mligooooAooooAooooCX4d2dv3dQmRYnO/hBEj5ebb8q7J2I+GmCtm1cvD7SzrmHeCLYYiY7vUHQN8xPpTa3xhsTgrF1sPaEhfvEMSy+FgUB8waOEcSexle05zKxJtMfA24kifylhPnFbLGnEzc6Z07iPDbVzuVdFyhyoUCBBtv4RGw0H0quXr1ywfsFs5Sz/AHV1j8tp5J/xAyBUUOOFbWHum6XCvcZknxrdhiJJ3TxR6Gk4djLOLvXb+OKhQFCoGyiSTAEGSABv1ootcw3fItPAMLbt2TbGWRda2zaS8XNMx88oqav4tLal3bKgEljtVEa1bxBy4GxkysP/AFOZkUR5LMsd96fcT4GrLF+9du3IUhy0KNdlTaNP1qrim92WTpbD29xFb/jUMADALaSIB295pxw7FMp8Jgc51X38qacXKWVRVhURNhtLGTUP/b3dyVCMD4TncKDJ2HXTpWijcSl7l9weJN1TPnuNPQg+tNe+7vEsrEQ9oMD5tbOVtP5SlVU/EG3bQg2ihGYBS2WApg6xqwM6DpVZ4p247422LEZM8ALlJ8ESSCZBI2rJQ3LuWxYu104mzeUHzKeqHMvtIqj3eMPrinXOt3Dqme2p8BQtIcHzLxI00FWKzxu2UWC5kHTIRrz396p+H47ZtYi+mosXBqCCQrnR4HIGdfSt6SMuZPdm7oZLmIcjvcQWY/w218KIOgH71lje0DTlwyi6V0YlsqAjcA8zMfrVAw3GSlooWJyhktLlEIG/GDE5gM31HlRje0TnItkd0iLlAEEnXczzqPaJIaWVGiiiuY3CaSlooBKKKWgEopaIoBKKWigLz2D44q23sXJ8IL2o8yfED76+5qafEg6zrM9POuZYTEG24Zdx+o5irjY4grKCukjz/StYT2ozkibOJEAeU074RZa6wUKSCRIkqGG8E8tqrJxM1JcE4sbbTzHn5f7VpqK0dY4bdW2CFKonK2pgAxLatv8A7U3xXaK06HXK4DZCy6GDBjzqjYjtO+kPA5xGxOvvWmzxO2Q+czLaHbkD4fLWahRV8ydTH2K7S3HZ3uIS40yDQRpBPmahsVjlJJe2ylv5hG/saxXi9tXcySCfM6+EACd6YcR4utwKDGk6b8iBJ9xVm1XMrW414nxFmbISDlLEGfzakeVNLmIgVrvXVzSo0gDfprTa6wNYtl0h4OK3IiToQQZMgjmINR964TqTrrJ851M0huVpuGqtlkhC1Y5qQmsSagkaUUUVBIUUooigEorKKXLQGEVst2Z30pUXWnEUBrGHE76VouLBIFOa1tboDZhLCnUn2qTtQPlAFRCErTy1f5bGpRVkl9ppGv6yKjzcot3NamxQ/e6aa3Lp86xvXKbXLlLFGxrhrFLvnWk3Kxz1Fkjzv+tYPe0gUyJoD0sG8uaRrlai9YlqgGwtSTWE0k0JMaKSloApRSUUBkKzBrXNKDQG5VrIvWrNRNCDdSBqxzUUBuUTSPbrFXpDcqQE/SttvzrWDI1pO8jagM7twbVomh2rGoApopCaSaEgxrClNJQBRNFFAFE0UUAlLSUUAtFJRQC0tJSigFpRSKK2qKAxBrMNS5BQVoQIaQmkoNAITWJNZE1gaEgTS1hRNAZGkmkooAoooNAJRRRQBS0lFAFFFFAFFFFALRRRQGYrJTWFKKA2hqWa1ishQgQ0GkooBDWJpaQ0JMaKKKAKKSihIUUUUI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xQTEhUUEhQUFRQVFBQXFhQVFBgUFRUWFBQWFhUXFBcYHCggGRolHBQVITEhJSkrLi4uFx8zODMsNygtLisBCgoKDg0OGxAQGiwkHyUsLCwsLCwsLCwsLCwsLCwsLCwsLCwsLCwsLCwsLDQsNCwsLSwsLC0sLywsLCwvLSwtN//AABEIAQkAvgMBIgACEQEDEQH/xAAcAAABBAMBAAAAAAAAAAAAAAAAAQQFBgIDBwj/xABAEAACAQIEAwYDBgMHAwUAAAABAhEAAwQSITEFQWEGEyJRcYEHMpEUI0JSobFictEVM4KSweHwF7LxJFNzg6L/xAAYAQEAAwEAAAAAAAAAAAAAAAAAAQIDBP/EAC8RAAICAQIEAwYHAQAAAAAAAAABAhEDEiEEMUFRMmHwEyJxkbHhI0KBocHR8RT/2gAMAwEAAhEDEQA/AOHUUUUICiiigCiiigCiiigCilAoigEopYoIoBKKKKAKKKKAKKKKAKKKKAKKKKAKKKKAKKKKAKKUCnCYbQFtAdQIliBzA8t9aEpNjanvCuHtecKug3ZuQFbLeBV1LIYCkB85AygzDZhuNNonapYFbGELWic1xsoc6EwdSo5CAYqkpdFzOzhuGUpasnhSt+a8voRvFsJbt+FZzzrJB06wIBnlv503wmAZwW0CDdzoB06noKdcD4V3zEuYRfmPn0BP7074txNSRbsDRdFgaA8yg5nr9POo1Pwo09hFw9tPaL8K6v7eYw+zrbuRn1VQwMZYcMIBk+WtTT41CyFnQtmGY5x8otXBqf5mafUeYqsLaZmygEt5c+tbBg7mZUynM2w0MiT/AEP0rQ4nFyfuosbY8Q471dWux4x+JlNqNdIJk+UDaDTbGvZuMMzK0CIzZRpOoMgagKOlR2N4W6TALBAM7AeEHmB5gedNXwzBA50ViQuupjcgeXWoTTJlhnF00GIsjvGFuCoYhTI1HI604w/Brr7Kvu6/1ptfwjIFLCMwkDnHmRyp7wjhL3LiyrBNyxBAI6HnNRJ0rs0wYXLIoOLb+X8Mwx3CmsrNwqGPyqPET5k+Qprh7EyToi/MfXYDqf8Am1TXE8Dev3zCEKSFUtpCrpMbxufek4pathFspcQKpJYmSzPsTCg7a1VT5LqdGXhUnKUVUVsr6v1uQVwgnQQOQmf1qT4XwY3FNxyVtjaBLOdoUVqwGAFy8qKSwJ8RylYA1NSvFeIM9wYewIAOSRueRjyA1/WkpPkhw2CGl5Mvekl1f9IYY7h6l1t2FJYA5/FIHlmbYEc+VM8ZhAgU5g2adgRsYkTuN9elTnEe7w9vul1ZoL+b9CRsvT/c1C3rF1rgVlOdogRGhAiByEfSkHfwI4nCoScUve7LkvL11GNFPf7OcuyLDZJzMDCiNySeVY2cOMpdvlBgAfibyHQbk/1q9o43ikua9IaUUppKkzCiilAoDfgrYZ1B2LAH67VM4TDG4rM5yFyPCCqsbYHhVMx0WTv/AAjeoyymSDGZ4kLvlAE5m9hMdJNO8quZvpfDGJKrIYkwNGGknSKpKzrwOMfF9a/cd40+AYe1lLOwlU1VQNgW5mdSelY8ZUOyWkI7u0oUtyzH9ztp60g4itpSuHsupI1uOJaCCdI6KT7HyqMv3H8JyFUEFRByxI8UneSRr1HSqxi+Z1Zs+NR0p3dXXJJdF9X+xP8AF07u0uHt6CJuOdAB/Eep5dIrXiVTDgWbQZrrAEkCM0zEncL0H1qN4xiL11iTbdFHiy5W0A0zMY12ia03rt/LDKyhfASUIMbhWYidiNOtFB0Tm43G5y0ryi+yXbtfcmMavc2wmXPevSzkHrJGnKTsI507wGDNlO8Iz3nEKANFnYDyHMmmPDsS14572UJaUBmiC8aqpP6kDeoziHF7t0nxELOigwAOsb1TS3t8zo/6MOL8WulQXbu/v3J/MoAsvcBu3WAuEHYc1HICNPfbWt9zhym4bt3L3doQiclCjUt78vSqvwjhxvPl2Uas3kP6094/xLN9zaI7pNNPxEdfKjg9VJ/Etj4uPsnkyw2XhXdrv3V7t9xjxbGm9dLAafKo5wNv+danMTiXw2FVCx71uuqLzj029ajsAi2ALt0S51t29j/O3kPKtJxBxF8Nc0XcjkqLqf8AX61dq9uiOXHleNSm5fiT2+CfNv1sSll/s1g3XJN66PDOpA5b/X3FYYez3AXMAXYd5ddhORAdFWfxMdKjMVfuYi4WAmNhoAqz4RJ0H9a3404m+2UoZGXwqIktbNxS2vNFY+gNND6/qVnxePlH8u0f5b82PeG8Xl71zKqgWyYGksWULmJ9fTWjs+qILl4nOyiNNpbkvMkmNetQ1rB3hICEZgAZgbuYGp3zWzp/Ca2LYxFoMArKPxRBAhlTUjbxOonzaKl4+dFMfHtSi5K6t/q+pNcNwYAe/c8dzMYXcB+Q6mSB09qccL4iblw5ipFtCS8akz4oP5d/oKrtp8Qqi0AwF1iAI+ZgchCn10NO+E97ZFyLbZmGVSYCqQRMkmPxLHqKrLG2mb4ePjGUEtkt5eb3+ZKcLsK6XxMPcY94fyhpMeoEz6xVax+IDNC6IuiDp5nqdz604Q30tuIIVxmc6Zo01OsgHOvrNRhNXjCm2cvE8VHJjjGKpq7892/XmIaKKKucItZW3KmRv6TSGkqQPeF8QNq53kSctwCdpuW2ST5xnJ6xUgnaIj5UEd73sFp8RdXYaj5TlAjl1qCiligsm07QuAsAAplyNPjXLae2BPNZctBB1nzNasbxJrqFMiqC6NCyFGW2LZCjkDlUx0HkKjba1LYXD6bUSIbN2I4wzLdXuwFuF2jNOVrjIxIJG33a6ac9a0Y7iNy6GU6B7rOdSdGy5U22XIKdNhOlaPs+sVNEahtiWJARdLa7DzPNm6n9Nq0jCzpoOp2FPnQA66Ulqw1wxbVm9FJNEqLObk7ZhdvHL3Vrwp+IkwznzY8h0pooyagSfzEaD+UH9z9KsmF7KYp9rLDqxC/vUqPhrjmA8CD1cVGhItLNKXP/AD4FEuqzeIkkncnU0lhTqBzEE9Jn/QV0T/pnjFHyKf8AFTIdisVbktZYjpBq2lFNT5lPtXWtqywrK+XMrTBKmVMqQQRJ2PM04Tjd5dsuyASCQvd2HsLAJj5bhPUx6VsxuBuAw6Mp8ipH7imdy1y3qKIszu8ZuHMMqAMFBADR4bpuiAWiczHXcDQRJnJOPXQZATe4flJBF1w7qQTBU5Yg8iabLYJ5Ur4WlE2bX41cJtkhPurneJ4TodJG+xKgnrS3OOOylGW2VYywgjM3g8XhYQfuwdIGppk1qtZWoomx3e4mzZpVMzoEdgGlgpQgnxRP3Y1A5mmFZRRFAY0tLFAFAZEUkU4ZKx7qpoizWqVtWxTrD2Kf28LzqUirkRtrD1NcPTlSphKe4TDGRAknYc6solbM2tjnT3A9mr1/5VgfnbQf71auBdlJhro8vDyHr51YbHGsGH7n7TYV1OXuy6ghgYKx+adIpKSRKi2Vzg3YGyn97N1ushAfTnU+uEtp4bSwPQKPWBT7ivF8Lh0L379tBqMoYNcboqLLE+2nOtfA8XbxVpb1vNkafmXKfCxUyPUVnqZpSI/iPFLOHuW1uZlF3MBd/AGGWAx5TO/SpgXXSCrkmNtdPfnXP/i1xS3FvDoQWRi7xspKwqz5wTPtVBwPHr1tlZbj5liJYkacoOkdKUQegv7WunnA6/1p4mMtXSM2cHbwtB9d64Z/1Dxk/Nbjy7tYqQwvxNcfPYtt/KSn6GajSTZ2nE4CxdBBthtNoBP+9Uvi/wAOMLe1s5rT9B4Z/aoHAfE9VOZbLgncC6CPaRpVz7K9qbWLDMkqy/Nbb5hOx0OqnzqPeQ2Zy/jHYrEYWSyZ0/Ouo96gMXYA2r1BbCPbGYAgg9frXP8Atd8Pluzcw8Jc1OX8LeXpV45E9mVlBrdHELljlzpldsVZ8bwx7blLilWGhBEUzvYOKu4lFIr5tUgWpK/Ypm9uqUXs0lKTLWylAoB53FZJh6kFs61vTDzWqiZOZFjFW10LD2E/tT2xxFY8Fq6/omlSmFwCzMD6VK2bIE1dY2UeSJBWrmIcgJhtToMzga+lXLg3ZLiKfeFsJZPmytdYeg2mrP2U7P5LffOPG3yKfwg/iq5W8PKrIk7wdh7bVhknTpM3hG1ZScP2VxbLmvcRvZRqe5t27K6b+KDXK+w/CExnEEt3Za2xuO8kgsAGbxEayTE+9dz7ccaFjA33B1KZF/hZ/APWJn2rj3wg14jPJbN0/wDaoH1aqJ7F2dXXshw+zATCYdj1thz9WmqX8Tu1bYZhhcKBaXIM7qArCROS2B8ogiTvrpFdFxF3Kj3DHgUnXQCN5Nebe1HGmxWJuXWM5jppHhUQsDkIqEiWMcVii29Ng1Yk0oNWKmRaslrK2AatnZ/sTicWuazbLKDBYkKoMAwST1FSkBp2PtYY31+2OyWYJJUEknSFMAkDfXpXbOzmH4aAbmEFrMBkzpq4mCQxbxAER9KrHZ34VhWnF3BH/t25OvVtP0q44Lgtuwq2bKhEWWOWSWZgJLkySdh7VDolEngcSORlTMjYg6a+hqUyECRqJ06bVDYeyAZiY8tD1qXTE+E+U8uQHSs2iyZDdrOyaYtNgLg+Rx/2tXG+LcKa2xtuCGUwRXoJbhMlRy0HnVa7a9nxibfeKsXVHufNTW2KfRmWSF7o4LfwtMMRh6tmKwsHaDUVi8NWsoGSkVt7VC2qlHw9Aw9Z6S+ok7eHJ5U9s2I0NTmAsDUFYjat7cOBM7V2qKRxuTYywuHnlU/2Y4F318ZvkSGbr5ClwWECir3wXBizZGnicyf9KzzZNMdjXFjt7j+wAZ0ECAJ2iq52x4vct4TEupyAWbuUqYM5CFM7zMVYWgKfUn1rlfxgx5TDLZGnfXNeiW/HHucv61wRVs7Wcox3Hb9xcly9ddfyvcdlkc4Jirn8GWUYq4DozWDlP8rrP7j6Vzlql+zfGXwt5LtsjMvI6hlO6noauVOqfGPi1y3hrVgMYvFi0GPCm4PqSvsDXFWr0FxbD4fivDlxB8IVHeSw+7ZAc6k7wI99K8+MaEiUlFFAKrxXSfhj28ODYo4mzcjMOakaBl/1Fc1rbZaKEHrfC3VxCLdssCp1VxqDW5kyr4lUzqSY+auAdge3t3BNlktZc+NPI/mSdj+9dxwHEbd+yt222dX1B3BHl5gg6VVxLJjyxYB9DseWm9OFtrrBnT6+lMrFmT4Scp/DOw6edO7KjMYGxkftH71VkjjD2MoIG3KsLonTXWt1q5v0NaroPsZ1qAcx7e8E7q53ijwudejf71Sb9iu38d4b39hkPzcvUbGuSYixEgjUaH2rvwy1xo480dMrK9ewtafs9TjWq0mx0q7gU1Fkwy6KTuQCfWNakcMikgbE7TzqppxI5FU7sVgfw7t9ADU62MBQZTDHQDmsH5z5Ab1ZlYk7Ye2H1jKmrHoCZ/Y1cuImFEco/cAfvXOOzwFz7WQCcmHM5X0LHOCxPX5tPOrXjsY9llt3UItzbNpswcvly5rR5zqYJ3j3rlyq2kdWJ0iXuNJAGgE5p5sANPaR9a4j8a+Ih8batrqLNmT/ADXGJPvCLXXXV8zLMMYZ9flA8TAe9xB7V547b4zveIYlhsLndiNotwmnup+tY1RrZXn3oBpGoqQPMPxG6iOiXHVLgh0ViFcafMux2FY4bBO5hVJPkBJ122rCxHOvTnZbg2Hwli2lkSGVWZyBmdiAczfXblQHmLE4coYIitFXz4p4zDXsRmwylSMy3ZGUM4YiVH/iqIaMGJpQ1I1YzQDi3dirH2e7U3cM2a2xHmJ0PqKqwNZq1SmRR6c7D9preMTPb8LJGe2TqpO0HyMGDV0YzqI6ivK3YntGcHiUu693IW6v5rZIze4iR1HWvRvGu1WDwa58RiEUEAqgOa44iRlRdT67VSS7FkS6fv8ApFIa4N2s+L+LvvGCnDWRsSqteffViQVUdBrpudqtnwk7fX8ZdfDYoB7gtG4t1QFJCsqsLijSfEDIA56VGlizpwO4/Wuedo+Fhb7aaN4vrvXRFnyAqtdrcNmyH1E1pglUjPKriUlsGo5VqOHFSuVVO5NY3F8q7bOWjnvG7gtuoWcwUjQxAJP7gx7VOcGS4FLoQ86AmFkfijfn5+QpnjuGLcysRDFgGPOCYJ9Z+tb+z6vaunDXDv4rZ5ESZj949aimpbi040h5g8Tle8oBl7HiEAeJGJ30AXbX0qY7Qcd7wogNwtauN4CQ4V1YZMjjV9J3qExIXFYpLaaIrC291RLMz/hUTrqIHUknSrvb7P2sNfsxChixgnM/3ac2/MWcbdAKxm1qN4J6SR+0tZwuIxt9QH7prndjXKtpJC6/iJUE+3lXmBrxd2ZtWZizHqxJP6mvT/bKP7OxhIyj7Jfgf/U0e9eW7X+lc6dmxi1JS0VIMgatuC+ImPt2VspeGVBCsUVriryAZp0HKRVQpZoQOMTiS5LMSSSSSdySZJPvTY0s1iTQkxasaDSUBkprOtdZigNqNW3vCx1knQeZ8gKbislFAdq7FYHheCsFsfdw9zEXF8VoAXzaUj5PDID+Z5bDaTUuC8dsYDiy3rDFsNnZCSCCbFzeQea6Hrk6007OfDriGLti5atBLZHhe63dh/5Rqx9YjrVSxKsjFXBDKxVgdwVMEHqCDQg9l2oYA6agEEbEHY1BdprRKejVX/gnxW7f4aneye6d7SMfxW0Clf8ALmKf4Ks/H2+7PqKiG0kTLeJSO4J2UmkayR5ipC5dI2rEvO9dtnLSKZicdaW3bcOPHctwCQCBmBYnoADWjt8UW3aYaPmOUg65SpnTeNqrGM4qhSxeT++tFVg6ghRzHl/WmWExXe30a8xIzLMy0KNlA3jQCqSyXsTHHW5euyWOu9wLVjBXHuC7autcEjMLThhqRz29yatOI7UB7oOIt3cO4Qm2biEIHDBiqnmCFUZueY7aVWMB2yNu4Vs2y7NKKhJQEzAz846adaua9kb+JyX+JXMzAeDDWxlt2wY0Mc/+SaznSZrC2ipfE3t6l3BNYshz3uRDcPhAAYOygb6hYPrXGq6P8bMSq4ixhbahEsWixVRAz3TzA5wg/wA1c3rLboXCnnDsOj3EV3yKzKGeM2UEiWjnAplWatQkmu2nBFweLuWEfvETIVfmQ9tXExp+Ll0qCpzj8dculTccsURbayZyok5VHQSaaTQGVYk0k0lAJSikpRQCqK2KtYLU72a7P38Y+TD2muGQC0QiTzdzov79DQEr2R+H2Lx0Mii3ZJ/vrkhT/wDGu7+2nWuzdnfhbgMJld1bEXR+K9qgPmLY8OnWdqtvZ7h5sYazacgtatIhK6AlFAJA8tK2i6rN8wkHbbaqW3yJo0cd4l3Fi7eCFu6tu+QaZsi5o6bV5N4tiHv4i5cIm5eus2VBu9xyYQDXdoAr0v287W4XA2mF9gbj22CWB4muEqQJA+VOWYwPeuB/DXgN/GY+z3Q0s3Ld25cM5UW24Op/MYgDn6A1ZbIM9IdjeD/ZcDhrBAVrdlA4G3eEZrvr4y2ta+1T+BQOZn6VNZgSRzG42359RUBxghrsNsiBtdB4i2p/yVOPxWVnyIIKTWS4Nj51qxnGrKNBYEkZgo18OwY+QJ+ulbH47ZRQWaAdoDN5+Q6HWum2YUjzqb0gDyn9TNbLFzXrp0jWmIat+ExJRgw3G3P9657N6Og9ksGwUP3agzK3Hbcg+EpAMetdyw+LC4cXLrsxyLnYTlBA1IAEATOprjXBserWU1OVRpJnbcc6fY/tRbtYLEI6nOUcIQxIZmGS3+LWM4PSDW04pxRlCT1HNO2XF/tWOxF/k91sv8i+BP8A8qKh61zS5qwNjKisM1E0ArGsaKKASiiigCs7SEkACSSAANSSdgB5094dwe9ejIhyn8Z0T/Nz2O013/sZ8N8Ng7BckYi/ctn70jwqGXayOX8256bUoHJ+0Xw5xODwgxFzVwwF22ilhaRkVlZn2kFoPISNTXoHsVwZMPhba21CCAxWZILAGCTuQI96qLcddrVy2AzNdGoUzErbDZhEawRpVn4D9ot217xOQkTJjkT5GryxtIqp2yxu+hY8gT9KiuGYXMS7bD9TRj+JKUgSCTBkbDnUng0XIMuojeqbxRbmzzH244Ji73GMRYVbl+81yUgSe6YA2+ioqsonQCK7t8NuyH9m4MW2Ia857y8y7ZjACqeaqBHXU86tFrDqGZgqhmgMwAzNE5Qx3IE/rSWL2YeRUlWG3iU/sdCOhFVbJNHEpVRdUSbepHNkPzqOsajqornfaHj7h7roA9tiigj8q2xcI9CHOtXLtXxQWbWpjMQoMTBbQT/4rmF/DlDcwwZpW6LpYsP7ghCZPuVEeVb4Y7WzLI+ho4rhFthbwMsxBuAksVz6ggz4QGjy0JprhsE912lisbZNon+IyNqd8dt90Ww9hRdu3FZiCQe7SIcsTsDOlO+FYXEWmL3ltXiygZQSMsRB1EGYrYyOJTSg1hSg1yHSP8LjmXTlr+oj9q18QxrXIBOi7e9Nga1mligooooAooooAooooCX4d2dv3dQmRYnO/hBEj5ebb8q7J2I+GmCtm1cvD7SzrmHeCLYYiY7vUHQN8xPpTa3xhsTgrF1sPaEhfvEMSy+FgUB8waOEcSexle05zKxJtMfA24kifylhPnFbLGnEzc6Z07iPDbVzuVdFyhyoUCBBtv4RGw0H0quXr1ywfsFs5Sz/AHV1j8tp5J/xAyBUUOOFbWHum6XCvcZknxrdhiJJ3TxR6Gk4djLOLvXb+OKhQFCoGyiSTAEGSABv1ootcw3fItPAMLbt2TbGWRda2zaS8XNMx88oqav4tLal3bKgEljtVEa1bxBy4GxkysP/AFOZkUR5LMsd96fcT4GrLF+9du3IUhy0KNdlTaNP1qrim92WTpbD29xFb/jUMADALaSIB295pxw7FMp8Jgc51X38qacXKWVRVhURNhtLGTUP/b3dyVCMD4TncKDJ2HXTpWijcSl7l9weJN1TPnuNPQg+tNe+7vEsrEQ9oMD5tbOVtP5SlVU/EG3bQg2ihGYBS2WApg6xqwM6DpVZ4p247422LEZM8ALlJ8ESSCZBI2rJQ3LuWxYu104mzeUHzKeqHMvtIqj3eMPrinXOt3Dqme2p8BQtIcHzLxI00FWKzxu2UWC5kHTIRrz396p+H47ZtYi+mosXBqCCQrnR4HIGdfSt6SMuZPdm7oZLmIcjvcQWY/w218KIOgH71lje0DTlwyi6V0YlsqAjcA8zMfrVAw3GSlooWJyhktLlEIG/GDE5gM31HlRje0TnItkd0iLlAEEnXczzqPaJIaWVGiiiuY3CaSlooBKKKWgEopaIoBKKWigLz2D44q23sXJ8IL2o8yfED76+5qafEg6zrM9POuZYTEG24Zdx+o5irjY4grKCukjz/StYT2ozkibOJEAeU074RZa6wUKSCRIkqGG8E8tqrJxM1JcE4sbbTzHn5f7VpqK0dY4bdW2CFKonK2pgAxLatv8A7U3xXaK06HXK4DZCy6GDBjzqjYjtO+kPA5xGxOvvWmzxO2Q+czLaHbkD4fLWahRV8ydTH2K7S3HZ3uIS40yDQRpBPmahsVjlJJe2ylv5hG/saxXi9tXcySCfM6+EACd6YcR4utwKDGk6b8iBJ9xVm1XMrW414nxFmbISDlLEGfzakeVNLmIgVrvXVzSo0gDfprTa6wNYtl0h4OK3IiToQQZMgjmINR964TqTrrJ851M0huVpuGqtlkhC1Y5qQmsSagkaUUUVBIUUooigEorKKXLQGEVst2Z30pUXWnEUBrGHE76VouLBIFOa1tboDZhLCnUn2qTtQPlAFRCErTy1f5bGpRVkl9ppGv6yKjzcot3NamxQ/e6aa3Lp86xvXKbXLlLFGxrhrFLvnWk3Kxz1Fkjzv+tYPe0gUyJoD0sG8uaRrlai9YlqgGwtSTWE0k0JMaKSloApRSUUBkKzBrXNKDQG5VrIvWrNRNCDdSBqxzUUBuUTSPbrFXpDcqQE/SttvzrWDI1pO8jagM7twbVomh2rGoApopCaSaEgxrClNJQBRNFFAFE0UUAlLSUUAtFJRQC0tJSigFpRSKK2qKAxBrMNS5BQVoQIaQmkoNAITWJNZE1gaEgTS1hRNAZGkmkooAoooNAJRRRQBS0lFAFFFFAFFFFALRRRQGYrJTWFKKA2hqWa1ishQgQ0GkooBDWJpaQ0JMaKKKAKKSihIUUUUICiiigCiii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4" descr="http://b1.filmpro.ru/c/122124.660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22" y="2358149"/>
            <a:ext cx="4358156" cy="30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cdn.collider.com/wp-content/uploads/pirates-of-the-caribbean-on-stranger-tides-johnny-depp-poster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15" y="940158"/>
            <a:ext cx="3926509" cy="57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content6.flixster.com/movie/11/16/66/11166608_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40158"/>
            <a:ext cx="3817198" cy="57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840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0858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 think…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http://www.krasfun.ru/images/2012/12/9e7c3_1354880503_johnny_depp_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36" y="1448008"/>
            <a:ext cx="8340546" cy="52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-im.kinopoisk.ru/im/kadr/2/3/5/kinopoisk.ru-Johnny-Depp-235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8" y="1687132"/>
            <a:ext cx="3341973" cy="47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1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170" name="Picture 2" descr="http://www.johnnytim.com/temat/rassled/statiy/gallery/krov_bratya/w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4" y="4035464"/>
            <a:ext cx="51911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614930.vk.me/v614930001/1ba65/al-9e4c7U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1147490"/>
            <a:ext cx="5571229" cy="54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opnews.ru/upload/photo/f87b44b1/5e8f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5" y="144371"/>
            <a:ext cx="3746722" cy="37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Thank you </a:t>
            </a:r>
            <a:b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for</a:t>
            </a:r>
            <a:b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your </a:t>
            </a:r>
            <a:b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en-US" sz="11500" cap="sm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attention</a:t>
            </a:r>
            <a:endParaRPr lang="uk-UA" sz="11500" cap="sm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14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Тема Office</vt:lpstr>
      <vt:lpstr>I want to tell you about John Cristopher Depp II</vt:lpstr>
      <vt:lpstr>Kentucky, USA 1963</vt:lpstr>
      <vt:lpstr>Garages rock-bands and  «The kids»</vt:lpstr>
      <vt:lpstr>Big Break in 1984 </vt:lpstr>
      <vt:lpstr>MANY FILMS</vt:lpstr>
      <vt:lpstr>I think…</vt:lpstr>
      <vt:lpstr>Thank you  for  your  attention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tell you about Johnny Depp</dc:title>
  <dc:creator>Windows User</dc:creator>
  <cp:lastModifiedBy>Windows User</cp:lastModifiedBy>
  <cp:revision>10</cp:revision>
  <dcterms:created xsi:type="dcterms:W3CDTF">2015-01-21T15:24:40Z</dcterms:created>
  <dcterms:modified xsi:type="dcterms:W3CDTF">2015-01-21T17:40:31Z</dcterms:modified>
</cp:coreProperties>
</file>