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62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0F32BC-CEAB-4B0E-BE1D-A6E986F79EC9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9646F17-4159-4960-9847-8D0738AEDF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32BC-CEAB-4B0E-BE1D-A6E986F79EC9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6F17-4159-4960-9847-8D0738AEDF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32BC-CEAB-4B0E-BE1D-A6E986F79EC9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6F17-4159-4960-9847-8D0738AEDF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0F32BC-CEAB-4B0E-BE1D-A6E986F79EC9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6F17-4159-4960-9847-8D0738AEDF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0F32BC-CEAB-4B0E-BE1D-A6E986F79EC9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9646F17-4159-4960-9847-8D0738AEDFFF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0F32BC-CEAB-4B0E-BE1D-A6E986F79EC9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9646F17-4159-4960-9847-8D0738AEDF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0F32BC-CEAB-4B0E-BE1D-A6E986F79EC9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9646F17-4159-4960-9847-8D0738AEDFF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32BC-CEAB-4B0E-BE1D-A6E986F79EC9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6F17-4159-4960-9847-8D0738AEDF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0F32BC-CEAB-4B0E-BE1D-A6E986F79EC9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9646F17-4159-4960-9847-8D0738AEDF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0F32BC-CEAB-4B0E-BE1D-A6E986F79EC9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9646F17-4159-4960-9847-8D0738AEDFF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0F32BC-CEAB-4B0E-BE1D-A6E986F79EC9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9646F17-4159-4960-9847-8D0738AEDFF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0F32BC-CEAB-4B0E-BE1D-A6E986F79EC9}" type="datetimeFigureOut">
              <a:rPr lang="uk-UA" smtClean="0"/>
              <a:t>05.03.2013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9646F17-4159-4960-9847-8D0738AEDFFF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Adobe Song Std L" pitchFamily="18" charset="-128"/>
                <a:ea typeface="Adobe Song Std L" pitchFamily="18" charset="-128"/>
              </a:rPr>
              <a:t>Шарль Бодлер</a:t>
            </a:r>
            <a:endParaRPr lang="uk-UA" dirty="0"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1821-1867</a:t>
            </a:r>
            <a:endParaRPr lang="uk-U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-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312368" cy="438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3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</a:p>
          <a:p>
            <a:r>
              <a:rPr lang="uk-UA" dirty="0" smtClean="0"/>
              <a:t>Творчість</a:t>
            </a:r>
          </a:p>
          <a:p>
            <a:r>
              <a:rPr lang="uk-UA" dirty="0" smtClean="0"/>
              <a:t>Цікаве і життя</a:t>
            </a:r>
          </a:p>
          <a:p>
            <a:r>
              <a:rPr lang="uk-UA" dirty="0" smtClean="0"/>
              <a:t>Останні роки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005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uk-UA" sz="2200" dirty="0" smtClean="0"/>
              <a:t>	</a:t>
            </a:r>
            <a:r>
              <a:rPr lang="uk-UA" sz="2300" dirty="0" smtClean="0"/>
              <a:t>Народився </a:t>
            </a:r>
            <a:r>
              <a:rPr lang="uk-UA" sz="2300" dirty="0"/>
              <a:t>в Парижі. </a:t>
            </a:r>
            <a:r>
              <a:rPr lang="uk-UA" sz="2300" dirty="0" smtClean="0"/>
              <a:t>Його батько, </a:t>
            </a:r>
            <a:r>
              <a:rPr lang="uk-UA" sz="2300" dirty="0"/>
              <a:t>Франсуа Бодлер, був </a:t>
            </a:r>
            <a:r>
              <a:rPr lang="uk-UA" sz="2300" dirty="0" err="1"/>
              <a:t>виходцем</a:t>
            </a:r>
            <a:r>
              <a:rPr lang="uk-UA" sz="2300" dirty="0"/>
              <a:t> з селян, що став сенатором в епоху </a:t>
            </a:r>
            <a:r>
              <a:rPr lang="uk-UA" sz="2300" dirty="0" smtClean="0"/>
              <a:t>Наполеона. У </a:t>
            </a:r>
            <a:r>
              <a:rPr lang="uk-UA" sz="2300" dirty="0"/>
              <a:t>рік народження сина йому виповнилося 62 роки, а дружині було всього 27 років.</a:t>
            </a:r>
          </a:p>
          <a:p>
            <a:pPr marL="64008" indent="0">
              <a:buNone/>
            </a:pPr>
            <a:r>
              <a:rPr lang="uk-UA" sz="2300" dirty="0" smtClean="0"/>
              <a:t>	Франсуа </a:t>
            </a:r>
            <a:r>
              <a:rPr lang="uk-UA" sz="2300" dirty="0"/>
              <a:t>Бодлер був художником, і з раннього дитинства прищеплював синові любов до мистецтва.</a:t>
            </a:r>
          </a:p>
          <a:p>
            <a:pPr marL="64008" indent="0">
              <a:buNone/>
            </a:pPr>
            <a:r>
              <a:rPr lang="uk-UA" sz="2300" dirty="0"/>
              <a:t>В шестирічному віці хлопчик втратив батька.</a:t>
            </a:r>
          </a:p>
          <a:p>
            <a:pPr marL="64008" indent="0">
              <a:buNone/>
            </a:pPr>
            <a:r>
              <a:rPr lang="uk-UA" sz="2300" dirty="0"/>
              <a:t>Рік потому матір Шарля вийшла заміж за генерала </a:t>
            </a:r>
            <a:r>
              <a:rPr lang="uk-UA" sz="2300" dirty="0" smtClean="0"/>
              <a:t>Опіка. Стосунки </a:t>
            </a:r>
            <a:r>
              <a:rPr lang="uk-UA" sz="2300" dirty="0"/>
              <a:t>з вітчимом у хлопчика не </a:t>
            </a:r>
            <a:r>
              <a:rPr lang="uk-UA" sz="2300" dirty="0" smtClean="0"/>
              <a:t>склалися.</a:t>
            </a:r>
            <a:endParaRPr lang="uk-UA" sz="2300" dirty="0"/>
          </a:p>
          <a:p>
            <a:pPr marL="64008" indent="0">
              <a:buNone/>
            </a:pPr>
            <a:r>
              <a:rPr lang="uk-UA" sz="2300" dirty="0"/>
              <a:t>Заміжжя матері наклало важкий відбиток на характер Шарля, який в підлітковому віці і в юності в піку думкам вітчима та матері часто робив шокуючі суспільство вчинки.</a:t>
            </a:r>
          </a:p>
          <a:p>
            <a:pPr marL="64008" indent="0">
              <a:buNone/>
            </a:pP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64941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sz="2200" dirty="0" smtClean="0"/>
              <a:t>	Коли </a:t>
            </a:r>
            <a:r>
              <a:rPr lang="ru-RU" sz="2200" dirty="0"/>
              <a:t>Шарлю </a:t>
            </a:r>
            <a:r>
              <a:rPr lang="ru-RU" sz="2200" dirty="0" err="1"/>
              <a:t>виповнилося</a:t>
            </a:r>
            <a:r>
              <a:rPr lang="ru-RU" sz="2200" dirty="0"/>
              <a:t> 11 </a:t>
            </a:r>
            <a:r>
              <a:rPr lang="ru-RU" sz="2200" dirty="0" err="1"/>
              <a:t>років</a:t>
            </a:r>
            <a:r>
              <a:rPr lang="ru-RU" sz="2200" dirty="0"/>
              <a:t>, </a:t>
            </a:r>
            <a:r>
              <a:rPr lang="ru-RU" sz="2200" dirty="0" err="1"/>
              <a:t>сім'я</a:t>
            </a:r>
            <a:r>
              <a:rPr lang="ru-RU" sz="2200" dirty="0"/>
              <a:t> </a:t>
            </a:r>
            <a:r>
              <a:rPr lang="ru-RU" sz="2200" dirty="0" err="1"/>
              <a:t>переїхала</a:t>
            </a:r>
            <a:r>
              <a:rPr lang="ru-RU" sz="2200" dirty="0"/>
              <a:t> в </a:t>
            </a:r>
            <a:r>
              <a:rPr lang="ru-RU" sz="2200" dirty="0" err="1"/>
              <a:t>Ліон</a:t>
            </a:r>
            <a:r>
              <a:rPr lang="ru-RU" sz="2200" dirty="0"/>
              <a:t>, і хлопчика </a:t>
            </a:r>
            <a:r>
              <a:rPr lang="ru-RU" sz="2200" dirty="0" err="1"/>
              <a:t>віддали</a:t>
            </a:r>
            <a:r>
              <a:rPr lang="ru-RU" sz="2200" dirty="0"/>
              <a:t> в </a:t>
            </a:r>
            <a:r>
              <a:rPr lang="ru-RU" sz="2200" dirty="0" err="1"/>
              <a:t>пансіон</a:t>
            </a:r>
            <a:r>
              <a:rPr lang="ru-RU" sz="2200" dirty="0"/>
              <a:t>, </a:t>
            </a:r>
            <a:r>
              <a:rPr lang="ru-RU" sz="2200" dirty="0" err="1"/>
              <a:t>звідки</a:t>
            </a:r>
            <a:r>
              <a:rPr lang="ru-RU" sz="2200" dirty="0"/>
              <a:t>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згодом</a:t>
            </a:r>
            <a:r>
              <a:rPr lang="ru-RU" sz="2200" dirty="0"/>
              <a:t> </a:t>
            </a:r>
            <a:r>
              <a:rPr lang="ru-RU" sz="2200" dirty="0" err="1"/>
              <a:t>перейшов</a:t>
            </a:r>
            <a:r>
              <a:rPr lang="ru-RU" sz="2200" dirty="0"/>
              <a:t> у </a:t>
            </a:r>
            <a:r>
              <a:rPr lang="ru-RU" sz="2200" dirty="0" err="1"/>
              <a:t>Ліонський</a:t>
            </a:r>
            <a:r>
              <a:rPr lang="ru-RU" sz="2200" dirty="0"/>
              <a:t> </a:t>
            </a:r>
            <a:r>
              <a:rPr lang="ru-RU" sz="2200" dirty="0" err="1"/>
              <a:t>Королівський</a:t>
            </a:r>
            <a:r>
              <a:rPr lang="ru-RU" sz="2200" dirty="0"/>
              <a:t> </a:t>
            </a:r>
            <a:r>
              <a:rPr lang="ru-RU" sz="2200" dirty="0" err="1"/>
              <a:t>коледж</a:t>
            </a:r>
            <a:r>
              <a:rPr lang="ru-RU" sz="2200" dirty="0"/>
              <a:t>.</a:t>
            </a:r>
          </a:p>
          <a:p>
            <a:pPr marL="64008" indent="0">
              <a:buNone/>
            </a:pPr>
            <a:r>
              <a:rPr lang="ru-RU" sz="2200" dirty="0" smtClean="0"/>
              <a:t>	У 1836р. </a:t>
            </a:r>
            <a:r>
              <a:rPr lang="ru-RU" sz="2200" dirty="0" err="1"/>
              <a:t>сім'я</a:t>
            </a:r>
            <a:r>
              <a:rPr lang="ru-RU" sz="2200" dirty="0"/>
              <a:t> </a:t>
            </a:r>
            <a:r>
              <a:rPr lang="ru-RU" sz="2200" dirty="0" err="1"/>
              <a:t>повернулася</a:t>
            </a:r>
            <a:r>
              <a:rPr lang="ru-RU" sz="2200" dirty="0"/>
              <a:t> в Париж, і Шарль вступив у </a:t>
            </a:r>
            <a:r>
              <a:rPr lang="ru-RU" sz="2200" dirty="0" err="1"/>
              <a:t>коледж</a:t>
            </a:r>
            <a:r>
              <a:rPr lang="ru-RU" sz="2200" dirty="0"/>
              <a:t> Людовика Святого, </a:t>
            </a:r>
            <a:r>
              <a:rPr lang="ru-RU" sz="2200" dirty="0" err="1"/>
              <a:t>звідки</a:t>
            </a:r>
            <a:r>
              <a:rPr lang="ru-RU" sz="2200" dirty="0"/>
              <a:t> </a:t>
            </a:r>
            <a:r>
              <a:rPr lang="ru-RU" sz="2200" dirty="0" err="1"/>
              <a:t>згодом</a:t>
            </a:r>
            <a:r>
              <a:rPr lang="ru-RU" sz="2200" dirty="0"/>
              <a:t> </a:t>
            </a:r>
            <a:r>
              <a:rPr lang="ru-RU" sz="2200" dirty="0" err="1"/>
              <a:t>був</a:t>
            </a:r>
            <a:r>
              <a:rPr lang="ru-RU" sz="2200" dirty="0"/>
              <a:t> </a:t>
            </a:r>
            <a:r>
              <a:rPr lang="ru-RU" sz="2200" dirty="0" err="1"/>
              <a:t>виключений</a:t>
            </a:r>
            <a:r>
              <a:rPr lang="ru-RU" sz="2200" dirty="0"/>
              <a:t> за </a:t>
            </a:r>
            <a:r>
              <a:rPr lang="ru-RU" sz="2200" dirty="0" err="1"/>
              <a:t>рік</a:t>
            </a:r>
            <a:r>
              <a:rPr lang="ru-RU" sz="2200" dirty="0"/>
              <a:t> до </a:t>
            </a:r>
            <a:r>
              <a:rPr lang="ru-RU" sz="2200" dirty="0" err="1"/>
              <a:t>закінчення</a:t>
            </a:r>
            <a:r>
              <a:rPr lang="ru-RU" sz="2200" dirty="0"/>
              <a:t>.</a:t>
            </a:r>
          </a:p>
          <a:p>
            <a:pPr marL="64008" indent="0">
              <a:buNone/>
            </a:pPr>
            <a:r>
              <a:rPr lang="ru-RU" sz="2200" dirty="0" smtClean="0"/>
              <a:t>У </a:t>
            </a:r>
            <a:r>
              <a:rPr lang="ru-RU" sz="2200" dirty="0" err="1"/>
              <a:t>травні</a:t>
            </a:r>
            <a:r>
              <a:rPr lang="ru-RU" sz="2200" dirty="0"/>
              <a:t> 1841 року батьки </a:t>
            </a:r>
            <a:r>
              <a:rPr lang="ru-RU" sz="2200" dirty="0" err="1"/>
              <a:t>Бодлера</a:t>
            </a:r>
            <a:r>
              <a:rPr lang="ru-RU" sz="2200" dirty="0"/>
              <a:t> </a:t>
            </a:r>
            <a:endParaRPr lang="ru-RU" sz="2200" dirty="0" smtClean="0"/>
          </a:p>
          <a:p>
            <a:pPr marL="64008" indent="0">
              <a:buNone/>
            </a:pPr>
            <a:r>
              <a:rPr lang="ru-RU" sz="2200" dirty="0" err="1" smtClean="0"/>
              <a:t>відправили</a:t>
            </a:r>
            <a:r>
              <a:rPr lang="ru-RU" sz="2200" dirty="0" smtClean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в </a:t>
            </a:r>
            <a:r>
              <a:rPr lang="ru-RU" sz="2200" dirty="0" err="1"/>
              <a:t>подорож</a:t>
            </a:r>
            <a:r>
              <a:rPr lang="ru-RU" sz="2200" dirty="0"/>
              <a:t> до </a:t>
            </a:r>
            <a:r>
              <a:rPr lang="ru-RU" sz="2200" dirty="0" err="1"/>
              <a:t>Індії</a:t>
            </a:r>
            <a:r>
              <a:rPr lang="ru-RU" sz="2200" dirty="0"/>
              <a:t>, </a:t>
            </a:r>
            <a:endParaRPr lang="ru-RU" sz="2200" dirty="0" smtClean="0"/>
          </a:p>
          <a:p>
            <a:pPr marL="64008" indent="0">
              <a:buNone/>
            </a:pPr>
            <a:r>
              <a:rPr lang="ru-RU" sz="2200" dirty="0" smtClean="0"/>
              <a:t>в </a:t>
            </a:r>
            <a:r>
              <a:rPr lang="ru-RU" sz="2200" dirty="0" err="1"/>
              <a:t>якості</a:t>
            </a:r>
            <a:r>
              <a:rPr lang="ru-RU" sz="2200" dirty="0"/>
              <a:t> </a:t>
            </a:r>
            <a:r>
              <a:rPr lang="ru-RU" sz="2200" dirty="0" err="1"/>
              <a:t>покарання</a:t>
            </a:r>
            <a:r>
              <a:rPr lang="ru-RU" sz="2200" dirty="0"/>
              <a:t>. </a:t>
            </a:r>
            <a:r>
              <a:rPr lang="ru-RU" sz="2200" dirty="0" err="1"/>
              <a:t>Подорож</a:t>
            </a:r>
            <a:r>
              <a:rPr lang="ru-RU" sz="2200" dirty="0"/>
              <a:t> </a:t>
            </a:r>
            <a:r>
              <a:rPr lang="ru-RU" sz="2200" dirty="0" err="1" smtClean="0"/>
              <a:t>тривала</a:t>
            </a:r>
            <a:endParaRPr lang="ru-RU" sz="2200" dirty="0" smtClean="0"/>
          </a:p>
          <a:p>
            <a:pPr marL="64008" indent="0">
              <a:buNone/>
            </a:pPr>
            <a:r>
              <a:rPr lang="ru-RU" sz="2200" dirty="0" err="1" smtClean="0"/>
              <a:t>всього</a:t>
            </a:r>
            <a:r>
              <a:rPr lang="ru-RU" sz="2200" dirty="0" smtClean="0"/>
              <a:t> </a:t>
            </a:r>
            <a:r>
              <a:rPr lang="ru-RU" sz="2200" dirty="0"/>
              <a:t>два </a:t>
            </a:r>
            <a:r>
              <a:rPr lang="ru-RU" sz="2200" dirty="0" err="1"/>
              <a:t>місяці</a:t>
            </a:r>
            <a:r>
              <a:rPr lang="ru-RU" sz="2200" dirty="0"/>
              <a:t>; до </a:t>
            </a:r>
            <a:r>
              <a:rPr lang="ru-RU" sz="2200" dirty="0" err="1" smtClean="0"/>
              <a:t>Індії</a:t>
            </a:r>
            <a:r>
              <a:rPr lang="ru-RU" sz="2200" dirty="0" smtClean="0"/>
              <a:t> </a:t>
            </a:r>
            <a:r>
              <a:rPr lang="ru-RU" sz="2200" dirty="0" err="1" smtClean="0"/>
              <a:t>Бодлер</a:t>
            </a:r>
            <a:endParaRPr lang="ru-RU" sz="2200" dirty="0" smtClean="0"/>
          </a:p>
          <a:p>
            <a:pPr marL="64008" indent="0">
              <a:buNone/>
            </a:pPr>
            <a:r>
              <a:rPr lang="ru-RU" sz="2200" dirty="0" smtClean="0"/>
              <a:t>не </a:t>
            </a:r>
            <a:r>
              <a:rPr lang="ru-RU" sz="2200" dirty="0" err="1"/>
              <a:t>доплив</a:t>
            </a:r>
            <a:r>
              <a:rPr lang="ru-RU" sz="2200" dirty="0"/>
              <a:t>, і з острова </a:t>
            </a:r>
            <a:r>
              <a:rPr lang="ru-RU" sz="2200" dirty="0" smtClean="0"/>
              <a:t>Реюньон </a:t>
            </a:r>
          </a:p>
          <a:p>
            <a:pPr marL="64008" indent="0">
              <a:buNone/>
            </a:pPr>
            <a:r>
              <a:rPr lang="ru-RU" sz="2200" dirty="0" err="1" smtClean="0"/>
              <a:t>повернувся</a:t>
            </a:r>
            <a:r>
              <a:rPr lang="ru-RU" sz="2200" dirty="0" smtClean="0"/>
              <a:t> </a:t>
            </a:r>
            <a:r>
              <a:rPr lang="ru-RU" sz="2200" dirty="0"/>
              <a:t>назад.</a:t>
            </a:r>
          </a:p>
          <a:p>
            <a:pPr marL="64008" indent="0">
              <a:buNone/>
            </a:pPr>
            <a:r>
              <a:rPr lang="ru-RU" sz="2200" dirty="0" smtClean="0"/>
              <a:t>	У 1841р. </a:t>
            </a:r>
            <a:r>
              <a:rPr lang="ru-RU" sz="2200" dirty="0" err="1"/>
              <a:t>він</a:t>
            </a:r>
            <a:r>
              <a:rPr lang="ru-RU" sz="2200" dirty="0"/>
              <a:t> вступив в право </a:t>
            </a:r>
            <a:endParaRPr lang="ru-RU" sz="2200" dirty="0" smtClean="0"/>
          </a:p>
          <a:p>
            <a:pPr marL="64008" indent="0">
              <a:buNone/>
            </a:pPr>
            <a:r>
              <a:rPr lang="ru-RU" sz="2200" dirty="0" err="1" smtClean="0"/>
              <a:t>успадкування</a:t>
            </a:r>
            <a:r>
              <a:rPr lang="ru-RU" sz="2200" dirty="0"/>
              <a:t>, </a:t>
            </a:r>
            <a:r>
              <a:rPr lang="ru-RU" sz="2200" dirty="0" err="1"/>
              <a:t>проте</a:t>
            </a:r>
            <a:r>
              <a:rPr lang="ru-RU" sz="2200" dirty="0"/>
              <a:t> </a:t>
            </a:r>
            <a:r>
              <a:rPr lang="ru-RU" sz="2200" dirty="0" err="1"/>
              <a:t>швидко</a:t>
            </a:r>
            <a:r>
              <a:rPr lang="ru-RU" sz="2200" dirty="0"/>
              <a:t> почав </a:t>
            </a:r>
            <a:endParaRPr lang="ru-RU" sz="2200" dirty="0" smtClean="0"/>
          </a:p>
          <a:p>
            <a:pPr marL="64008" indent="0">
              <a:buNone/>
            </a:pPr>
            <a:r>
              <a:rPr lang="ru-RU" sz="2200" dirty="0" err="1" smtClean="0"/>
              <a:t>тратити</a:t>
            </a:r>
            <a:r>
              <a:rPr lang="ru-RU" sz="2200" dirty="0" smtClean="0"/>
              <a:t> </a:t>
            </a:r>
            <a:r>
              <a:rPr lang="ru-RU" sz="2200" dirty="0" err="1"/>
              <a:t>батьківські</a:t>
            </a:r>
            <a:r>
              <a:rPr lang="ru-RU" sz="2200" dirty="0"/>
              <a:t> </a:t>
            </a:r>
            <a:r>
              <a:rPr lang="ru-RU" sz="2200" dirty="0" err="1"/>
              <a:t>гроші</a:t>
            </a:r>
            <a:r>
              <a:rPr lang="ru-RU" sz="2200" dirty="0"/>
              <a:t>, і в </a:t>
            </a:r>
            <a:r>
              <a:rPr lang="ru-RU" sz="2200" dirty="0" smtClean="0"/>
              <a:t>1844р. </a:t>
            </a:r>
            <a:r>
              <a:rPr lang="ru-RU" sz="2200" dirty="0" err="1"/>
              <a:t>постановою</a:t>
            </a:r>
            <a:r>
              <a:rPr lang="ru-RU" sz="2200" dirty="0"/>
              <a:t> суду </a:t>
            </a:r>
            <a:r>
              <a:rPr lang="ru-RU" sz="2200" dirty="0" err="1"/>
              <a:t>управління</a:t>
            </a:r>
            <a:r>
              <a:rPr lang="ru-RU" sz="2200" dirty="0"/>
              <a:t> </a:t>
            </a:r>
            <a:r>
              <a:rPr lang="ru-RU" sz="2200" dirty="0" err="1"/>
              <a:t>спадщиною</a:t>
            </a:r>
            <a:r>
              <a:rPr lang="ru-RU" sz="2200" dirty="0"/>
              <a:t> </a:t>
            </a:r>
            <a:r>
              <a:rPr lang="ru-RU" sz="2200" dirty="0" err="1"/>
              <a:t>було</a:t>
            </a:r>
            <a:r>
              <a:rPr lang="ru-RU" sz="2200" dirty="0"/>
              <a:t> передано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матері</a:t>
            </a:r>
            <a:r>
              <a:rPr lang="ru-RU" sz="2200" dirty="0"/>
              <a:t>.</a:t>
            </a:r>
          </a:p>
          <a:p>
            <a:pPr marL="64008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413818" cy="32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3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Творчість: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dirty="0" smtClean="0"/>
              <a:t>	</a:t>
            </a:r>
            <a:r>
              <a:rPr lang="uk-UA" sz="2200" dirty="0" smtClean="0"/>
              <a:t>Писати </a:t>
            </a:r>
            <a:r>
              <a:rPr lang="uk-UA" sz="2200" dirty="0"/>
              <a:t>Бодлер почав, коли отримав спадок і став вести життя багатого ледаря.</a:t>
            </a:r>
          </a:p>
          <a:p>
            <a:pPr marL="64008" indent="0">
              <a:buNone/>
            </a:pPr>
            <a:r>
              <a:rPr lang="uk-UA" sz="2200" dirty="0" smtClean="0"/>
              <a:t>	Перші </a:t>
            </a:r>
            <a:r>
              <a:rPr lang="uk-UA" sz="2200" dirty="0"/>
              <a:t>вірші Бодлера </a:t>
            </a:r>
            <a:endParaRPr lang="uk-UA" sz="2200" dirty="0" smtClean="0"/>
          </a:p>
          <a:p>
            <a:pPr marL="64008" indent="0">
              <a:buNone/>
            </a:pPr>
            <a:r>
              <a:rPr lang="uk-UA" sz="2200" dirty="0" smtClean="0"/>
              <a:t>друкуються </a:t>
            </a:r>
            <a:r>
              <a:rPr lang="uk-UA" sz="2200" dirty="0"/>
              <a:t>в 1843-1844 роках </a:t>
            </a:r>
            <a:endParaRPr lang="uk-UA" sz="2200" dirty="0" smtClean="0"/>
          </a:p>
          <a:p>
            <a:pPr marL="64008" indent="0">
              <a:buNone/>
            </a:pPr>
            <a:r>
              <a:rPr lang="uk-UA" sz="2200" dirty="0" smtClean="0"/>
              <a:t>в </a:t>
            </a:r>
            <a:r>
              <a:rPr lang="uk-UA" sz="2200" dirty="0"/>
              <a:t>журналі «Артист».</a:t>
            </a:r>
          </a:p>
          <a:p>
            <a:pPr marL="64008" indent="0">
              <a:buNone/>
            </a:pPr>
            <a:r>
              <a:rPr lang="uk-UA" sz="2200" dirty="0"/>
              <a:t>У 1857 </a:t>
            </a:r>
            <a:r>
              <a:rPr lang="uk-UA" sz="2200" dirty="0" smtClean="0"/>
              <a:t>р. </a:t>
            </a:r>
            <a:r>
              <a:rPr lang="uk-UA" sz="2200" dirty="0"/>
              <a:t>вийшов </a:t>
            </a:r>
            <a:r>
              <a:rPr lang="uk-UA" sz="2200" dirty="0" smtClean="0"/>
              <a:t>найвідоміший</a:t>
            </a:r>
          </a:p>
          <a:p>
            <a:pPr marL="64008" indent="0">
              <a:buNone/>
            </a:pPr>
            <a:r>
              <a:rPr lang="uk-UA" sz="2200" dirty="0" smtClean="0"/>
              <a:t>його </a:t>
            </a:r>
            <a:r>
              <a:rPr lang="uk-UA" sz="2200" dirty="0"/>
              <a:t>поетична збірка «Квіти зла</a:t>
            </a:r>
            <a:r>
              <a:rPr lang="uk-UA" sz="2200" dirty="0" smtClean="0"/>
              <a:t>»</a:t>
            </a:r>
          </a:p>
          <a:p>
            <a:pPr marL="64008" indent="0">
              <a:buNone/>
            </a:pPr>
            <a:r>
              <a:rPr lang="uk-UA" sz="2200" dirty="0" smtClean="0"/>
              <a:t>(«</a:t>
            </a:r>
            <a:r>
              <a:rPr lang="en-US" sz="2200" dirty="0" err="1"/>
              <a:t>Fleurs</a:t>
            </a:r>
            <a:r>
              <a:rPr lang="en-US" sz="2200" dirty="0"/>
              <a:t> du mal»), </a:t>
            </a:r>
            <a:r>
              <a:rPr lang="uk-UA" sz="2200" dirty="0"/>
              <a:t>який шокував </a:t>
            </a:r>
            <a:endParaRPr lang="uk-UA" sz="2200" dirty="0" smtClean="0"/>
          </a:p>
          <a:p>
            <a:pPr marL="64008" indent="0">
              <a:buNone/>
            </a:pPr>
            <a:r>
              <a:rPr lang="uk-UA" sz="2200" dirty="0" smtClean="0"/>
              <a:t>публіку </a:t>
            </a:r>
            <a:r>
              <a:rPr lang="uk-UA" sz="2200" dirty="0"/>
              <a:t>настільки, що цензори </a:t>
            </a:r>
            <a:endParaRPr lang="uk-UA" sz="2200" dirty="0" smtClean="0"/>
          </a:p>
          <a:p>
            <a:pPr marL="64008" indent="0">
              <a:buNone/>
            </a:pPr>
            <a:r>
              <a:rPr lang="uk-UA" sz="2200" dirty="0" smtClean="0"/>
              <a:t>оштрафували </a:t>
            </a:r>
            <a:r>
              <a:rPr lang="uk-UA" sz="2200" dirty="0"/>
              <a:t>Бодлера і змусили </a:t>
            </a:r>
            <a:r>
              <a:rPr lang="uk-UA" sz="2200" dirty="0" smtClean="0"/>
              <a:t>прибрати </a:t>
            </a:r>
            <a:r>
              <a:rPr lang="uk-UA" sz="2200" dirty="0"/>
              <a:t>зі збірки шість </a:t>
            </a:r>
            <a:r>
              <a:rPr lang="uk-UA" sz="2200" dirty="0" smtClean="0"/>
              <a:t>найбільш «непристойних</a:t>
            </a:r>
            <a:r>
              <a:rPr lang="uk-UA" sz="2200" dirty="0"/>
              <a:t>» віршів.</a:t>
            </a:r>
          </a:p>
          <a:p>
            <a:pPr marL="64008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07" y="2122273"/>
            <a:ext cx="181376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22273"/>
            <a:ext cx="18002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2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sz="2400" dirty="0" smtClean="0"/>
              <a:t>	Тоді </a:t>
            </a:r>
            <a:r>
              <a:rPr lang="uk-UA" sz="2400" dirty="0"/>
              <a:t>Бодлер звернувся до критики і швидко домігся в ній успіху і визнання. Одночасно з першим виданням «Квітів зла» вийшла і ще одна поетична книга Бодлера «Поеми в прозі», не залишила після себе настільки значного сліду, як засуджена книга поета. </a:t>
            </a:r>
            <a:endParaRPr lang="uk-UA" sz="2400" dirty="0" smtClean="0"/>
          </a:p>
          <a:p>
            <a:pPr marL="64008" indent="0">
              <a:buNone/>
            </a:pPr>
            <a:r>
              <a:rPr lang="uk-UA" sz="2400" dirty="0"/>
              <a:t>	</a:t>
            </a:r>
            <a:r>
              <a:rPr lang="uk-UA" sz="2400" dirty="0" smtClean="0"/>
              <a:t>У </a:t>
            </a:r>
            <a:r>
              <a:rPr lang="uk-UA" sz="2400" dirty="0"/>
              <a:t>1860 році Бодлер </a:t>
            </a:r>
            <a:endParaRPr lang="uk-UA" sz="2400" dirty="0" smtClean="0"/>
          </a:p>
          <a:p>
            <a:pPr marL="64008" indent="0">
              <a:buNone/>
            </a:pPr>
            <a:r>
              <a:rPr lang="uk-UA" sz="2400" dirty="0" smtClean="0"/>
              <a:t>опублікував </a:t>
            </a:r>
            <a:r>
              <a:rPr lang="uk-UA" sz="2400" dirty="0"/>
              <a:t>збірку </a:t>
            </a:r>
            <a:endParaRPr lang="uk-UA" sz="2400" dirty="0" smtClean="0"/>
          </a:p>
          <a:p>
            <a:pPr marL="64008" indent="0">
              <a:buNone/>
            </a:pPr>
            <a:r>
              <a:rPr lang="uk-UA" sz="2400" dirty="0" smtClean="0"/>
              <a:t>«</a:t>
            </a:r>
            <a:r>
              <a:rPr lang="uk-UA" sz="2400" dirty="0"/>
              <a:t>Паризький сплін</a:t>
            </a:r>
            <a:r>
              <a:rPr lang="uk-UA" sz="2400" dirty="0" smtClean="0"/>
              <a:t>», </a:t>
            </a:r>
          </a:p>
          <a:p>
            <a:pPr marL="64008" indent="0">
              <a:buNone/>
            </a:pPr>
            <a:r>
              <a:rPr lang="uk-UA" sz="2400" dirty="0" smtClean="0"/>
              <a:t>що </a:t>
            </a:r>
            <a:r>
              <a:rPr lang="uk-UA" sz="2400" dirty="0"/>
              <a:t>складався з віршів у прозі</a:t>
            </a:r>
            <a:r>
              <a:rPr lang="uk-UA" sz="2400" dirty="0" smtClean="0"/>
              <a:t>.</a:t>
            </a:r>
          </a:p>
          <a:p>
            <a:pPr marL="64008" indent="0">
              <a:buNone/>
            </a:pPr>
            <a:r>
              <a:rPr lang="uk-UA" sz="2400" dirty="0"/>
              <a:t>	</a:t>
            </a:r>
            <a:r>
              <a:rPr lang="uk-UA" sz="2400" dirty="0" smtClean="0"/>
              <a:t>У </a:t>
            </a:r>
            <a:r>
              <a:rPr lang="uk-UA" sz="2400" dirty="0"/>
              <a:t>1861 вийшло друге </a:t>
            </a:r>
            <a:endParaRPr lang="uk-UA" sz="2400" dirty="0" smtClean="0"/>
          </a:p>
          <a:p>
            <a:pPr marL="64008" indent="0">
              <a:buNone/>
            </a:pPr>
            <a:r>
              <a:rPr lang="uk-UA" sz="2400" dirty="0" smtClean="0"/>
              <a:t>видання </a:t>
            </a:r>
            <a:r>
              <a:rPr lang="uk-UA" sz="2400" dirty="0"/>
              <a:t>«Квітів зла», перероблене </a:t>
            </a:r>
            <a:endParaRPr lang="uk-UA" sz="2400" dirty="0" smtClean="0"/>
          </a:p>
          <a:p>
            <a:pPr marL="64008" indent="0">
              <a:buNone/>
            </a:pPr>
            <a:r>
              <a:rPr lang="uk-UA" sz="2400" dirty="0" smtClean="0"/>
              <a:t>і </a:t>
            </a:r>
            <a:r>
              <a:rPr lang="uk-UA" sz="2400" dirty="0"/>
              <a:t>розширене </a:t>
            </a:r>
            <a:r>
              <a:rPr lang="uk-UA" sz="2400" dirty="0" smtClean="0"/>
              <a:t>автором.</a:t>
            </a:r>
            <a:endParaRPr lang="uk-U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624708" cy="36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6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Цікаве: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Парижі</a:t>
            </a:r>
            <a:r>
              <a:rPr lang="ru-RU" dirty="0"/>
              <a:t> Шарль </a:t>
            </a:r>
            <a:r>
              <a:rPr lang="ru-RU" dirty="0" err="1"/>
              <a:t>Бодлер</a:t>
            </a:r>
            <a:r>
              <a:rPr lang="ru-RU" dirty="0"/>
              <a:t> проживав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по 40 адресами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Майже</a:t>
            </a:r>
            <a:r>
              <a:rPr lang="ru-RU" dirty="0"/>
              <a:t> 17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Бодлер</a:t>
            </a:r>
            <a:r>
              <a:rPr lang="ru-RU" dirty="0"/>
              <a:t> </a:t>
            </a:r>
            <a:r>
              <a:rPr lang="ru-RU" dirty="0" err="1"/>
              <a:t>присвятив</a:t>
            </a:r>
            <a:r>
              <a:rPr lang="ru-RU" dirty="0"/>
              <a:t> перекладу на </a:t>
            </a:r>
            <a:r>
              <a:rPr lang="ru-RU" dirty="0" err="1"/>
              <a:t>французьку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Едгара</a:t>
            </a:r>
            <a:r>
              <a:rPr lang="ru-RU" dirty="0"/>
              <a:t> По,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духовним</a:t>
            </a:r>
            <a:r>
              <a:rPr lang="ru-RU" dirty="0"/>
              <a:t> братом. </a:t>
            </a:r>
          </a:p>
          <a:p>
            <a:r>
              <a:rPr lang="uk-UA" dirty="0"/>
              <a:t>Після 1848 </a:t>
            </a:r>
            <a:r>
              <a:rPr lang="uk-UA" dirty="0" smtClean="0"/>
              <a:t>р. </a:t>
            </a:r>
            <a:r>
              <a:rPr lang="uk-UA" dirty="0"/>
              <a:t>Бодлер поринув у гостру душевну кризу, яка затяглася майже на десятиліття і збіглася з кризою суспільною. У цей період поет занотовує у щоденнику</a:t>
            </a:r>
            <a:r>
              <a:rPr lang="uk-UA" dirty="0" smtClean="0"/>
              <a:t>: </a:t>
            </a:r>
            <a:r>
              <a:rPr lang="uk-UA" dirty="0"/>
              <a:t>"У кожній людині є два одночасні прагнення, одне спрямоване до Бога, одне до Сатани. Поклик Бога, або духовність,— це прагнення внутрішнього піднесення, поклик Сатани, або тваринність,— це насолода від власного падіння".</a:t>
            </a:r>
          </a:p>
        </p:txBody>
      </p:sp>
    </p:spTree>
    <p:extLst>
      <p:ext uri="{BB962C8B-B14F-4D97-AF65-F5344CB8AC3E}">
        <p14:creationId xmlns:p14="http://schemas.microsoft.com/office/powerpoint/2010/main" val="182933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Останні роки: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У </a:t>
            </a:r>
            <a:r>
              <a:rPr lang="uk-UA" sz="2900" dirty="0"/>
              <a:t>1866 році Шарль-П'єр Бодлер важко захворює. Свою недугу він описував так: настає задуха, плутаються думки, виникає відчуття падіння, паморочиться голова, з'являються сильні головні болі, проступає холодний піт, настає нездоланна </a:t>
            </a:r>
            <a:r>
              <a:rPr lang="uk-UA" sz="2900" dirty="0" smtClean="0"/>
              <a:t>апатія. </a:t>
            </a:r>
          </a:p>
          <a:p>
            <a:pPr marL="64008" indent="0">
              <a:buNone/>
            </a:pPr>
            <a:r>
              <a:rPr lang="uk-UA" sz="2900" dirty="0" smtClean="0"/>
              <a:t>   Тим </a:t>
            </a:r>
            <a:r>
              <a:rPr lang="uk-UA" sz="2900" dirty="0"/>
              <a:t>часом хвороба з кожним </a:t>
            </a:r>
            <a:r>
              <a:rPr lang="uk-UA" sz="2900" dirty="0" smtClean="0"/>
              <a:t>днем</a:t>
            </a:r>
          </a:p>
          <a:p>
            <a:pPr marL="64008" indent="0">
              <a:buNone/>
            </a:pPr>
            <a:r>
              <a:rPr lang="uk-UA" sz="2900" dirty="0" smtClean="0"/>
              <a:t>погіршувала </a:t>
            </a:r>
            <a:r>
              <a:rPr lang="uk-UA" sz="2900" dirty="0"/>
              <a:t>його стан. 3 квітня в </a:t>
            </a:r>
            <a:r>
              <a:rPr lang="uk-UA" sz="2900" dirty="0" smtClean="0"/>
              <a:t>тяжкому </a:t>
            </a:r>
          </a:p>
          <a:p>
            <a:pPr marL="64008" indent="0">
              <a:buNone/>
            </a:pPr>
            <a:r>
              <a:rPr lang="uk-UA" sz="2900" dirty="0" smtClean="0"/>
              <a:t>стані </a:t>
            </a:r>
            <a:r>
              <a:rPr lang="uk-UA" sz="2900" dirty="0"/>
              <a:t>він був </a:t>
            </a:r>
            <a:r>
              <a:rPr lang="uk-UA" sz="2900" dirty="0" smtClean="0"/>
              <a:t>привезений в брюссельську</a:t>
            </a:r>
          </a:p>
          <a:p>
            <a:pPr marL="64008" indent="0">
              <a:buNone/>
            </a:pPr>
            <a:r>
              <a:rPr lang="uk-UA" sz="2900" dirty="0" smtClean="0"/>
              <a:t>лікарню</a:t>
            </a:r>
            <a:r>
              <a:rPr lang="uk-UA" sz="2900" dirty="0"/>
              <a:t>, </a:t>
            </a:r>
            <a:r>
              <a:rPr lang="uk-UA" sz="2900" dirty="0" err="1" smtClean="0"/>
              <a:t>протепісля</a:t>
            </a:r>
            <a:r>
              <a:rPr lang="uk-UA" sz="2900" dirty="0" smtClean="0"/>
              <a:t> </a:t>
            </a:r>
            <a:r>
              <a:rPr lang="uk-UA" sz="2900" dirty="0"/>
              <a:t>приїзду матері його </a:t>
            </a:r>
            <a:endParaRPr lang="uk-UA" sz="2900" dirty="0" smtClean="0"/>
          </a:p>
          <a:p>
            <a:pPr marL="64008" indent="0">
              <a:buNone/>
            </a:pPr>
            <a:r>
              <a:rPr lang="uk-UA" sz="2900" dirty="0" smtClean="0"/>
              <a:t>перевели </a:t>
            </a:r>
            <a:r>
              <a:rPr lang="uk-UA" sz="2900" dirty="0"/>
              <a:t>в </a:t>
            </a:r>
            <a:r>
              <a:rPr lang="uk-UA" sz="2900" dirty="0" err="1" smtClean="0"/>
              <a:t>готель.Хвороба</a:t>
            </a:r>
            <a:r>
              <a:rPr lang="uk-UA" sz="2900" dirty="0" smtClean="0"/>
              <a:t> </a:t>
            </a:r>
            <a:r>
              <a:rPr lang="uk-UA" sz="2900" dirty="0"/>
              <a:t>прогресувала, </a:t>
            </a:r>
            <a:endParaRPr lang="uk-UA" sz="2900" dirty="0" smtClean="0"/>
          </a:p>
          <a:p>
            <a:pPr marL="64008" indent="0">
              <a:buNone/>
            </a:pPr>
            <a:r>
              <a:rPr lang="uk-UA" sz="2900" dirty="0" smtClean="0"/>
              <a:t>і </a:t>
            </a:r>
            <a:r>
              <a:rPr lang="uk-UA" sz="2900" dirty="0"/>
              <a:t>вже через кілька тижнів Бодлер не </a:t>
            </a:r>
            <a:r>
              <a:rPr lang="uk-UA" sz="2900" dirty="0" smtClean="0"/>
              <a:t>міг</a:t>
            </a:r>
          </a:p>
          <a:p>
            <a:pPr marL="64008" indent="0">
              <a:buNone/>
            </a:pPr>
            <a:r>
              <a:rPr lang="uk-UA" sz="2900" dirty="0" smtClean="0"/>
              <a:t>формулювати </a:t>
            </a:r>
            <a:r>
              <a:rPr lang="uk-UA" sz="2900" dirty="0"/>
              <a:t>думки, часто </a:t>
            </a:r>
            <a:r>
              <a:rPr lang="uk-UA" sz="2900" dirty="0" smtClean="0"/>
              <a:t>занурювався</a:t>
            </a:r>
          </a:p>
          <a:p>
            <a:pPr marL="64008" indent="0">
              <a:buNone/>
            </a:pPr>
            <a:r>
              <a:rPr lang="uk-UA" sz="2900" dirty="0" smtClean="0"/>
              <a:t>в </a:t>
            </a:r>
            <a:r>
              <a:rPr lang="uk-UA" sz="2900" dirty="0"/>
              <a:t>прострацію, перестав залишати постіль. </a:t>
            </a:r>
            <a:endParaRPr lang="uk-UA" sz="2900" dirty="0" smtClean="0"/>
          </a:p>
          <a:p>
            <a:pPr marL="64008" indent="0">
              <a:buNone/>
            </a:pPr>
            <a:r>
              <a:rPr lang="uk-UA" sz="2900" dirty="0" smtClean="0"/>
              <a:t>   Незважаючи </a:t>
            </a:r>
            <a:r>
              <a:rPr lang="uk-UA" sz="2900" dirty="0"/>
              <a:t>на те, що тіло ще продовжувало чинити опір, розум поета </a:t>
            </a:r>
            <a:r>
              <a:rPr lang="uk-UA" sz="2900" dirty="0" smtClean="0"/>
              <a:t>згасав. В кінці серпня 1867р. його </a:t>
            </a:r>
            <a:r>
              <a:rPr lang="uk-UA" sz="2900" dirty="0"/>
              <a:t>привезли в Париж і помістили в клініку, в якій він і </a:t>
            </a:r>
            <a:r>
              <a:rPr lang="uk-UA" sz="2900" dirty="0" smtClean="0"/>
              <a:t>помер у віці 46 років.</a:t>
            </a:r>
            <a:endParaRPr lang="uk-UA" sz="2900" dirty="0"/>
          </a:p>
          <a:p>
            <a:pPr marL="64008" indent="0">
              <a:buNone/>
            </a:pP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3919" r="26772" b="18505"/>
          <a:stretch/>
        </p:blipFill>
        <p:spPr bwMode="auto">
          <a:xfrm>
            <a:off x="6732240" y="2564904"/>
            <a:ext cx="2236186" cy="29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3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uk-UA" dirty="0" smtClean="0"/>
              <a:t>Презентацію виконали</a:t>
            </a:r>
          </a:p>
          <a:p>
            <a:pPr marL="64008" indent="0" algn="ctr">
              <a:buNone/>
            </a:pPr>
            <a:r>
              <a:rPr lang="uk-UA" dirty="0"/>
              <a:t>у</a:t>
            </a:r>
            <a:r>
              <a:rPr lang="uk-UA" dirty="0" smtClean="0"/>
              <a:t>чениці 10 Б класу</a:t>
            </a:r>
          </a:p>
          <a:p>
            <a:pPr marL="64008" indent="0" algn="ctr">
              <a:buNone/>
            </a:pPr>
            <a:r>
              <a:rPr lang="uk-UA" dirty="0" smtClean="0"/>
              <a:t>Класичної гімназії</a:t>
            </a:r>
          </a:p>
          <a:p>
            <a:pPr marL="64008" indent="0" algn="ctr">
              <a:buNone/>
            </a:pPr>
            <a:r>
              <a:rPr lang="uk-UA" dirty="0"/>
              <a:t>п</a:t>
            </a:r>
            <a:r>
              <a:rPr lang="uk-UA" dirty="0" smtClean="0"/>
              <a:t>ри ЛНУ </a:t>
            </a:r>
            <a:r>
              <a:rPr lang="uk-UA" dirty="0" err="1" smtClean="0"/>
              <a:t>ім.І</a:t>
            </a:r>
            <a:r>
              <a:rPr lang="uk-UA" dirty="0" smtClean="0"/>
              <a:t>. Франка</a:t>
            </a:r>
          </a:p>
          <a:p>
            <a:pPr marL="64008" indent="0" algn="ctr">
              <a:buNone/>
            </a:pPr>
            <a:r>
              <a:rPr lang="uk-UA" dirty="0" err="1" smtClean="0"/>
              <a:t>Тислюкевич</a:t>
            </a:r>
            <a:r>
              <a:rPr lang="uk-UA" dirty="0" smtClean="0"/>
              <a:t> </a:t>
            </a:r>
            <a:r>
              <a:rPr lang="uk-UA" dirty="0" err="1" smtClean="0"/>
              <a:t>Дзвіна</a:t>
            </a:r>
            <a:endParaRPr lang="uk-UA" dirty="0" smtClean="0"/>
          </a:p>
          <a:p>
            <a:pPr marL="64008" indent="0" algn="ctr">
              <a:buNone/>
            </a:pPr>
            <a:r>
              <a:rPr lang="uk-UA" dirty="0"/>
              <a:t>т</a:t>
            </a:r>
            <a:r>
              <a:rPr lang="uk-UA" dirty="0" smtClean="0"/>
              <a:t>а</a:t>
            </a:r>
          </a:p>
          <a:p>
            <a:pPr marL="64008" indent="0" algn="ctr">
              <a:buNone/>
            </a:pPr>
            <a:r>
              <a:rPr lang="uk-UA" dirty="0" err="1" smtClean="0"/>
              <a:t>Паськович</a:t>
            </a:r>
            <a:r>
              <a:rPr lang="uk-UA" dirty="0" smtClean="0"/>
              <a:t> Вікторія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8291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</TotalTime>
  <Words>278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Шарль Бодлер</vt:lpstr>
      <vt:lpstr>Зміст:</vt:lpstr>
      <vt:lpstr>Біографія:</vt:lpstr>
      <vt:lpstr>Презентация PowerPoint</vt:lpstr>
      <vt:lpstr>Творчість:</vt:lpstr>
      <vt:lpstr>Презентация PowerPoint</vt:lpstr>
      <vt:lpstr>Цікаве:</vt:lpstr>
      <vt:lpstr>Останні роки: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Шарль Бодлер</dc:title>
  <dc:creator>User</dc:creator>
  <cp:lastModifiedBy>User</cp:lastModifiedBy>
  <cp:revision>5</cp:revision>
  <dcterms:created xsi:type="dcterms:W3CDTF">2013-03-05T19:21:46Z</dcterms:created>
  <dcterms:modified xsi:type="dcterms:W3CDTF">2013-03-05T20:07:29Z</dcterms:modified>
</cp:coreProperties>
</file>