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Презентація </a:t>
            </a:r>
            <a:br>
              <a:rPr lang="uk-UA" dirty="0" smtClean="0"/>
            </a:br>
            <a:r>
              <a:rPr lang="uk-UA" sz="2800" dirty="0" smtClean="0"/>
              <a:t>на тему: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6000" b="1" i="1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“Анна</a:t>
            </a:r>
            <a:r>
              <a:rPr lang="uk-UA" sz="6000" b="1" i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6000" b="1" i="1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Ахматова”</a:t>
            </a:r>
            <a:endParaRPr lang="uk-UA" sz="6000" i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25922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1910 р. вона стала дружиною талановитого  російського  поета М. </a:t>
            </a:r>
            <a:r>
              <a:rPr lang="uk-UA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Гумільова</a:t>
            </a:r>
            <a:r>
              <a:rPr lang="uk-UA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І хоча цей екстравагантний шлюб проіснував недовго (досить швидко з'ясувалося, що дві творчі особистості, настільки ж яскраві, наскільки й різні, не можуть співіснувати у повсякденному житті), близькі взаємини з </a:t>
            </a:r>
            <a:r>
              <a:rPr lang="uk-UA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Гумільовим</a:t>
            </a:r>
            <a:r>
              <a:rPr lang="uk-UA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відіграли значну роль у мистецькому становленні поетеси. Принаймні перші серйозні кроки у ліриці вона зробила у річищі акмеїзму, видатним теоретиком і практиком якого був її чоловік.</a:t>
            </a:r>
            <a:endParaRPr lang="uk-UA" i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036340"/>
            <a:ext cx="5413618" cy="344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3210" y="0"/>
            <a:ext cx="91504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476672"/>
            <a:ext cx="6275040" cy="298512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   1912 р. відзначився двома важливими подіями: виходом у світ першої поетичної збірки «Вечір», що відразу була схвалена критикою, і народженням сина - Льва </a:t>
            </a:r>
            <a:r>
              <a:rPr lang="uk-UA" dirty="0" err="1" smtClean="0">
                <a:solidFill>
                  <a:schemeClr val="bg1"/>
                </a:solidFill>
              </a:rPr>
              <a:t>Гумільова</a:t>
            </a:r>
            <a:r>
              <a:rPr lang="uk-UA" dirty="0" smtClean="0">
                <a:solidFill>
                  <a:schemeClr val="bg1"/>
                </a:solidFill>
              </a:rPr>
              <a:t>, який згодом став видатним істориком. Упродовж десятиліття були створені й надруковані поетичні збірки «Чотки» (1914), «Біла зграя» (1917), «Подорожник» (1921), «</a:t>
            </a:r>
            <a:r>
              <a:rPr lang="uk-UA" dirty="0" err="1" smtClean="0">
                <a:solidFill>
                  <a:schemeClr val="bg1"/>
                </a:solidFill>
              </a:rPr>
              <a:t>Аппо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Domini» (1922). 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04664"/>
            <a:ext cx="1922537" cy="285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 l="6875" r="8335"/>
          <a:stretch>
            <a:fillRect/>
          </a:stretch>
        </p:blipFill>
        <p:spPr bwMode="auto">
          <a:xfrm>
            <a:off x="467544" y="3573016"/>
            <a:ext cx="2664296" cy="297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 t="2348"/>
          <a:stretch>
            <a:fillRect/>
          </a:stretch>
        </p:blipFill>
        <p:spPr bwMode="auto">
          <a:xfrm>
            <a:off x="6948264" y="3501008"/>
            <a:ext cx="1905000" cy="299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3573016"/>
            <a:ext cx="2264748" cy="297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Ці збірки відбивають важливий перелом у творчому розвитку поетеси, що відбувся у 1914 </a:t>
            </a:r>
            <a:r>
              <a:rPr lang="en-US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p.: </a:t>
            </a: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uk-UA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ахматовський</a:t>
            </a: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художній світ, раніше обмежений інтимно-камерними темами, входить бурхлива сучасність з такими її стрижневими поняттями, як «історія», «епоха», «батьківщина», «народ». Важливими складовими </a:t>
            </a:r>
            <a:r>
              <a:rPr lang="uk-UA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ахматовського</a:t>
            </a: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поетичного кредо стають ідея морального обов'язку та почуття відповідальності за долю вітчизни.</a:t>
            </a:r>
          </a:p>
          <a:p>
            <a:endParaRPr lang="uk-UA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491880" y="476672"/>
            <a:ext cx="5194920" cy="547260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    Після революції 1917 р. А. Ахматова могла залишити свій «захланний і грішний» край і поповнити лави тих діячів російської літератури, що, з болем відірвавшись від коріння, перебралися за кордон, аби врятувати свою духовну свободу й життя. Гіпотетично існував також інший варіант - своїм талантом прислужитися новій владі, як це зробили деякі інші відомі літератори. Ахматова обрала найважчий шлях. Вона залишилася в Росії (оскільки головним своїм обов'язком вважала поділяти долю батьківщини), однак обрала позицію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„Внутрішньої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еміграції”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 (оскільки з мистецькою безкомпромісністю та людською мужністю зберігала вірність своїй музі, виплеканій культурою «Срібної доби»).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2697088" cy="393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197700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chemeClr val="tx1">
                    <a:lumMod val="85000"/>
                  </a:schemeClr>
                </a:solidFill>
              </a:rPr>
              <a:t>   У серпні 1921 р. А. Ахматова отримала страшну звістку про розстріл колишнього свого чоловіка М. </a:t>
            </a:r>
            <a:r>
              <a:rPr lang="uk-UA" dirty="0" err="1" smtClean="0">
                <a:solidFill>
                  <a:schemeClr val="tx1">
                    <a:lumMod val="85000"/>
                  </a:schemeClr>
                </a:solidFill>
              </a:rPr>
              <a:t>Гумільова</a:t>
            </a:r>
            <a:r>
              <a:rPr lang="uk-UA" dirty="0" smtClean="0">
                <a:solidFill>
                  <a:schemeClr val="tx1">
                    <a:lumMod val="85000"/>
                  </a:schemeClr>
                </a:solidFill>
              </a:rPr>
              <a:t>, якого було звинувачено у змові проти радянської влади. Ще не раз вона довідається про арешти, тортури і зникнення друзів та знайомих у залитих кров'ю камерах в'язниць і бараках сибірських таборів.</a:t>
            </a:r>
            <a:endParaRPr lang="uk-UA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140968"/>
            <a:ext cx="4023320" cy="301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388843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i="1" dirty="0" smtClean="0"/>
              <a:t>   Дихаючи отруйним повітрям, в якому задихалися мільйони співгромадян, спостерігаючи, як батьківщина, що на початку </a:t>
            </a:r>
            <a:r>
              <a:rPr lang="en-US" i="1" dirty="0" smtClean="0"/>
              <a:t>XX </a:t>
            </a:r>
            <a:r>
              <a:rPr lang="uk-UA" i="1" dirty="0" smtClean="0"/>
              <a:t>ст. вражала світ розквітом культури, стрімко перетворюється на жорстоку виправну колонію, в якій «удосконалення» людської природи супроводжується хрустом кісток і ріками крові, Ахматова дедалі глибше усвідомлювала свою особисту причетність до загальнонародного лиха. Жахливу абсурдність того, що відбувалося у країні та в її власній долі, поетеса з афористичною влучністю пізніше сформулює у поетичному рядку: «Таке вигадував Кафка».</a:t>
            </a:r>
            <a:endParaRPr lang="uk-UA" i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404664"/>
            <a:ext cx="5544616" cy="34563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</a:rPr>
              <a:t>   Хвиля сталінських репресій зачепила і найближчих її людей — сина та чоловіка (М. </a:t>
            </a:r>
            <a:r>
              <a:rPr lang="uk-UA" i="1" dirty="0" err="1" smtClean="0">
                <a:solidFill>
                  <a:schemeClr val="accent6">
                    <a:lumMod val="50000"/>
                  </a:schemeClr>
                </a:solidFill>
              </a:rPr>
              <a:t>Пуніна</a:t>
            </a:r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</a:rPr>
              <a:t>). Власні переживання, що були приватним виявом страждань усього народу, поставленого навколішки одним із найстрашніших тиранів людської історії, поетеса увиразнювала у своїх віршах. Так народився «Реквієм» - найвидатніший поетичний пам'ятник жертвам сталінських злочинів.</a:t>
            </a:r>
            <a:endParaRPr lang="uk-UA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933056"/>
            <a:ext cx="4269854" cy="25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933056"/>
            <a:ext cx="19048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6372200" y="404664"/>
            <a:ext cx="2095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230425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i="1" dirty="0" smtClean="0"/>
              <a:t>   Ахматова постраждала від тоталітарного режиму і як поетеса. Упродовж п'ятнадцяти років над нею тяжіла заборона на друк. Переслідування цензури вона сприймала як багаторічне катування: поетеса почувала себе засудженою, яку позбавили «вогню й води», ув'язненою, яку оточили арктичні льоди мовчання, поетом, чия муза була безжалісно закатована.</a:t>
            </a:r>
            <a:endParaRPr lang="uk-UA" i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051720" y="3140968"/>
            <a:ext cx="4826310" cy="321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 b="3801"/>
          <a:stretch>
            <a:fillRect/>
          </a:stretch>
        </p:blipFill>
        <p:spPr bwMode="auto">
          <a:xfrm>
            <a:off x="-15293" y="0"/>
            <a:ext cx="91745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302433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Розділила Ахматова долю свого народу і за часів Другої світової війни. Переїхавши 1941 р. з блокадного Ленінграда до Ташкента, вона сповна зазнала тяжких поневірянь воєнного лихоліття у тилу. Та попри численні побутові труднощі, внутрішню невлаштованість, негаразди зі здоров'ям, поетеса часто виступала у шпиталях, читаючи свої вірші пораненим. Війна стала головною темою її тодішньої творчості.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1944 р. Ахматова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повернулася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Ленінграда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скидалося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страшного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привида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Перші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враження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змученого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блокадою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вона описала у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своїй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прозі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23928" y="1124744"/>
            <a:ext cx="4474840" cy="425117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</a:rPr>
              <a:t>   Після перемоги радянських військ, яка, здавалося б, маля принести спокій у спустошену гітлерівською пошестю країну знову затягнувся зашморг на шиї багатостраждальних народів сталінської імперії. І знову наступ реакції відбився на долі поетеси. 1949 р. її сина було вдруге заарештовано, а кількома роками раніше вона стала об'єктом кампанії нещадного цькування у радянській пресі.</a:t>
            </a:r>
            <a:endParaRPr lang="uk-UA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68208"/>
            <a:ext cx="2880320" cy="414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1600" y="51571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Лев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Гумільов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3717032"/>
            <a:ext cx="8229600" cy="2667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dirty="0" smtClean="0">
                <a:latin typeface="Monotype Corsiva" pitchFamily="66" charset="0"/>
              </a:rPr>
              <a:t>    </a:t>
            </a:r>
            <a:r>
              <a:rPr lang="uk-UA" sz="2800" b="1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Ахматова Анна Андріївна </a:t>
            </a:r>
            <a:r>
              <a:rPr lang="uk-UA" dirty="0" smtClean="0">
                <a:latin typeface="Monotype Corsiva" pitchFamily="66" charset="0"/>
              </a:rPr>
              <a:t>(справжнє прізвище - </a:t>
            </a:r>
            <a:r>
              <a:rPr lang="uk-UA" dirty="0" err="1" smtClean="0">
                <a:latin typeface="Monotype Corsiva" pitchFamily="66" charset="0"/>
              </a:rPr>
              <a:t>Горенко</a:t>
            </a:r>
            <a:r>
              <a:rPr lang="uk-UA" dirty="0" smtClean="0">
                <a:latin typeface="Monotype Corsiva" pitchFamily="66" charset="0"/>
              </a:rPr>
              <a:t>; 11 червня 1889, Одеса - 5 березня 1966, </a:t>
            </a:r>
            <a:r>
              <a:rPr lang="uk-UA" dirty="0" err="1" smtClean="0">
                <a:latin typeface="Monotype Corsiva" pitchFamily="66" charset="0"/>
              </a:rPr>
              <a:t>Домодєдово</a:t>
            </a:r>
            <a:r>
              <a:rPr lang="uk-UA" dirty="0" smtClean="0">
                <a:latin typeface="Monotype Corsiva" pitchFamily="66" charset="0"/>
              </a:rPr>
              <a:t>, Московська область) - російська поетеса, її творчість узагальнила шлях, пройдений російською культурою від «Срібної доби» до періоду хрущовської « відлиги ». Дебютувавши у межах акмеїстичної течії, А. Ахматова упродовж своєї мистецької еволюції сягнула вершин модерністської лірики.</a:t>
            </a:r>
          </a:p>
          <a:p>
            <a:pPr>
              <a:buNone/>
            </a:pPr>
            <a:endParaRPr lang="uk-UA" dirty="0" smtClean="0">
              <a:latin typeface="Monotype Corsiva" pitchFamily="66" charset="0"/>
            </a:endParaRPr>
          </a:p>
          <a:p>
            <a:pPr>
              <a:buNone/>
            </a:pPr>
            <a:endParaRPr lang="uk-UA" dirty="0"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7" y="332656"/>
            <a:ext cx="473812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124744"/>
            <a:ext cx="5050904" cy="45720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   До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останніх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днів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А. Ахматова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зберігала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дивовижну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творчу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працездатність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Головними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звершеннями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60-х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років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стало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закінчення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«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Поеми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без героя» (1962), над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якою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вона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працювала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чверть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століття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збірки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«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Біг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часу» (1965). У 60-х роках до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поетеси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прийшло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міжнародне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визнання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: вона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отримала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престижну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італійську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премію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була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обрана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почесним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доктором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Оксфордського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університету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   Померла А. Ахматова 5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березня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1966 р. у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Домодєдові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під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Москвою.</a:t>
            </a:r>
            <a:endParaRPr lang="uk-UA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endParaRPr lang="ru-RU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12776"/>
            <a:ext cx="300033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Пам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’</a:t>
            </a:r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ять про Російську Сапфо</a:t>
            </a:r>
            <a:endParaRPr lang="uk-UA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2448272" cy="326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494116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м. Санкт-Петербург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948264" y="5157192"/>
            <a:ext cx="1061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м. Одеса</a:t>
            </a:r>
            <a:endParaRPr lang="uk-UA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547000"/>
            <a:ext cx="2270745" cy="356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556792"/>
            <a:ext cx="20859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635896" y="59492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м. Санкт-Петербург</a:t>
            </a:r>
            <a:endParaRPr lang="uk-UA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 build="allAtOnce"/>
      <p:bldP spid="10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363272" cy="12192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2800" b="1" spc="0" dirty="0" err="1" smtClean="0">
                <a:ln/>
                <a:solidFill>
                  <a:schemeClr val="accent3"/>
                </a:solidFill>
                <a:effectLst/>
              </a:rPr>
              <a:t>Пам</a:t>
            </a:r>
            <a:r>
              <a:rPr lang="en-US" sz="2800" b="1" spc="0" dirty="0" smtClean="0">
                <a:ln/>
                <a:solidFill>
                  <a:schemeClr val="accent3"/>
                </a:solidFill>
                <a:effectLst/>
              </a:rPr>
              <a:t>’</a:t>
            </a:r>
            <a:r>
              <a:rPr lang="uk-UA" sz="2800" b="1" spc="0" dirty="0" err="1" smtClean="0">
                <a:ln/>
                <a:solidFill>
                  <a:schemeClr val="accent3"/>
                </a:solidFill>
                <a:effectLst/>
              </a:rPr>
              <a:t>ятник</a:t>
            </a:r>
            <a:r>
              <a:rPr lang="uk-UA" sz="2800" b="1" spc="0" dirty="0" smtClean="0">
                <a:ln/>
                <a:solidFill>
                  <a:schemeClr val="accent3"/>
                </a:solidFill>
                <a:effectLst/>
              </a:rPr>
              <a:t> на могилі Анни Ахматової </a:t>
            </a:r>
            <a:br>
              <a:rPr lang="uk-UA" sz="2800" b="1" spc="0" dirty="0" smtClean="0">
                <a:ln/>
                <a:solidFill>
                  <a:schemeClr val="accent3"/>
                </a:solidFill>
                <a:effectLst/>
              </a:rPr>
            </a:br>
            <a:r>
              <a:rPr lang="uk-UA" sz="2800" b="1" spc="0" dirty="0" smtClean="0">
                <a:ln/>
                <a:solidFill>
                  <a:schemeClr val="accent3"/>
                </a:solidFill>
                <a:effectLst/>
              </a:rPr>
              <a:t>в </a:t>
            </a:r>
            <a:r>
              <a:rPr lang="uk-UA" sz="2800" b="1" spc="0" dirty="0" err="1" smtClean="0">
                <a:ln/>
                <a:solidFill>
                  <a:schemeClr val="accent3"/>
                </a:solidFill>
                <a:effectLst/>
              </a:rPr>
              <a:t>Комарно</a:t>
            </a:r>
            <a:endParaRPr lang="uk-UA" sz="2800" b="1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33056"/>
            <a:ext cx="3672408" cy="2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933056"/>
            <a:ext cx="3611893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124744"/>
            <a:ext cx="3665984" cy="27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564904"/>
            <a:ext cx="8229600" cy="1219200"/>
          </a:xfrm>
        </p:spPr>
        <p:txBody>
          <a:bodyPr>
            <a:normAutofit/>
          </a:bodyPr>
          <a:lstStyle/>
          <a:p>
            <a:r>
              <a:rPr lang="uk-UA" sz="7200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Дякую за увагу!</a:t>
            </a:r>
            <a:endParaRPr lang="uk-UA" sz="7200" b="1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На долю А. Ахматової у російській літературі випала особлива місія. Вустами Ахматової заговорила, розправивши могутні крила, російська жіноча поезія. Видатні сучасниці поетеси зазначали, що у своїй творчості вона дала «цілу книгу Жіночої душі», висловила головні її суперечності, «яким стільки років не було виходу...»</a:t>
            </a:r>
            <a:endParaRPr lang="uk-UA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266429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i="1" dirty="0" smtClean="0"/>
              <a:t>   В особі Ахматової російська «жіноча» поезія дорівнялася до «чоловічої», скасувавши давні упередження, згідно з якими аналогічні явища у російській літературі </a:t>
            </a:r>
            <a:r>
              <a:rPr lang="en-US" i="1" dirty="0" smtClean="0"/>
              <a:t>XIX </a:t>
            </a:r>
            <a:r>
              <a:rPr lang="uk-UA" i="1" dirty="0" smtClean="0"/>
              <a:t>ст. здебільшого зверхньо оцінювалися хіба що як розваги освічених дам. Не випадково критика майже відразу відвела Ахматовій місце поруч з О. Блоком. Та й сам Блок з великою повагою вирізняв її на тлі багатої творчими особистостями «Срібної доби». Він і книжки свої надписував їй як рівний - рівній: «Блок - Ахматовій».</a:t>
            </a:r>
            <a:endParaRPr lang="uk-UA" i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195736" y="2996952"/>
            <a:ext cx="4499992" cy="337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404664"/>
            <a:ext cx="5184576" cy="626469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Друга заслуга цієї поетеси полягала в тому, що, пройшовши через усі катаклізми російської історії перших двох третин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 </a:t>
            </a:r>
            <a:r>
              <a:rPr lang="uk-UA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ст. - дві світові війни, революції, страшні ексцеси радянської влади від часів її встановлення до хрущовської «відлиги», - переживши загибель блискучого покоління творчої інтелігенції «Срібної доби», Ахматова завершила цілу епоху російської культури, стала хранителькою її найкращих традицій і передала трагічний досвід свого покоління поетам 60-80-х років. Вона була одним із тих майстрів слова, які не дали бур'янові </a:t>
            </a:r>
            <a:r>
              <a:rPr lang="uk-UA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соцреалістичної</a:t>
            </a:r>
            <a:r>
              <a:rPr lang="uk-UA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літератури заполонити ниву російської словесності.</a:t>
            </a:r>
            <a:endParaRPr lang="uk-UA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r="13163" b="13420"/>
          <a:stretch>
            <a:fillRect/>
          </a:stretch>
        </p:blipFill>
        <p:spPr bwMode="auto">
          <a:xfrm>
            <a:off x="5724128" y="404664"/>
            <a:ext cx="2952328" cy="359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СТОРІНКАМИ ЖИТТЯ МИТЦЯ</a:t>
            </a:r>
            <a:br>
              <a:rPr lang="uk-UA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uk-UA" b="1" i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Російська Сапфо у вирі історії </a:t>
            </a:r>
            <a:r>
              <a:rPr lang="en-US" b="1" i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XX </a:t>
            </a:r>
            <a:r>
              <a:rPr lang="uk-UA" b="1" i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століття</a:t>
            </a:r>
            <a:endParaRPr lang="uk-UA" b="1" i="1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348880"/>
            <a:ext cx="2988915" cy="429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11960" y="1313384"/>
            <a:ext cx="4536504" cy="4203848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  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Анна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Андріївна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Горенко 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(Анна Ахматова -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це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псевдонім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поетеси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)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народилася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11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червня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1889 р.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під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Одесою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в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родині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відставного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інженера-механіка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флоту. 1890 р. родина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переїхала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у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Царське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Село, де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дівчина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прожила до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шістнадцяти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75000"/>
                  </a:schemeClr>
                </a:solidFill>
              </a:rPr>
              <a:t>років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uk-UA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563749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332656"/>
            <a:ext cx="4896544" cy="388843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/>
              <a:t>    Море, біля якого народилася поетеса, і Царське Село, в якому вона росла, стали постійними мотивами її лірики. Царське Село осмислювалося Ахматовою не лише як «мала батьківщина», а й як символ російської культури, пов'язаний передусім з О. Пушкіним - поетом, якого вона обожнювала. У Царському Селі дівчинці відкрився світ поезії. До цього світу її ввели твори Г. Державіна та М. Некрасова. Свій перший вірш вона написала в одинадцятирічному віці.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221088"/>
            <a:ext cx="3420988" cy="226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251024"/>
            <a:ext cx="3212964" cy="227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276872"/>
            <a:ext cx="2849116" cy="177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04664"/>
            <a:ext cx="286158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172400" y="980728"/>
            <a:ext cx="515975" cy="532859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uk-UA" sz="2000" dirty="0" smtClean="0">
                <a:solidFill>
                  <a:schemeClr val="bg2">
                    <a:lumMod val="75000"/>
                  </a:schemeClr>
                </a:solidFill>
              </a:rPr>
              <a:t>Царське Село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11960" y="764704"/>
            <a:ext cx="4474840" cy="533129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tx2">
                    <a:lumMod val="25000"/>
                  </a:schemeClr>
                </a:solidFill>
              </a:rPr>
              <a:t>    </a:t>
            </a:r>
            <a:r>
              <a:rPr lang="en-US" i="1" dirty="0" smtClean="0">
                <a:solidFill>
                  <a:schemeClr val="tx2">
                    <a:lumMod val="25000"/>
                  </a:schemeClr>
                </a:solidFill>
              </a:rPr>
              <a:t>1905 p. </a:t>
            </a:r>
            <a:r>
              <a:rPr lang="uk-UA" i="1" dirty="0" smtClean="0">
                <a:solidFill>
                  <a:schemeClr val="tx2">
                    <a:lumMod val="25000"/>
                  </a:schemeClr>
                </a:solidFill>
              </a:rPr>
              <a:t>батьки Анни розлучилися. Мати з дітьми переїхала на Південь - спочатку до Євпаторії, а пізніше - до Києва, де дівчина закінчила гімназію й вступила на юридичний факультет Вищих жіночих курсів. Проте юриспруденція її мало цікавила, привабливішими були історія права та латина. За кілька років, вже у Петербурзі, Ахматова продовжила освіту на Вищих історико-літературних курсах.</a:t>
            </a:r>
            <a:endParaRPr lang="uk-UA" i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3816424" cy="526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513</TotalTime>
  <Words>1345</Words>
  <Application>Microsoft Office PowerPoint</Application>
  <PresentationFormat>Экран (4:3)</PresentationFormat>
  <Paragraphs>30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Бумажная</vt:lpstr>
      <vt:lpstr>Презентація  на тему: “Анна Ахматова”</vt:lpstr>
      <vt:lpstr>Слайд 2</vt:lpstr>
      <vt:lpstr>Слайд 3</vt:lpstr>
      <vt:lpstr>Слайд 4</vt:lpstr>
      <vt:lpstr>Слайд 5</vt:lpstr>
      <vt:lpstr>СТОРІНКАМИ ЖИТТЯ МИТЦЯ Російська Сапфо у вирі історії XX століття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Пам’ять про Російську Сапфо</vt:lpstr>
      <vt:lpstr>Пам’ятник на могилі Анни Ахматової  в Комарно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адмін</dc:creator>
  <cp:lastModifiedBy>адмін</cp:lastModifiedBy>
  <cp:revision>55</cp:revision>
  <dcterms:created xsi:type="dcterms:W3CDTF">2014-01-25T12:35:04Z</dcterms:created>
  <dcterms:modified xsi:type="dcterms:W3CDTF">2014-06-06T19:13:24Z</dcterms:modified>
</cp:coreProperties>
</file>