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FD647-79F8-4B50-BA26-1CDA1A67C139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7183FB4-2240-487F-B06E-390E695B62E9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effectLst>
          <a:glow rad="228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rtl="0"/>
          <a:r>
            <a:rPr lang="ru-RU" dirty="0" smtClean="0"/>
            <a:t>До </a:t>
          </a:r>
          <a:r>
            <a:rPr lang="ru-RU" dirty="0" err="1" smtClean="0"/>
            <a:t>професійних</a:t>
          </a:r>
          <a:r>
            <a:rPr lang="ru-RU" dirty="0" smtClean="0"/>
            <a:t> </a:t>
          </a:r>
          <a:r>
            <a:rPr lang="ru-RU" dirty="0" err="1" smtClean="0"/>
            <a:t>клопотів</a:t>
          </a:r>
          <a:r>
            <a:rPr lang="ru-RU" dirty="0" smtClean="0"/>
            <a:t> </a:t>
          </a:r>
          <a:r>
            <a:rPr lang="ru-RU" dirty="0" err="1" smtClean="0"/>
            <a:t>додалися</a:t>
          </a:r>
          <a:r>
            <a:rPr lang="ru-RU" dirty="0" smtClean="0"/>
            <a:t> </a:t>
          </a:r>
          <a:r>
            <a:rPr lang="ru-RU" dirty="0" err="1" smtClean="0"/>
            <a:t>й</a:t>
          </a:r>
          <a:r>
            <a:rPr lang="ru-RU" dirty="0" smtClean="0"/>
            <a:t> </a:t>
          </a:r>
          <a:r>
            <a:rPr lang="ru-RU" dirty="0" err="1" smtClean="0"/>
            <a:t>особисті</a:t>
          </a:r>
          <a:r>
            <a:rPr lang="ru-RU" dirty="0" smtClean="0"/>
            <a:t> - </a:t>
          </a:r>
          <a:r>
            <a:rPr lang="ru-RU" dirty="0" err="1" smtClean="0"/>
            <a:t>сім'я</a:t>
          </a:r>
          <a:r>
            <a:rPr lang="ru-RU" dirty="0" smtClean="0"/>
            <a:t> </a:t>
          </a:r>
          <a:r>
            <a:rPr lang="ru-RU" dirty="0" err="1" smtClean="0"/>
            <a:t>потребувала</a:t>
          </a:r>
          <a:r>
            <a:rPr lang="ru-RU" dirty="0" smtClean="0"/>
            <a:t> грошей, а </a:t>
          </a:r>
          <a:r>
            <a:rPr lang="ru-RU" dirty="0" err="1" smtClean="0"/>
            <a:t>батько</a:t>
          </a:r>
          <a:r>
            <a:rPr lang="ru-RU" dirty="0" smtClean="0"/>
            <a:t> </a:t>
          </a:r>
          <a:r>
            <a:rPr lang="ru-RU" dirty="0" err="1" smtClean="0"/>
            <a:t>знову</a:t>
          </a:r>
          <a:r>
            <a:rPr lang="ru-RU" dirty="0" smtClean="0"/>
            <a:t> </a:t>
          </a:r>
          <a:r>
            <a:rPr lang="ru-RU" dirty="0" err="1" smtClean="0"/>
            <a:t>заліз</a:t>
          </a:r>
          <a:r>
            <a:rPr lang="ru-RU" dirty="0" smtClean="0"/>
            <a:t> у борги. </a:t>
          </a:r>
          <a:r>
            <a:rPr lang="ru-RU" dirty="0" err="1" smtClean="0"/>
            <a:t>Це</a:t>
          </a:r>
          <a:r>
            <a:rPr lang="ru-RU" dirty="0" smtClean="0"/>
            <a:t> </a:t>
          </a:r>
          <a:r>
            <a:rPr lang="ru-RU" dirty="0" err="1" smtClean="0"/>
            <a:t>й</a:t>
          </a:r>
          <a:r>
            <a:rPr lang="ru-RU" dirty="0" smtClean="0"/>
            <a:t> </a:t>
          </a:r>
          <a:r>
            <a:rPr lang="ru-RU" dirty="0" err="1" smtClean="0"/>
            <a:t>вирішило</a:t>
          </a:r>
          <a:r>
            <a:rPr lang="ru-RU" dirty="0" smtClean="0"/>
            <a:t> </a:t>
          </a:r>
          <a:r>
            <a:rPr lang="ru-RU" dirty="0" err="1" smtClean="0"/>
            <a:t>подальші</a:t>
          </a:r>
          <a:r>
            <a:rPr lang="ru-RU" dirty="0" smtClean="0"/>
            <a:t> кроки - </a:t>
          </a:r>
          <a:r>
            <a:rPr lang="ru-RU" dirty="0" err="1" smtClean="0"/>
            <a:t>Діккенс</a:t>
          </a:r>
          <a:r>
            <a:rPr lang="ru-RU" dirty="0" smtClean="0"/>
            <a:t> </a:t>
          </a:r>
          <a:r>
            <a:rPr lang="ru-RU" dirty="0" err="1" smtClean="0"/>
            <a:t>узявся</a:t>
          </a:r>
          <a:r>
            <a:rPr lang="ru-RU" dirty="0" smtClean="0"/>
            <a:t> за перо.</a:t>
          </a:r>
          <a:endParaRPr lang="ru-RU" dirty="0"/>
        </a:p>
      </dgm:t>
    </dgm:pt>
    <dgm:pt modelId="{8EF47D3A-CDE5-4D39-9C1C-8AEEF7374A9E}" type="parTrans" cxnId="{448BA985-0C5C-46E9-B446-BFDD82D05E32}">
      <dgm:prSet/>
      <dgm:spPr/>
      <dgm:t>
        <a:bodyPr/>
        <a:lstStyle/>
        <a:p>
          <a:endParaRPr lang="ru-RU"/>
        </a:p>
      </dgm:t>
    </dgm:pt>
    <dgm:pt modelId="{7506A0BC-27E9-4E4E-BE9F-81D680F840F8}" type="sibTrans" cxnId="{448BA985-0C5C-46E9-B446-BFDD82D05E32}">
      <dgm:prSet/>
      <dgm:spPr/>
      <dgm:t>
        <a:bodyPr/>
        <a:lstStyle/>
        <a:p>
          <a:endParaRPr lang="ru-RU"/>
        </a:p>
      </dgm:t>
    </dgm:pt>
    <dgm:pt modelId="{ED5D97D8-2BF7-4E49-B6FE-205EA5D80336}" type="pres">
      <dgm:prSet presAssocID="{557FD647-79F8-4B50-BA26-1CDA1A67C13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354678-A3FC-46B7-8BE1-243B681AFD4D}" type="pres">
      <dgm:prSet presAssocID="{E7183FB4-2240-487F-B06E-390E695B62E9}" presName="circ1TxSh" presStyleLbl="vennNode1" presStyleIdx="0" presStyleCnt="1" custScaleX="143320"/>
      <dgm:spPr/>
      <dgm:t>
        <a:bodyPr/>
        <a:lstStyle/>
        <a:p>
          <a:endParaRPr lang="ru-RU"/>
        </a:p>
      </dgm:t>
    </dgm:pt>
  </dgm:ptLst>
  <dgm:cxnLst>
    <dgm:cxn modelId="{448BA985-0C5C-46E9-B446-BFDD82D05E32}" srcId="{557FD647-79F8-4B50-BA26-1CDA1A67C139}" destId="{E7183FB4-2240-487F-B06E-390E695B62E9}" srcOrd="0" destOrd="0" parTransId="{8EF47D3A-CDE5-4D39-9C1C-8AEEF7374A9E}" sibTransId="{7506A0BC-27E9-4E4E-BE9F-81D680F840F8}"/>
    <dgm:cxn modelId="{F93AEF43-E33A-4A1E-B93F-81576E972BBE}" type="presOf" srcId="{557FD647-79F8-4B50-BA26-1CDA1A67C139}" destId="{ED5D97D8-2BF7-4E49-B6FE-205EA5D80336}" srcOrd="0" destOrd="0" presId="urn:microsoft.com/office/officeart/2005/8/layout/venn1"/>
    <dgm:cxn modelId="{6E582B4C-0772-4DAA-BA51-5D44DC80D86F}" type="presOf" srcId="{E7183FB4-2240-487F-B06E-390E695B62E9}" destId="{F9354678-A3FC-46B7-8BE1-243B681AFD4D}" srcOrd="0" destOrd="0" presId="urn:microsoft.com/office/officeart/2005/8/layout/venn1"/>
    <dgm:cxn modelId="{C4C52878-6A3D-4C04-8FA9-6DC7B22F0F16}" type="presParOf" srcId="{ED5D97D8-2BF7-4E49-B6FE-205EA5D80336}" destId="{F9354678-A3FC-46B7-8BE1-243B681AFD4D}" srcOrd="0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89E50-94C6-4E7F-A056-FB2C413C1549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02706-6016-437B-9602-63EE7E87C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02706-6016-437B-9602-63EE7E87C71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D912-3A4B-49A0-838F-FD654A4B8CF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68AE-102E-44FF-B463-FDF75EFA8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D912-3A4B-49A0-838F-FD654A4B8CF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68AE-102E-44FF-B463-FDF75EFA8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D912-3A4B-49A0-838F-FD654A4B8CF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68AE-102E-44FF-B463-FDF75EFA8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D912-3A4B-49A0-838F-FD654A4B8CF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68AE-102E-44FF-B463-FDF75EFA8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D912-3A4B-49A0-838F-FD654A4B8CF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68AE-102E-44FF-B463-FDF75EFA8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D912-3A4B-49A0-838F-FD654A4B8CF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68AE-102E-44FF-B463-FDF75EFA8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D912-3A4B-49A0-838F-FD654A4B8CF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68AE-102E-44FF-B463-FDF75EFA8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D912-3A4B-49A0-838F-FD654A4B8CF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68AE-102E-44FF-B463-FDF75EFA8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D912-3A4B-49A0-838F-FD654A4B8CF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68AE-102E-44FF-B463-FDF75EFA8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D912-3A4B-49A0-838F-FD654A4B8CF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68AE-102E-44FF-B463-FDF75EFA8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D912-3A4B-49A0-838F-FD654A4B8CF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68AE-102E-44FF-B463-FDF75EFA8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2D912-3A4B-49A0-838F-FD654A4B8CF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E68AE-102E-44FF-B463-FDF75EFA8C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split orient="vert"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5572140"/>
            <a:ext cx="4857784" cy="100013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85786" y="5643578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err="1">
                <a:latin typeface="+mj-lt"/>
              </a:rPr>
              <a:t>Чарлз</a:t>
            </a:r>
            <a:r>
              <a:rPr lang="uk-UA" sz="4800" b="1" dirty="0">
                <a:latin typeface="+mj-lt"/>
              </a:rPr>
              <a:t> Діккенс</a:t>
            </a:r>
          </a:p>
        </p:txBody>
      </p:sp>
      <p:sp>
        <p:nvSpPr>
          <p:cNvPr id="7" name="Овал 6"/>
          <p:cNvSpPr/>
          <p:nvPr/>
        </p:nvSpPr>
        <p:spPr>
          <a:xfrm>
            <a:off x="428596" y="4786322"/>
            <a:ext cx="500066" cy="500066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85720" y="3571876"/>
            <a:ext cx="500066" cy="500066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42976" y="4357694"/>
            <a:ext cx="500066" cy="500066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785918" y="5000636"/>
            <a:ext cx="357190" cy="35719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214414" y="5072074"/>
            <a:ext cx="357190" cy="35719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28596" y="4429132"/>
            <a:ext cx="285752" cy="28575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14282" y="5357826"/>
            <a:ext cx="214314" cy="214314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572132" y="6143644"/>
            <a:ext cx="500066" cy="500066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215338" y="4786322"/>
            <a:ext cx="500066" cy="500066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929454" y="6072206"/>
            <a:ext cx="500066" cy="500066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786710" y="5929330"/>
            <a:ext cx="357190" cy="35719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072330" y="5572140"/>
            <a:ext cx="357190" cy="35719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357950" y="5857892"/>
            <a:ext cx="285752" cy="28575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8358214" y="6357934"/>
            <a:ext cx="500066" cy="50006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358214" y="3929066"/>
            <a:ext cx="500066" cy="500066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643934" y="5429264"/>
            <a:ext cx="500066" cy="500066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786710" y="5214950"/>
            <a:ext cx="357190" cy="35719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858148" y="4286256"/>
            <a:ext cx="357190" cy="357190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8858248" y="3571876"/>
            <a:ext cx="285752" cy="28575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858248" y="4572008"/>
            <a:ext cx="285752" cy="28575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8143900" y="5500702"/>
            <a:ext cx="285752" cy="28575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500958" y="6572248"/>
            <a:ext cx="285752" cy="28575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429388" y="6572248"/>
            <a:ext cx="285752" cy="28575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blog_0000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785794"/>
            <a:ext cx="3230812" cy="41354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  <a:ln>
            <a:solidFill>
              <a:schemeClr val="accent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якось</a:t>
            </a:r>
            <a:r>
              <a:rPr lang="ru-RU" dirty="0"/>
              <a:t> </a:t>
            </a:r>
            <a:r>
              <a:rPr lang="ru-RU" dirty="0" err="1"/>
              <a:t>зарадити</a:t>
            </a:r>
            <a:r>
              <a:rPr lang="ru-RU" dirty="0"/>
              <a:t> </a:t>
            </a:r>
            <a:r>
              <a:rPr lang="ru-RU" dirty="0" err="1"/>
              <a:t>лихові</a:t>
            </a:r>
            <a:r>
              <a:rPr lang="ru-RU" dirty="0"/>
              <a:t>, </a:t>
            </a:r>
            <a:r>
              <a:rPr lang="ru-RU" dirty="0" err="1"/>
              <a:t>Чарлза</a:t>
            </a:r>
            <a:r>
              <a:rPr lang="ru-RU" dirty="0"/>
              <a:t> </a:t>
            </a:r>
            <a:r>
              <a:rPr lang="ru-RU" dirty="0" err="1"/>
              <a:t>влаштовують</a:t>
            </a:r>
            <a:r>
              <a:rPr lang="ru-RU" dirty="0"/>
              <a:t> на фабрику. </a:t>
            </a:r>
            <a:r>
              <a:rPr lang="ru-RU" dirty="0" err="1"/>
              <a:t>Шість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/>
              <a:t>, </a:t>
            </a:r>
            <a:r>
              <a:rPr lang="ru-RU" dirty="0" err="1"/>
              <a:t>проведених</a:t>
            </a:r>
            <a:r>
              <a:rPr lang="ru-RU" dirty="0"/>
              <a:t> у </a:t>
            </a:r>
            <a:r>
              <a:rPr lang="ru-RU" dirty="0" err="1"/>
              <a:t>брудному</a:t>
            </a:r>
            <a:r>
              <a:rPr lang="ru-RU" dirty="0"/>
              <a:t> старому </a:t>
            </a:r>
            <a:r>
              <a:rPr lang="ru-RU" dirty="0" err="1"/>
              <a:t>приміщенні</a:t>
            </a:r>
            <a:r>
              <a:rPr lang="ru-RU" dirty="0"/>
              <a:t>, </a:t>
            </a:r>
            <a:r>
              <a:rPr lang="ru-RU" dirty="0" err="1"/>
              <a:t>були</a:t>
            </a:r>
            <a:r>
              <a:rPr lang="ru-RU" dirty="0"/>
              <a:t> для </a:t>
            </a:r>
            <a:r>
              <a:rPr lang="ru-RU" dirty="0" err="1"/>
              <a:t>вразливого</a:t>
            </a:r>
            <a:r>
              <a:rPr lang="ru-RU" dirty="0"/>
              <a:t> хлопчика </a:t>
            </a:r>
            <a:r>
              <a:rPr lang="ru-RU" dirty="0" err="1"/>
              <a:t>чи</a:t>
            </a:r>
            <a:r>
              <a:rPr lang="ru-RU" dirty="0"/>
              <a:t> не </a:t>
            </a:r>
            <a:r>
              <a:rPr lang="ru-RU" dirty="0" err="1"/>
              <a:t>найстрашнішими</a:t>
            </a:r>
            <a:r>
              <a:rPr lang="ru-RU" dirty="0"/>
              <a:t>: </a:t>
            </a:r>
            <a:r>
              <a:rPr lang="ru-RU" dirty="0" err="1"/>
              <a:t>одноманітна</a:t>
            </a:r>
            <a:r>
              <a:rPr lang="ru-RU" dirty="0"/>
              <a:t> </a:t>
            </a:r>
            <a:r>
              <a:rPr lang="ru-RU" dirty="0" err="1"/>
              <a:t>праця</a:t>
            </a:r>
            <a:r>
              <a:rPr lang="ru-RU" dirty="0"/>
              <a:t> </a:t>
            </a:r>
            <a:r>
              <a:rPr lang="ru-RU" dirty="0" err="1"/>
              <a:t>тривала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ранку до </a:t>
            </a:r>
            <a:r>
              <a:rPr lang="ru-RU" dirty="0" err="1"/>
              <a:t>вечора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моральна травма для </a:t>
            </a:r>
            <a:r>
              <a:rPr lang="ru-RU" dirty="0" err="1"/>
              <a:t>Чарлза</a:t>
            </a:r>
            <a:r>
              <a:rPr lang="ru-RU" dirty="0"/>
              <a:t>, </a:t>
            </a:r>
            <a:r>
              <a:rPr lang="ru-RU" dirty="0" err="1"/>
              <a:t>котрий</a:t>
            </a:r>
            <a:r>
              <a:rPr lang="ru-RU" dirty="0"/>
              <a:t> </a:t>
            </a:r>
            <a:r>
              <a:rPr lang="ru-RU" dirty="0" err="1"/>
              <a:t>прагнув</a:t>
            </a:r>
            <a:r>
              <a:rPr lang="ru-RU" dirty="0"/>
              <a:t> </a:t>
            </a:r>
            <a:r>
              <a:rPr lang="ru-RU" dirty="0" err="1"/>
              <a:t>учитися</a:t>
            </a:r>
            <a:r>
              <a:rPr lang="ru-RU" dirty="0"/>
              <a:t>. </a:t>
            </a:r>
          </a:p>
        </p:txBody>
      </p:sp>
      <p:pic>
        <p:nvPicPr>
          <p:cNvPr id="4" name="Рисунок 3" descr="0219-a.800x600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803336"/>
            <a:ext cx="4000528" cy="28403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115328" cy="2614618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  У </a:t>
            </a:r>
            <a:r>
              <a:rPr lang="ru-RU" dirty="0" err="1"/>
              <a:t>цей</a:t>
            </a:r>
            <a:r>
              <a:rPr lang="ru-RU" dirty="0"/>
              <a:t> час у </a:t>
            </a:r>
            <a:r>
              <a:rPr lang="ru-RU" dirty="0" err="1"/>
              <a:t>хлопця</a:t>
            </a:r>
            <a:r>
              <a:rPr lang="ru-RU" dirty="0"/>
              <a:t> </a:t>
            </a:r>
            <a:r>
              <a:rPr lang="ru-RU" dirty="0" err="1"/>
              <a:t>з'явилося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захоплення</a:t>
            </a:r>
            <a:r>
              <a:rPr lang="ru-RU" dirty="0"/>
              <a:t> - Лондон. </a:t>
            </a:r>
            <a:r>
              <a:rPr lang="ru-RU" dirty="0" err="1"/>
              <a:t>Діккенс</a:t>
            </a:r>
            <a:r>
              <a:rPr lang="ru-RU" dirty="0"/>
              <a:t> </a:t>
            </a:r>
            <a:r>
              <a:rPr lang="ru-RU" dirty="0" err="1"/>
              <a:t>міг</a:t>
            </a:r>
            <a:r>
              <a:rPr lang="ru-RU" dirty="0"/>
              <a:t> годинами </a:t>
            </a:r>
            <a:r>
              <a:rPr lang="ru-RU" dirty="0" err="1"/>
              <a:t>блукати</a:t>
            </a:r>
            <a:r>
              <a:rPr lang="ru-RU" dirty="0"/>
              <a:t> </a:t>
            </a:r>
            <a:r>
              <a:rPr lang="ru-RU" dirty="0" err="1"/>
              <a:t>вулицями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тут, у </a:t>
            </a:r>
            <a:r>
              <a:rPr lang="ru-RU" dirty="0" err="1"/>
              <a:t>лондонських</a:t>
            </a:r>
            <a:r>
              <a:rPr lang="ru-RU" dirty="0"/>
              <a:t> </a:t>
            </a:r>
            <a:r>
              <a:rPr lang="ru-RU" dirty="0" err="1"/>
              <a:t>нетрях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не </a:t>
            </a:r>
            <a:r>
              <a:rPr lang="ru-RU" dirty="0" err="1"/>
              <a:t>підозрюючи</a:t>
            </a:r>
            <a:r>
              <a:rPr lang="ru-RU" dirty="0"/>
              <a:t>, </a:t>
            </a:r>
            <a:r>
              <a:rPr lang="ru-RU" dirty="0" err="1"/>
              <a:t>дістав</a:t>
            </a:r>
            <a:r>
              <a:rPr lang="ru-RU" dirty="0"/>
              <a:t> </a:t>
            </a:r>
            <a:r>
              <a:rPr lang="ru-RU" dirty="0" err="1"/>
              <a:t>своє-справжнє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. </a:t>
            </a:r>
          </a:p>
        </p:txBody>
      </p:sp>
      <p:pic>
        <p:nvPicPr>
          <p:cNvPr id="4" name="Рисунок 3" descr="f3c39f3541a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876"/>
            <a:ext cx="3952876" cy="289054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image08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786190"/>
            <a:ext cx="4187996" cy="27860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04337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Материного </a:t>
            </a:r>
            <a:r>
              <a:rPr lang="ru-RU" dirty="0" err="1"/>
              <a:t>спадку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дістався</a:t>
            </a:r>
            <a:r>
              <a:rPr lang="ru-RU" dirty="0"/>
              <a:t> Джону та </a:t>
            </a:r>
            <a:r>
              <a:rPr lang="ru-RU" dirty="0" err="1"/>
              <a:t>Вільяму</a:t>
            </a:r>
            <a:r>
              <a:rPr lang="ru-RU" dirty="0"/>
              <a:t> </a:t>
            </a:r>
            <a:r>
              <a:rPr lang="ru-RU" dirty="0" err="1"/>
              <a:t>Діккенсам</a:t>
            </a:r>
            <a:r>
              <a:rPr lang="ru-RU" dirty="0"/>
              <a:t>, </a:t>
            </a:r>
            <a:r>
              <a:rPr lang="ru-RU" dirty="0" err="1"/>
              <a:t>вистачило</a:t>
            </a:r>
            <a:r>
              <a:rPr lang="ru-RU" dirty="0"/>
              <a:t> на те, </a:t>
            </a:r>
            <a:r>
              <a:rPr lang="ru-RU" dirty="0" err="1"/>
              <a:t>аби</a:t>
            </a:r>
            <a:r>
              <a:rPr lang="ru-RU" dirty="0"/>
              <a:t> </a:t>
            </a:r>
            <a:r>
              <a:rPr lang="ru-RU" dirty="0" err="1"/>
              <a:t>розплатитися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кредиторами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сім'ї</a:t>
            </a:r>
            <a:r>
              <a:rPr lang="ru-RU" dirty="0"/>
              <a:t> </a:t>
            </a:r>
            <a:r>
              <a:rPr lang="ru-RU" dirty="0" err="1"/>
              <a:t>більш-менш</a:t>
            </a:r>
            <a:r>
              <a:rPr lang="ru-RU" dirty="0"/>
              <a:t> </a:t>
            </a:r>
            <a:r>
              <a:rPr lang="ru-RU" dirty="0" err="1"/>
              <a:t>пристойне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err="1"/>
              <a:t>Чарлз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неабиякою</a:t>
            </a:r>
            <a:r>
              <a:rPr lang="ru-RU" dirty="0"/>
              <a:t> </a:t>
            </a:r>
            <a:r>
              <a:rPr lang="ru-RU" dirty="0" err="1"/>
              <a:t>радістю</a:t>
            </a:r>
            <a:r>
              <a:rPr lang="ru-RU" dirty="0"/>
              <a:t> </a:t>
            </a:r>
            <a:r>
              <a:rPr lang="ru-RU" dirty="0" err="1"/>
              <a:t>залишив</a:t>
            </a:r>
            <a:r>
              <a:rPr lang="ru-RU" dirty="0"/>
              <a:t> фабрику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продовжив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у </a:t>
            </a:r>
            <a:r>
              <a:rPr lang="ru-RU" dirty="0" err="1"/>
              <a:t>приватній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почав </a:t>
            </a:r>
            <a:r>
              <a:rPr lang="ru-RU" dirty="0" err="1"/>
              <a:t>працювати</a:t>
            </a:r>
            <a:r>
              <a:rPr lang="ru-RU" dirty="0"/>
              <a:t> </a:t>
            </a:r>
            <a:r>
              <a:rPr lang="ru-RU" dirty="0" err="1"/>
              <a:t>молодшим</a:t>
            </a:r>
            <a:r>
              <a:rPr lang="ru-RU" dirty="0"/>
              <a:t> клерком у адвоката </a:t>
            </a:r>
            <a:r>
              <a:rPr lang="ru-RU" dirty="0" err="1"/>
              <a:t>Блекмора</a:t>
            </a:r>
            <a:r>
              <a:rPr lang="ru-RU" dirty="0"/>
              <a:t>.</a:t>
            </a:r>
          </a:p>
        </p:txBody>
      </p:sp>
      <p:pic>
        <p:nvPicPr>
          <p:cNvPr id="4" name="Рисунок 3" descr="charlz_dikke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4500570"/>
            <a:ext cx="2714644" cy="2034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229600" cy="2043114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З 1832 року </a:t>
            </a:r>
            <a:r>
              <a:rPr lang="ru-RU" dirty="0" err="1"/>
              <a:t>Чарлз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 у </a:t>
            </a:r>
            <a:r>
              <a:rPr lang="ru-RU" dirty="0" err="1"/>
              <a:t>місцевій</a:t>
            </a:r>
            <a:r>
              <a:rPr lang="ru-RU" dirty="0"/>
              <a:t> </a:t>
            </a:r>
            <a:r>
              <a:rPr lang="ru-RU" dirty="0" err="1"/>
              <a:t>газетці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співробітником</a:t>
            </a:r>
            <a:r>
              <a:rPr lang="ru-RU" dirty="0"/>
              <a:t> </a:t>
            </a:r>
            <a:r>
              <a:rPr lang="ru-RU" dirty="0" err="1"/>
              <a:t>часопису</a:t>
            </a:r>
            <a:r>
              <a:rPr lang="ru-RU" dirty="0"/>
              <a:t> "</a:t>
            </a:r>
            <a:r>
              <a:rPr lang="ru-RU" dirty="0" err="1"/>
              <a:t>Дзеркало</a:t>
            </a:r>
            <a:r>
              <a:rPr lang="ru-RU" dirty="0"/>
              <a:t> парламенту", </a:t>
            </a:r>
            <a:r>
              <a:rPr lang="ru-RU" dirty="0" err="1"/>
              <a:t>що</a:t>
            </a:r>
            <a:r>
              <a:rPr lang="ru-RU" dirty="0"/>
              <a:t> належав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родичеві</a:t>
            </a:r>
            <a:r>
              <a:rPr lang="ru-RU" dirty="0"/>
              <a:t>. </a:t>
            </a:r>
          </a:p>
        </p:txBody>
      </p:sp>
      <p:pic>
        <p:nvPicPr>
          <p:cNvPr id="4" name="Рисунок 3" descr="1354137680_m378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000372"/>
            <a:ext cx="3720704" cy="357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219-a.800x600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286124"/>
            <a:ext cx="4068915" cy="2888930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571480"/>
          <a:ext cx="8229600" cy="5526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pred087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34" y="4857760"/>
            <a:ext cx="3000396" cy="1860246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2257428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/>
              <a:t>Переконавшись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нариси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успіх</a:t>
            </a:r>
            <a:r>
              <a:rPr lang="ru-RU" dirty="0"/>
              <a:t> у </a:t>
            </a:r>
            <a:r>
              <a:rPr lang="ru-RU" dirty="0" err="1"/>
              <a:t>читачів</a:t>
            </a:r>
            <a:r>
              <a:rPr lang="ru-RU" dirty="0"/>
              <a:t>, </a:t>
            </a:r>
            <a:r>
              <a:rPr lang="ru-RU" dirty="0" err="1"/>
              <a:t>Діккенс</a:t>
            </a:r>
            <a:r>
              <a:rPr lang="ru-RU" dirty="0"/>
              <a:t> </a:t>
            </a:r>
            <a:r>
              <a:rPr lang="ru-RU" dirty="0" err="1"/>
              <a:t>наважився</a:t>
            </a:r>
            <a:r>
              <a:rPr lang="ru-RU" dirty="0"/>
              <a:t> </a:t>
            </a:r>
            <a:r>
              <a:rPr lang="ru-RU" dirty="0" err="1"/>
              <a:t>видати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окремою</a:t>
            </a:r>
            <a:r>
              <a:rPr lang="ru-RU" dirty="0"/>
              <a:t> книжкою. Так, у 1836 р. </a:t>
            </a:r>
            <a:r>
              <a:rPr lang="ru-RU" dirty="0" err="1"/>
              <a:t>з'явилися</a:t>
            </a:r>
            <a:r>
              <a:rPr lang="ru-RU" dirty="0"/>
              <a:t> на прилавках "</a:t>
            </a:r>
            <a:r>
              <a:rPr lang="ru-RU" dirty="0" err="1"/>
              <a:t>Нариси</a:t>
            </a:r>
            <a:r>
              <a:rPr lang="ru-RU" dirty="0"/>
              <a:t> </a:t>
            </a:r>
            <a:r>
              <a:rPr lang="ru-RU" dirty="0" err="1"/>
              <a:t>Боза</a:t>
            </a:r>
            <a:r>
              <a:rPr lang="ru-RU" dirty="0"/>
              <a:t>" у </a:t>
            </a:r>
            <a:r>
              <a:rPr lang="ru-RU" dirty="0" err="1"/>
              <a:t>двох</a:t>
            </a:r>
            <a:r>
              <a:rPr lang="ru-RU" dirty="0"/>
              <a:t> томах. </a:t>
            </a:r>
          </a:p>
        </p:txBody>
      </p:sp>
      <p:pic>
        <p:nvPicPr>
          <p:cNvPr id="5" name="Рисунок 4" descr="0219-a.800x600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571876"/>
            <a:ext cx="3932077" cy="27917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 descr="5620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4071942"/>
            <a:ext cx="1428760" cy="2164572"/>
          </a:xfrm>
          <a:prstGeom prst="rect">
            <a:avLst/>
          </a:prstGeom>
        </p:spPr>
      </p:pic>
      <p:pic>
        <p:nvPicPr>
          <p:cNvPr id="7" name="Рисунок 6" descr="9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4214818"/>
            <a:ext cx="1428760" cy="2043127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115328" cy="190023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 </a:t>
            </a:r>
            <a:r>
              <a:rPr lang="ru-RU" dirty="0" err="1"/>
              <a:t>Діккенс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справжнім</a:t>
            </a:r>
            <a:r>
              <a:rPr lang="ru-RU" dirty="0"/>
              <a:t> </a:t>
            </a:r>
            <a:r>
              <a:rPr lang="ru-RU" dirty="0" err="1"/>
              <a:t>майстром</a:t>
            </a:r>
            <a:r>
              <a:rPr lang="ru-RU" dirty="0"/>
              <a:t> </a:t>
            </a:r>
            <a:r>
              <a:rPr lang="ru-RU" dirty="0" err="1"/>
              <a:t>міського</a:t>
            </a:r>
            <a:r>
              <a:rPr lang="ru-RU" dirty="0"/>
              <a:t> пейзажу. Лондон для </a:t>
            </a:r>
            <a:r>
              <a:rPr lang="ru-RU" dirty="0" err="1"/>
              <a:t>нього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населений пункт, а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 </a:t>
            </a:r>
          </a:p>
        </p:txBody>
      </p:sp>
      <p:pic>
        <p:nvPicPr>
          <p:cNvPr id="4" name="Рисунок 3" descr="0_3352f_f1070372_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2928934"/>
            <a:ext cx="4643470" cy="34454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b23ee131df9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786190"/>
            <a:ext cx="3605526" cy="251936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115328" cy="2185990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/>
              <a:t>Величезний</a:t>
            </a:r>
            <a:r>
              <a:rPr lang="ru-RU" dirty="0"/>
              <a:t> </a:t>
            </a:r>
            <a:r>
              <a:rPr lang="ru-RU" dirty="0" err="1"/>
              <a:t>успіх</a:t>
            </a:r>
            <a:r>
              <a:rPr lang="ru-RU" dirty="0"/>
              <a:t> записок </a:t>
            </a:r>
            <a:r>
              <a:rPr lang="ru-RU" dirty="0" err="1"/>
              <a:t>змусив</a:t>
            </a:r>
            <a:r>
              <a:rPr lang="ru-RU" dirty="0"/>
              <a:t> автора </a:t>
            </a:r>
            <a:r>
              <a:rPr lang="ru-RU" dirty="0" err="1"/>
              <a:t>повірити</a:t>
            </a:r>
            <a:r>
              <a:rPr lang="ru-RU" dirty="0"/>
              <a:t> у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, не </a:t>
            </a:r>
            <a:r>
              <a:rPr lang="ru-RU" dirty="0" err="1"/>
              <a:t>закінчивши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, </a:t>
            </a:r>
            <a:r>
              <a:rPr lang="ru-RU" dirty="0" err="1"/>
              <a:t>підписав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на </a:t>
            </a:r>
            <a:r>
              <a:rPr lang="ru-RU" dirty="0" err="1"/>
              <a:t>новий</a:t>
            </a:r>
            <a:r>
              <a:rPr lang="ru-RU" dirty="0"/>
              <a:t> роман "</a:t>
            </a:r>
            <a:r>
              <a:rPr lang="ru-RU" dirty="0" err="1"/>
              <a:t>Пригоди</a:t>
            </a:r>
            <a:r>
              <a:rPr lang="ru-RU" dirty="0"/>
              <a:t> </a:t>
            </a:r>
            <a:r>
              <a:rPr lang="ru-RU" dirty="0" err="1"/>
              <a:t>Олівера</a:t>
            </a:r>
            <a:r>
              <a:rPr lang="ru-RU" dirty="0"/>
              <a:t> </a:t>
            </a:r>
            <a:r>
              <a:rPr lang="ru-RU" dirty="0" err="1"/>
              <a:t>Твіста</a:t>
            </a:r>
            <a:r>
              <a:rPr lang="ru-RU" dirty="0"/>
              <a:t>". </a:t>
            </a:r>
          </a:p>
        </p:txBody>
      </p:sp>
      <p:pic>
        <p:nvPicPr>
          <p:cNvPr id="4" name="Рисунок 3" descr="Charlz_Dikkens__Oliver_Tvi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714620"/>
            <a:ext cx="2428892" cy="37890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pred08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3643314"/>
            <a:ext cx="3955968" cy="24527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000372"/>
            <a:ext cx="7901014" cy="3614750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6 </a:t>
            </a:r>
            <a:r>
              <a:rPr lang="ru-RU" dirty="0" err="1"/>
              <a:t>січня</a:t>
            </a:r>
            <a:r>
              <a:rPr lang="ru-RU" dirty="0"/>
              <a:t> 1842 р. </a:t>
            </a:r>
            <a:r>
              <a:rPr lang="ru-RU" dirty="0" err="1"/>
              <a:t>Діккенс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дружиною </a:t>
            </a:r>
            <a:r>
              <a:rPr lang="ru-RU" dirty="0" err="1"/>
              <a:t>відплив</a:t>
            </a:r>
            <a:r>
              <a:rPr lang="ru-RU" dirty="0"/>
              <a:t> до США. </a:t>
            </a:r>
            <a:r>
              <a:rPr lang="ru-RU" dirty="0" err="1"/>
              <a:t>Намір</a:t>
            </a:r>
            <a:r>
              <a:rPr lang="ru-RU" dirty="0"/>
              <a:t> </a:t>
            </a:r>
            <a:r>
              <a:rPr lang="ru-RU" dirty="0" err="1"/>
              <a:t>побувати</a:t>
            </a:r>
            <a:r>
              <a:rPr lang="ru-RU" dirty="0"/>
              <a:t> за океаном </a:t>
            </a:r>
            <a:r>
              <a:rPr lang="ru-RU" dirty="0" err="1"/>
              <a:t>з'явився</a:t>
            </a:r>
            <a:r>
              <a:rPr lang="ru-RU" dirty="0"/>
              <a:t> у </a:t>
            </a:r>
            <a:r>
              <a:rPr lang="ru-RU" dirty="0" err="1"/>
              <a:t>письменника</a:t>
            </a:r>
            <a:r>
              <a:rPr lang="ru-RU" dirty="0"/>
              <a:t> давно.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прагнення</a:t>
            </a:r>
            <a:r>
              <a:rPr lang="ru-RU" dirty="0"/>
              <a:t> </a:t>
            </a:r>
            <a:r>
              <a:rPr lang="ru-RU" dirty="0" err="1"/>
              <a:t>поїхати</a:t>
            </a:r>
            <a:r>
              <a:rPr lang="ru-RU" dirty="0"/>
              <a:t> до Америки, </a:t>
            </a:r>
            <a:r>
              <a:rPr lang="ru-RU" dirty="0" err="1"/>
              <a:t>аби</a:t>
            </a:r>
            <a:r>
              <a:rPr lang="ru-RU" dirty="0"/>
              <a:t> самому </a:t>
            </a:r>
            <a:r>
              <a:rPr lang="ru-RU" dirty="0" err="1"/>
              <a:t>переконатися</a:t>
            </a:r>
            <a:r>
              <a:rPr lang="ru-RU" dirty="0"/>
              <a:t> в </a:t>
            </a:r>
            <a:r>
              <a:rPr lang="ru-RU" dirty="0" err="1"/>
              <a:t>перевагах</a:t>
            </a:r>
            <a:r>
              <a:rPr lang="ru-RU" dirty="0"/>
              <a:t> </a:t>
            </a:r>
            <a:r>
              <a:rPr lang="ru-RU" dirty="0" err="1"/>
              <a:t>американської</a:t>
            </a:r>
            <a:r>
              <a:rPr lang="ru-RU" dirty="0"/>
              <a:t> </a:t>
            </a:r>
            <a:r>
              <a:rPr lang="ru-RU" dirty="0" err="1"/>
              <a:t>демократії</a:t>
            </a:r>
            <a:r>
              <a:rPr lang="ru-RU" dirty="0"/>
              <a:t>, про яку </a:t>
            </a:r>
            <a:r>
              <a:rPr lang="ru-RU" dirty="0" err="1"/>
              <a:t>американці</a:t>
            </a:r>
            <a:r>
              <a:rPr lang="ru-RU" dirty="0"/>
              <a:t> </a:t>
            </a:r>
            <a:r>
              <a:rPr lang="ru-RU" dirty="0" err="1"/>
              <a:t>галасували</a:t>
            </a:r>
            <a:r>
              <a:rPr lang="ru-RU" dirty="0"/>
              <a:t> на весь </a:t>
            </a:r>
            <a:r>
              <a:rPr lang="ru-RU" dirty="0" err="1"/>
              <a:t>світ</a:t>
            </a:r>
            <a:r>
              <a:rPr lang="ru-RU" dirty="0"/>
              <a:t>.</a:t>
            </a: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500042"/>
            <a:ext cx="3786214" cy="2250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Mulberry_Street_NYC_c1900_LOC_3g04637u_ed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714356"/>
            <a:ext cx="2560320" cy="1890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500570"/>
            <a:ext cx="8229600" cy="211455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розриву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видавництвом</a:t>
            </a:r>
            <a:r>
              <a:rPr lang="ru-RU" dirty="0"/>
              <a:t> у 1844 р.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подорожує</a:t>
            </a:r>
            <a:r>
              <a:rPr lang="ru-RU" dirty="0"/>
              <a:t> </a:t>
            </a:r>
            <a:r>
              <a:rPr lang="ru-RU" dirty="0" err="1"/>
              <a:t>Італією</a:t>
            </a:r>
            <a:r>
              <a:rPr lang="ru-RU" dirty="0"/>
              <a:t>, </a:t>
            </a:r>
            <a:r>
              <a:rPr lang="ru-RU" dirty="0" err="1"/>
              <a:t>Францією</a:t>
            </a:r>
            <a:r>
              <a:rPr lang="ru-RU" dirty="0"/>
              <a:t>, </a:t>
            </a:r>
            <a:r>
              <a:rPr lang="ru-RU" dirty="0" err="1"/>
              <a:t>Швейцарією</a:t>
            </a:r>
            <a:r>
              <a:rPr lang="ru-RU" dirty="0"/>
              <a:t>. </a:t>
            </a:r>
            <a:r>
              <a:rPr lang="ru-RU" dirty="0" err="1"/>
              <a:t>Враження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мандрівки</a:t>
            </a:r>
            <a:r>
              <a:rPr lang="ru-RU" dirty="0"/>
              <a:t> </a:t>
            </a:r>
            <a:r>
              <a:rPr lang="ru-RU" dirty="0" err="1"/>
              <a:t>відтворені</a:t>
            </a:r>
            <a:r>
              <a:rPr lang="ru-RU" dirty="0"/>
              <a:t> у </a:t>
            </a:r>
            <a:r>
              <a:rPr lang="ru-RU" dirty="0" err="1"/>
              <a:t>циклі</a:t>
            </a:r>
            <a:r>
              <a:rPr lang="ru-RU" dirty="0"/>
              <a:t> "</a:t>
            </a:r>
            <a:r>
              <a:rPr lang="ru-RU" dirty="0" err="1"/>
              <a:t>Картини</a:t>
            </a:r>
            <a:r>
              <a:rPr lang="ru-RU" dirty="0"/>
              <a:t> </a:t>
            </a:r>
            <a:r>
              <a:rPr lang="ru-RU" dirty="0" err="1"/>
              <a:t>Італії</a:t>
            </a:r>
            <a:r>
              <a:rPr lang="ru-RU" dirty="0"/>
              <a:t>".</a:t>
            </a:r>
          </a:p>
        </p:txBody>
      </p:sp>
      <p:pic>
        <p:nvPicPr>
          <p:cNvPr id="4" name="Рисунок 3" descr="Bankoboev.Ru_staraya_karta_mi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357166"/>
            <a:ext cx="6429420" cy="40914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1257094487_10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500306"/>
            <a:ext cx="2666992" cy="170020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 descr="2edbe3cc04f0766c9e5962b9468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675" y="2643182"/>
            <a:ext cx="2165325" cy="16296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85728"/>
            <a:ext cx="7643866" cy="257176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5720" y="285728"/>
            <a:ext cx="7715304" cy="255454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3200" dirty="0" err="1"/>
              <a:t>Чарлз</a:t>
            </a:r>
            <a:r>
              <a:rPr lang="ru-RU" sz="3200" dirty="0"/>
              <a:t> </a:t>
            </a:r>
            <a:r>
              <a:rPr lang="ru-RU" sz="3200" dirty="0" err="1"/>
              <a:t>Діккенс</a:t>
            </a:r>
            <a:r>
              <a:rPr lang="ru-RU" sz="3200" dirty="0"/>
              <a:t> - </a:t>
            </a:r>
            <a:r>
              <a:rPr lang="ru-RU" sz="3200" dirty="0" err="1"/>
              <a:t>письменник</a:t>
            </a:r>
            <a:r>
              <a:rPr lang="ru-RU" sz="3200" dirty="0"/>
              <a:t> </a:t>
            </a:r>
            <a:r>
              <a:rPr lang="ru-RU" sz="3200" dirty="0" err="1"/>
              <a:t>вікторіанської</a:t>
            </a:r>
            <a:r>
              <a:rPr lang="ru-RU" sz="3200" dirty="0"/>
              <a:t> </a:t>
            </a:r>
            <a:r>
              <a:rPr lang="ru-RU" sz="3200" dirty="0" err="1"/>
              <a:t>епохи</a:t>
            </a:r>
            <a:r>
              <a:rPr lang="ru-RU" sz="3200" dirty="0"/>
              <a:t>, </a:t>
            </a:r>
            <a:r>
              <a:rPr lang="ru-RU" sz="3200" dirty="0" err="1"/>
              <a:t>який</a:t>
            </a:r>
            <a:r>
              <a:rPr lang="ru-RU" sz="3200" dirty="0"/>
              <a:t> не </a:t>
            </a:r>
            <a:r>
              <a:rPr lang="ru-RU" sz="3200" dirty="0" err="1"/>
              <a:t>тільки</a:t>
            </a:r>
            <a:r>
              <a:rPr lang="ru-RU" sz="3200" dirty="0"/>
              <a:t> </a:t>
            </a:r>
            <a:r>
              <a:rPr lang="ru-RU" sz="3200" dirty="0" err="1"/>
              <a:t>відобразив</a:t>
            </a:r>
            <a:r>
              <a:rPr lang="ru-RU" sz="3200" dirty="0"/>
              <a:t> </a:t>
            </a:r>
            <a:r>
              <a:rPr lang="ru-RU" sz="3200" dirty="0" err="1"/>
              <a:t>її</a:t>
            </a:r>
            <a:r>
              <a:rPr lang="ru-RU" sz="3200" dirty="0"/>
              <a:t> у </a:t>
            </a:r>
            <a:r>
              <a:rPr lang="ru-RU" sz="3200" dirty="0" err="1"/>
              <a:t>своїх</a:t>
            </a:r>
            <a:r>
              <a:rPr lang="ru-RU" sz="3200" dirty="0"/>
              <a:t> </a:t>
            </a:r>
            <a:r>
              <a:rPr lang="ru-RU" sz="3200" dirty="0" err="1"/>
              <a:t>творах</a:t>
            </a:r>
            <a:r>
              <a:rPr lang="ru-RU" sz="3200" dirty="0"/>
              <a:t> </a:t>
            </a:r>
            <a:r>
              <a:rPr lang="ru-RU" sz="3200" dirty="0" err="1"/>
              <a:t>і</a:t>
            </a:r>
            <a:r>
              <a:rPr lang="ru-RU" sz="3200" dirty="0"/>
              <a:t> порушив </a:t>
            </a:r>
            <a:r>
              <a:rPr lang="ru-RU" sz="3200" dirty="0" err="1"/>
              <a:t>проблеми</a:t>
            </a:r>
            <a:r>
              <a:rPr lang="ru-RU" sz="3200" dirty="0"/>
              <a:t>, </a:t>
            </a:r>
            <a:r>
              <a:rPr lang="ru-RU" sz="3200" dirty="0" err="1"/>
              <a:t>котрі</a:t>
            </a:r>
            <a:r>
              <a:rPr lang="ru-RU" sz="3200" dirty="0"/>
              <a:t> </a:t>
            </a:r>
            <a:r>
              <a:rPr lang="ru-RU" sz="3200" dirty="0" err="1"/>
              <a:t>хвилювали</a:t>
            </a:r>
            <a:r>
              <a:rPr lang="ru-RU" sz="3200" dirty="0"/>
              <a:t> </a:t>
            </a:r>
            <a:r>
              <a:rPr lang="ru-RU" sz="3200" dirty="0" err="1"/>
              <a:t>англійське</a:t>
            </a:r>
            <a:r>
              <a:rPr lang="ru-RU" sz="3200" dirty="0"/>
              <a:t> </a:t>
            </a:r>
            <a:r>
              <a:rPr lang="ru-RU" sz="3200" dirty="0" err="1"/>
              <a:t>суспільство</a:t>
            </a:r>
            <a:r>
              <a:rPr lang="ru-RU" sz="3200" dirty="0"/>
              <a:t>, а </a:t>
            </a:r>
            <a:r>
              <a:rPr lang="ru-RU" sz="3200" dirty="0" err="1"/>
              <a:t>й</a:t>
            </a:r>
            <a:r>
              <a:rPr lang="ru-RU" sz="3200" dirty="0"/>
              <a:t> </a:t>
            </a:r>
            <a:r>
              <a:rPr lang="ru-RU" sz="3200" dirty="0" err="1"/>
              <a:t>намагався</a:t>
            </a:r>
            <a:r>
              <a:rPr lang="ru-RU" sz="3200" dirty="0"/>
              <a:t> </a:t>
            </a:r>
            <a:r>
              <a:rPr lang="ru-RU" sz="3200" dirty="0" err="1"/>
              <a:t>їх</a:t>
            </a:r>
            <a:r>
              <a:rPr lang="ru-RU" sz="3200" dirty="0"/>
              <a:t> </a:t>
            </a:r>
            <a:r>
              <a:rPr lang="ru-RU" sz="3200" dirty="0" err="1"/>
              <a:t>розв'язувати</a:t>
            </a:r>
            <a:r>
              <a:rPr lang="ru-RU" sz="3200" dirty="0"/>
              <a:t>.</a:t>
            </a:r>
            <a:endParaRPr lang="ru-RU" sz="3200" dirty="0">
              <a:latin typeface="+mj-lt"/>
            </a:endParaRPr>
          </a:p>
        </p:txBody>
      </p:sp>
      <p:pic>
        <p:nvPicPr>
          <p:cNvPr id="6" name="Рисунок 5" descr="charlz_dikke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033186"/>
            <a:ext cx="4500594" cy="3372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e675bcedc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71876"/>
            <a:ext cx="3429024" cy="2283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4857784" cy="62151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err="1"/>
              <a:t>Чарлз</a:t>
            </a:r>
            <a:r>
              <a:rPr lang="ru-RU" dirty="0"/>
              <a:t> </a:t>
            </a:r>
            <a:r>
              <a:rPr lang="ru-RU" dirty="0" err="1"/>
              <a:t>Діккенс</a:t>
            </a:r>
            <a:r>
              <a:rPr lang="ru-RU" dirty="0"/>
              <a:t> не </a:t>
            </a:r>
            <a:r>
              <a:rPr lang="ru-RU" dirty="0" err="1"/>
              <a:t>зміг</a:t>
            </a:r>
            <a:r>
              <a:rPr lang="ru-RU" dirty="0"/>
              <a:t> </a:t>
            </a:r>
            <a:r>
              <a:rPr lang="ru-RU" dirty="0" err="1"/>
              <a:t>закінчити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останній</a:t>
            </a:r>
            <a:r>
              <a:rPr lang="ru-RU" dirty="0"/>
              <a:t> роман "</a:t>
            </a:r>
            <a:r>
              <a:rPr lang="ru-RU" dirty="0" err="1"/>
              <a:t>Таємниця</a:t>
            </a:r>
            <a:r>
              <a:rPr lang="ru-RU" dirty="0"/>
              <a:t> </a:t>
            </a:r>
            <a:r>
              <a:rPr lang="ru-RU" dirty="0" err="1"/>
              <a:t>Едвіна</a:t>
            </a:r>
            <a:r>
              <a:rPr lang="ru-RU" dirty="0"/>
              <a:t> Друда". 8 </a:t>
            </a:r>
            <a:r>
              <a:rPr lang="ru-RU" dirty="0" err="1"/>
              <a:t>червня</a:t>
            </a:r>
            <a:r>
              <a:rPr lang="ru-RU" dirty="0"/>
              <a:t> 1870 року </a:t>
            </a:r>
            <a:r>
              <a:rPr lang="ru-RU" dirty="0" err="1"/>
              <a:t>йому</a:t>
            </a:r>
            <a:r>
              <a:rPr lang="ru-RU" dirty="0"/>
              <a:t> стало погано; </a:t>
            </a:r>
            <a:r>
              <a:rPr lang="ru-RU" dirty="0" err="1"/>
              <a:t>Звістка</a:t>
            </a:r>
            <a:r>
              <a:rPr lang="ru-RU" dirty="0"/>
              <a:t> про смерть </a:t>
            </a:r>
            <a:r>
              <a:rPr lang="ru-RU" dirty="0" err="1"/>
              <a:t>улюбленого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 буквально </a:t>
            </a:r>
            <a:r>
              <a:rPr lang="ru-RU" dirty="0" err="1"/>
              <a:t>приголомшила</a:t>
            </a:r>
            <a:r>
              <a:rPr lang="ru-RU" dirty="0"/>
              <a:t> </a:t>
            </a:r>
            <a:r>
              <a:rPr lang="ru-RU" dirty="0" err="1"/>
              <a:t>Англію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трагедія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поховано</a:t>
            </a:r>
            <a:r>
              <a:rPr lang="ru-RU" dirty="0"/>
              <a:t> в </a:t>
            </a:r>
            <a:r>
              <a:rPr lang="ru-RU" dirty="0" err="1"/>
              <a:t>куточку</a:t>
            </a:r>
            <a:r>
              <a:rPr lang="ru-RU" dirty="0"/>
              <a:t> </a:t>
            </a:r>
            <a:r>
              <a:rPr lang="ru-RU" dirty="0" err="1"/>
              <a:t>поетів</a:t>
            </a:r>
            <a:r>
              <a:rPr lang="ru-RU" dirty="0"/>
              <a:t> у </a:t>
            </a:r>
            <a:r>
              <a:rPr lang="ru-RU" dirty="0" err="1"/>
              <a:t>Вестмінстерському</a:t>
            </a:r>
            <a:r>
              <a:rPr lang="ru-RU" dirty="0"/>
              <a:t> </a:t>
            </a:r>
            <a:r>
              <a:rPr lang="ru-RU" dirty="0" err="1"/>
              <a:t>абатстві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 descr="Диккенс памятник в Филадельфии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642918"/>
            <a:ext cx="3810000" cy="5715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elky193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5143512"/>
            <a:ext cx="939982" cy="1500174"/>
          </a:xfrm>
        </p:spPr>
      </p:pic>
      <p:sp>
        <p:nvSpPr>
          <p:cNvPr id="8" name="Прямоугольник 7"/>
          <p:cNvSpPr/>
          <p:nvPr/>
        </p:nvSpPr>
        <p:spPr>
          <a:xfrm>
            <a:off x="357158" y="2357430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вам за увагу 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976" y="6072206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Грицишин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Соф</a:t>
            </a:r>
            <a:r>
              <a:rPr lang="uk-U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500306"/>
            <a:ext cx="3471858" cy="10826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Цікаві факти: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857628"/>
            <a:ext cx="8115328" cy="27574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Одним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найулюбленіших</a:t>
            </a:r>
            <a:r>
              <a:rPr lang="ru-RU" dirty="0"/>
              <a:t> </a:t>
            </a:r>
            <a:r>
              <a:rPr lang="ru-RU" dirty="0" err="1"/>
              <a:t>розваг</a:t>
            </a:r>
            <a:r>
              <a:rPr lang="ru-RU" dirty="0"/>
              <a:t> </a:t>
            </a:r>
            <a:r>
              <a:rPr lang="ru-RU" dirty="0" err="1"/>
              <a:t>Діккенса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походи в </a:t>
            </a:r>
            <a:r>
              <a:rPr lang="ru-RU" dirty="0" err="1"/>
              <a:t>паризький</a:t>
            </a:r>
            <a:r>
              <a:rPr lang="ru-RU" dirty="0"/>
              <a:t> морг, де </a:t>
            </a:r>
            <a:r>
              <a:rPr lang="ru-RU" dirty="0" err="1"/>
              <a:t>виставлялися</a:t>
            </a:r>
            <a:r>
              <a:rPr lang="ru-RU" dirty="0"/>
              <a:t> </a:t>
            </a:r>
            <a:r>
              <a:rPr lang="ru-RU" dirty="0" err="1"/>
              <a:t>непізнані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 smtClean="0"/>
              <a:t>.</a:t>
            </a:r>
          </a:p>
          <a:p>
            <a:r>
              <a:rPr lang="ru-RU" dirty="0"/>
              <a:t>А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Діккенс</a:t>
            </a:r>
            <a:r>
              <a:rPr lang="ru-RU" dirty="0"/>
              <a:t> </a:t>
            </a:r>
            <a:r>
              <a:rPr lang="ru-RU" dirty="0" err="1"/>
              <a:t>захоплювався</a:t>
            </a:r>
            <a:r>
              <a:rPr lang="ru-RU" dirty="0"/>
              <a:t> </a:t>
            </a:r>
            <a:r>
              <a:rPr lang="ru-RU" dirty="0" err="1"/>
              <a:t>гіпнозом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, як </a:t>
            </a:r>
            <a:r>
              <a:rPr lang="ru-RU" dirty="0" err="1"/>
              <a:t>тоді</a:t>
            </a:r>
            <a:r>
              <a:rPr lang="ru-RU" dirty="0"/>
              <a:t> говорили, месмеризм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Содержимое 3" descr="Charles-Dickens.-et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571480"/>
            <a:ext cx="2904766" cy="2015181"/>
          </a:xfrm>
          <a:prstGeom prst="rect">
            <a:avLst/>
          </a:prstGeom>
        </p:spPr>
      </p:pic>
      <p:pic>
        <p:nvPicPr>
          <p:cNvPr id="5" name="Рисунок 4" descr="dickens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285728"/>
            <a:ext cx="2214578" cy="2328227"/>
          </a:xfrm>
          <a:prstGeom prst="rect">
            <a:avLst/>
          </a:prstGeom>
        </p:spPr>
      </p:pic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2500306"/>
            <a:ext cx="2012876" cy="1000108"/>
          </a:xfrm>
          <a:prstGeom prst="rect">
            <a:avLst/>
          </a:prstGeom>
        </p:spPr>
      </p:pic>
      <p:pic>
        <p:nvPicPr>
          <p:cNvPr id="7" name="Рисунок 6" descr="1d2c8c72a76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2357430"/>
            <a:ext cx="1539212" cy="1653157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21 0.0213 C 0.10573 0.01204 0.10711 0.00486 0.1092 -0.00556 C 0.10833 -0.03843 0.11718 -0.14884 0.09323 -0.19745 C 0.0901 -0.21319 0.0802 -0.22431 0.07309 -0.2375 C 0.07118 -0.24097 0.06961 -0.24514 0.06718 -0.24815 C 0.0651 -0.25069 0.06284 -0.25301 0.06111 -0.25602 C 0.05677 -0.26366 0.05486 -0.27431 0.04913 -0.28009 C 0.04652 -0.28287 0.04357 -0.28495 0.04114 -0.28819 C 0.03368 -0.29815 0.02777 -0.30995 0.01718 -0.31481 C 0.00937 -0.33032 -0.00625 -0.33449 -0.01684 -0.34676 C -0.02049 -0.35093 -0.02257 -0.35764 -0.02691 -0.36018 C -0.03611 -0.36551 -0.04688 -0.36319 -0.05677 -0.36551 C -0.06528 -0.37292 -0.07049 -0.37384 -0.08091 -0.37616 C -0.0842 -0.37801 -0.08733 -0.38148 -0.0908 -0.38148 C -0.12344 -0.38218 -0.15625 -0.38032 -0.18889 -0.3787 C -0.19757 -0.37824 -0.21545 -0.36991 -0.22084 -0.36273 C -0.23195 -0.34792 -0.22552 -0.3544 -0.2408 -0.34421 C -0.24341 -0.34074 -0.24584 -0.33681 -0.24879 -0.33356 C -0.2533 -0.3287 -0.26285 -0.32014 -0.26285 -0.32014 C -0.26789 -0.30694 -0.2691 -0.29676 -0.27882 -0.28819 C -0.2816 -0.27361 -0.28594 -0.26018 -0.28889 -0.24537 C -0.29028 -0.21157 -0.29254 -0.17801 -0.2948 -0.14421 C -0.2941 -0.11852 -0.29462 -0.09259 -0.29289 -0.0669 C -0.29254 -0.06296 -0.28976 -0.05995 -0.28889 -0.05602 C -0.28525 -0.04051 -0.28594 -0.0206 -0.28091 -0.00556 C -0.27934 -0.00069 -0.27657 0.00324 -0.27483 0.00787 C -0.26962 0.02176 -0.27327 0.03333 -0.26285 0.04259 C -0.25556 0.06227 -0.26302 0.04468 -0.25087 0.06389 C -0.2408 0.07963 -0.2323 0.09861 -0.21684 0.10394 C -0.21007 0.11296 -0.20243 0.12315 -0.1948 0.13056 C -0.1875 0.1375 -0.1783 0.14236 -0.17084 0.14931 C -0.15191 0.16713 -0.17865 0.14792 -0.15677 0.1625 C -0.1408 0.18403 -0.12414 0.20718 -0.10087 0.21319 C -0.0908 0.21991 -0.08681 0.2213 -0.07882 0.23194 C -0.07639 0.23519 -0.07518 0.23958 -0.07275 0.24259 C -0.06025 0.25741 -0.0448 0.26667 -0.03282 0.28264 C -0.03039 0.29236 -0.02622 0.29884 -0.02483 0.30926 C -0.02396 0.3162 -0.025 0.32407 -0.02275 0.33056 C -0.02188 0.3331 -0.01875 0.33218 -0.01684 0.3331 C 0.04045 0.30903 0.1 0.31852 0.16111 0.31713 C 0.1684 0.3162 0.17586 0.31667 0.18316 0.31458 C 0.18559 0.31389 0.18698 0.31019 0.18923 0.30926 C 0.19375 0.30741 0.19843 0.30741 0.20312 0.30648 C 0.21545 0.3 0.22812 0.29167 0.24114 0.28796 C 0.24583 0.28657 0.25052 0.28634 0.2552 0.28519 C 0.25798 0.28449 0.26059 0.28357 0.26319 0.28264 C 0.2658 0.27917 0.26823 0.275 0.27118 0.27199 C 0.27361 0.26968 0.27708 0.26921 0.27916 0.26644 C 0.28055 0.26458 0.2802 0.26088 0.28125 0.25857 C 0.28489 0.25116 0.28923 0.24444 0.29323 0.23727 C 0.29548 0.23333 0.29878 0.23056 0.30121 0.22662 C 0.30416 0.22153 0.3092 0.21065 0.3092 0.21065 C 0.30989 0.20787 0.30955 0.20463 0.31111 0.20255 C 0.31267 0.20046 0.31614 0.20232 0.31718 0.19977 C 0.32083 0.19097 0.32083 0.18009 0.32309 0.1706 C 0.32448 0.15278 0.32604 0.13704 0.32916 0.11991 C 0.32847 0.09144 0.32968 0.06273 0.32725 0.03449 C 0.32691 0.03009 0.32257 0.02801 0.32118 0.02384 C 0.31979 0.01968 0.32066 0.01458 0.31909 0.01065 C 0.30816 -0.01643 0.29149 -0.03426 0.27309 -0.05069 C 0.26232 -0.06018 0.25902 -0.06875 0.24722 -0.07222 C 0.24201 -0.07384 0.23663 -0.07384 0.23125 -0.07477 C 0.20607 -0.08333 0.19409 -0.07824 0.16319 -0.07477 C 0.15416 -0.06875 0.14496 -0.06481 0.13524 -0.06134 C 0.12378 -0.0463 0.13524 -0.0588 0.12118 -0.05069 C 0.11284 -0.04583 0.10694 -0.04005 0.09722 -0.04005 " pathEditMode="relative" ptsTypes="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4543428" cy="614366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/>
              <a:t>Оскар Уайльд не </a:t>
            </a:r>
            <a:r>
              <a:rPr lang="ru-RU" dirty="0" err="1"/>
              <a:t>сприймав</a:t>
            </a:r>
            <a:r>
              <a:rPr lang="ru-RU" dirty="0"/>
              <a:t> </a:t>
            </a:r>
            <a:r>
              <a:rPr lang="ru-RU" dirty="0" err="1"/>
              <a:t>серйозно</a:t>
            </a:r>
            <a:r>
              <a:rPr lang="ru-RU" dirty="0"/>
              <a:t> твори </a:t>
            </a:r>
            <a:r>
              <a:rPr lang="ru-RU" dirty="0" err="1"/>
              <a:t>Діккенса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по </a:t>
            </a:r>
            <a:r>
              <a:rPr lang="ru-RU" dirty="0" err="1"/>
              <a:t>будь-якому</a:t>
            </a:r>
            <a:r>
              <a:rPr lang="ru-RU" dirty="0"/>
              <a:t> приводу </a:t>
            </a:r>
            <a:r>
              <a:rPr lang="ru-RU" dirty="0" err="1"/>
              <a:t>насміхався</a:t>
            </a:r>
            <a:r>
              <a:rPr lang="ru-RU" dirty="0"/>
              <a:t> над ними. </a:t>
            </a:r>
            <a:r>
              <a:rPr lang="ru-RU" dirty="0" err="1"/>
              <a:t>Взагалі</a:t>
            </a:r>
            <a:r>
              <a:rPr lang="ru-RU" dirty="0"/>
              <a:t>, </a:t>
            </a:r>
            <a:r>
              <a:rPr lang="ru-RU" dirty="0" err="1"/>
              <a:t>сучасні</a:t>
            </a:r>
            <a:r>
              <a:rPr lang="ru-RU" dirty="0"/>
              <a:t> Чарльзу </a:t>
            </a:r>
            <a:r>
              <a:rPr lang="ru-RU" dirty="0" err="1"/>
              <a:t>Діккенсу</a:t>
            </a:r>
            <a:r>
              <a:rPr lang="ru-RU" dirty="0"/>
              <a:t> критики без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натякали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увійде</a:t>
            </a:r>
            <a:r>
              <a:rPr lang="ru-RU" dirty="0"/>
              <a:t> до списку </a:t>
            </a:r>
            <a:r>
              <a:rPr lang="ru-RU" dirty="0" err="1"/>
              <a:t>найкращих</a:t>
            </a:r>
            <a:r>
              <a:rPr lang="ru-RU" dirty="0"/>
              <a:t> </a:t>
            </a:r>
            <a:r>
              <a:rPr lang="ru-RU" dirty="0" err="1"/>
              <a:t>британських</a:t>
            </a:r>
            <a:r>
              <a:rPr lang="ru-RU" dirty="0"/>
              <a:t> </a:t>
            </a:r>
            <a:r>
              <a:rPr lang="ru-RU" dirty="0" err="1"/>
              <a:t>письменників</a:t>
            </a:r>
            <a:r>
              <a:rPr lang="ru-RU" dirty="0"/>
              <a:t>.</a:t>
            </a:r>
          </a:p>
        </p:txBody>
      </p:sp>
      <p:pic>
        <p:nvPicPr>
          <p:cNvPr id="4" name="Рисунок 3" descr="5620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3571876"/>
            <a:ext cx="1905000" cy="2886075"/>
          </a:xfrm>
          <a:prstGeom prst="rect">
            <a:avLst/>
          </a:prstGeom>
        </p:spPr>
      </p:pic>
      <p:pic>
        <p:nvPicPr>
          <p:cNvPr id="5" name="Рисунок 4" descr="9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428604"/>
            <a:ext cx="1905000" cy="2724150"/>
          </a:xfrm>
          <a:prstGeom prst="rect">
            <a:avLst/>
          </a:prstGeom>
        </p:spPr>
      </p:pic>
      <p:pic>
        <p:nvPicPr>
          <p:cNvPr id="6" name="Рисунок 5" descr="17-flowers-rose-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8084" y="5786454"/>
            <a:ext cx="1285916" cy="779246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642918"/>
            <a:ext cx="7715304" cy="300039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/>
              <a:t>активна </a:t>
            </a:r>
            <a:r>
              <a:rPr lang="ru-RU" dirty="0" err="1"/>
              <a:t>літературна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громадська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сприяла</a:t>
            </a:r>
            <a:r>
              <a:rPr lang="ru-RU" dirty="0"/>
              <a:t> великим </a:t>
            </a:r>
            <a:r>
              <a:rPr lang="ru-RU" dirty="0" err="1"/>
              <a:t>змінам</a:t>
            </a:r>
            <a:r>
              <a:rPr lang="ru-RU" dirty="0"/>
              <a:t> - </a:t>
            </a:r>
            <a:r>
              <a:rPr lang="ru-RU" dirty="0" err="1"/>
              <a:t>ліквідації</a:t>
            </a:r>
            <a:r>
              <a:rPr lang="ru-RU" dirty="0"/>
              <a:t> </a:t>
            </a:r>
            <a:r>
              <a:rPr lang="ru-RU" dirty="0" err="1"/>
              <a:t>боргових</a:t>
            </a:r>
            <a:r>
              <a:rPr lang="ru-RU" dirty="0"/>
              <a:t> тюрем, реформ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судочинства</a:t>
            </a:r>
            <a:r>
              <a:rPr lang="ru-RU" dirty="0"/>
              <a:t>, </a:t>
            </a:r>
            <a:r>
              <a:rPr lang="ru-RU" dirty="0" err="1"/>
              <a:t>збільшенню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доброчинних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відродженню</a:t>
            </a:r>
            <a:r>
              <a:rPr lang="ru-RU" dirty="0"/>
              <a:t> </a:t>
            </a:r>
            <a:r>
              <a:rPr lang="ru-RU" dirty="0" err="1"/>
              <a:t>меценацтва</a:t>
            </a:r>
            <a:r>
              <a:rPr lang="ru-RU" dirty="0"/>
              <a:t>.</a:t>
            </a:r>
          </a:p>
        </p:txBody>
      </p:sp>
      <p:pic>
        <p:nvPicPr>
          <p:cNvPr id="7" name="Рисунок 6" descr="79c1b64f71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786190"/>
            <a:ext cx="2714597" cy="2022375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92be79789f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4857760"/>
            <a:ext cx="2325819" cy="170947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272c80cddf5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4143380"/>
            <a:ext cx="2690845" cy="203594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571480"/>
            <a:ext cx="7143800" cy="314327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571480"/>
            <a:ext cx="7215238" cy="310854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любов</a:t>
            </a:r>
            <a:r>
              <a:rPr lang="ru-RU" sz="2800" dirty="0"/>
              <a:t> до </a:t>
            </a:r>
            <a:r>
              <a:rPr lang="ru-RU" sz="2800" dirty="0" err="1"/>
              <a:t>бідних</a:t>
            </a:r>
            <a:r>
              <a:rPr lang="ru-RU" sz="2800" dirty="0"/>
              <a:t>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скривджених</a:t>
            </a:r>
            <a:r>
              <a:rPr lang="ru-RU" sz="2800" dirty="0"/>
              <a:t> </a:t>
            </a:r>
            <a:r>
              <a:rPr lang="ru-RU" sz="2800" dirty="0" err="1"/>
              <a:t>була</a:t>
            </a:r>
            <a:r>
              <a:rPr lang="ru-RU" sz="2800" dirty="0"/>
              <a:t> </a:t>
            </a:r>
            <a:r>
              <a:rPr lang="ru-RU" sz="2800" dirty="0" err="1"/>
              <a:t>справжньою</a:t>
            </a:r>
            <a:r>
              <a:rPr lang="ru-RU" sz="2800" dirty="0"/>
              <a:t>, а не фальшивою, для </a:t>
            </a:r>
            <a:r>
              <a:rPr lang="ru-RU" sz="2800" dirty="0" err="1"/>
              <a:t>нього</a:t>
            </a:r>
            <a:r>
              <a:rPr lang="ru-RU" sz="2800" dirty="0"/>
              <a:t> вони </a:t>
            </a:r>
            <a:r>
              <a:rPr lang="ru-RU" sz="2800" dirty="0" err="1"/>
              <a:t>були</a:t>
            </a:r>
            <a:r>
              <a:rPr lang="ru-RU" sz="2800" dirty="0"/>
              <a:t> такими ж </a:t>
            </a:r>
            <a:r>
              <a:rPr lang="ru-RU" sz="2800" dirty="0" err="1"/>
              <a:t>повноправними</a:t>
            </a:r>
            <a:r>
              <a:rPr lang="ru-RU" sz="2800" dirty="0"/>
              <a:t> членами </a:t>
            </a:r>
            <a:r>
              <a:rPr lang="ru-RU" sz="2800" dirty="0" err="1"/>
              <a:t>суспільства</a:t>
            </a:r>
            <a:r>
              <a:rPr lang="ru-RU" sz="2800" dirty="0"/>
              <a:t>, як </a:t>
            </a:r>
            <a:r>
              <a:rPr lang="ru-RU" sz="2800" dirty="0" err="1"/>
              <a:t>і</a:t>
            </a:r>
            <a:r>
              <a:rPr lang="ru-RU" sz="2800" dirty="0"/>
              <a:t> </a:t>
            </a:r>
            <a:r>
              <a:rPr lang="ru-RU" sz="2800" dirty="0" err="1"/>
              <a:t>заможні</a:t>
            </a:r>
            <a:r>
              <a:rPr lang="ru-RU" sz="2800" dirty="0"/>
              <a:t>, </a:t>
            </a:r>
            <a:r>
              <a:rPr lang="ru-RU" sz="2800" dirty="0" err="1"/>
              <a:t>їм</a:t>
            </a:r>
            <a:r>
              <a:rPr lang="ru-RU" sz="2800" dirty="0"/>
              <a:t>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дарував</a:t>
            </a:r>
            <a:r>
              <a:rPr lang="ru-RU" sz="2800" dirty="0"/>
              <a:t> </a:t>
            </a:r>
            <a:r>
              <a:rPr lang="ru-RU" sz="2800" dirty="0" err="1"/>
              <a:t>усю</a:t>
            </a:r>
            <a:r>
              <a:rPr lang="ru-RU" sz="2800" dirty="0"/>
              <a:t> силу </a:t>
            </a:r>
            <a:r>
              <a:rPr lang="ru-RU" sz="2800" dirty="0" err="1"/>
              <a:t>свого</a:t>
            </a:r>
            <a:r>
              <a:rPr lang="ru-RU" sz="2800" dirty="0"/>
              <a:t> таланту, </a:t>
            </a:r>
            <a:r>
              <a:rPr lang="ru-RU" sz="2800" dirty="0" err="1"/>
              <a:t>усю</a:t>
            </a:r>
            <a:r>
              <a:rPr lang="ru-RU" sz="2800" dirty="0"/>
              <a:t> свою </a:t>
            </a:r>
            <a:r>
              <a:rPr lang="ru-RU" sz="2800" dirty="0" err="1"/>
              <a:t>любов</a:t>
            </a:r>
            <a:r>
              <a:rPr lang="ru-RU" sz="2800" dirty="0"/>
              <a:t>, </a:t>
            </a:r>
            <a:r>
              <a:rPr lang="ru-RU" sz="2800" dirty="0" err="1"/>
              <a:t>відкривши</a:t>
            </a:r>
            <a:r>
              <a:rPr lang="ru-RU" sz="2800" dirty="0"/>
              <a:t> </a:t>
            </a:r>
            <a:r>
              <a:rPr lang="ru-RU" sz="2800" dirty="0" err="1"/>
              <a:t>їм</a:t>
            </a:r>
            <a:r>
              <a:rPr lang="ru-RU" sz="2800" dirty="0"/>
              <a:t> </a:t>
            </a:r>
            <a:r>
              <a:rPr lang="ru-RU" sz="2800" dirty="0" err="1"/>
              <a:t>поезію</a:t>
            </a:r>
            <a:r>
              <a:rPr lang="ru-RU" sz="2800" dirty="0"/>
              <a:t> </a:t>
            </a:r>
            <a:r>
              <a:rPr lang="ru-RU" sz="2800" dirty="0" err="1"/>
              <a:t>їхнього</a:t>
            </a:r>
            <a:r>
              <a:rPr lang="ru-RU" sz="2800" dirty="0"/>
              <a:t> </a:t>
            </a:r>
            <a:r>
              <a:rPr lang="ru-RU" sz="2800" dirty="0" err="1"/>
              <a:t>буденного</a:t>
            </a:r>
            <a:r>
              <a:rPr lang="ru-RU" sz="2800" dirty="0"/>
              <a:t> </a:t>
            </a:r>
            <a:r>
              <a:rPr lang="ru-RU" sz="2800" dirty="0" err="1"/>
              <a:t>життя</a:t>
            </a:r>
            <a:r>
              <a:rPr lang="ru-RU" sz="2800" dirty="0"/>
              <a:t>, </a:t>
            </a:r>
            <a:r>
              <a:rPr lang="ru-RU" sz="2800" dirty="0" err="1"/>
              <a:t>і</a:t>
            </a:r>
            <a:r>
              <a:rPr lang="ru-RU" sz="2800" dirty="0"/>
              <a:t> став символом </a:t>
            </a:r>
            <a:r>
              <a:rPr lang="ru-RU" sz="2800" dirty="0" err="1"/>
              <a:t>Англії</a:t>
            </a:r>
            <a:r>
              <a:rPr lang="ru-RU" sz="2800" dirty="0"/>
              <a:t> </a:t>
            </a:r>
            <a:r>
              <a:rPr lang="ru-RU" sz="2800" dirty="0" err="1"/>
              <a:t>прозаїчної</a:t>
            </a:r>
            <a:r>
              <a:rPr lang="ru-RU" sz="2800" dirty="0"/>
              <a:t>. </a:t>
            </a:r>
          </a:p>
        </p:txBody>
      </p:sp>
      <p:pic>
        <p:nvPicPr>
          <p:cNvPr id="8" name="Рисунок 7" descr="christmascarol_charles_dicke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071942"/>
            <a:ext cx="3857652" cy="2271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85728"/>
            <a:ext cx="7643866" cy="33575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229600" cy="452596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Народився</a:t>
            </a:r>
            <a:r>
              <a:rPr lang="ru-RU" dirty="0" smtClean="0"/>
              <a:t> </a:t>
            </a:r>
            <a:r>
              <a:rPr lang="ru-RU" dirty="0" err="1"/>
              <a:t>Чарлз</a:t>
            </a:r>
            <a:r>
              <a:rPr lang="ru-RU" dirty="0"/>
              <a:t> </a:t>
            </a:r>
            <a:r>
              <a:rPr lang="ru-RU" dirty="0" err="1"/>
              <a:t>Діккенс</a:t>
            </a:r>
            <a:r>
              <a:rPr lang="ru-RU" dirty="0"/>
              <a:t> 7 лютого 1812 року в </a:t>
            </a:r>
            <a:r>
              <a:rPr lang="ru-RU" dirty="0" err="1"/>
              <a:t>сім'ї</a:t>
            </a:r>
            <a:r>
              <a:rPr lang="ru-RU" dirty="0"/>
              <a:t> </a:t>
            </a:r>
            <a:r>
              <a:rPr lang="ru-RU" dirty="0" err="1"/>
              <a:t>дрібного</a:t>
            </a:r>
            <a:r>
              <a:rPr lang="ru-RU" dirty="0"/>
              <a:t> чиновника </a:t>
            </a:r>
            <a:r>
              <a:rPr lang="ru-RU" dirty="0" err="1"/>
              <a:t>морського</a:t>
            </a:r>
            <a:r>
              <a:rPr lang="ru-RU" dirty="0"/>
              <a:t> казначейства Джона </a:t>
            </a:r>
            <a:r>
              <a:rPr lang="ru-RU" dirty="0" err="1"/>
              <a:t>Діккенса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батьки </a:t>
            </a:r>
            <a:r>
              <a:rPr lang="ru-RU" dirty="0" err="1"/>
              <a:t>Чарлза</a:t>
            </a:r>
            <a:r>
              <a:rPr lang="ru-RU" dirty="0"/>
              <a:t> жили </a:t>
            </a:r>
            <a:r>
              <a:rPr lang="ru-RU" dirty="0" err="1"/>
              <a:t>порівняно</a:t>
            </a:r>
            <a:r>
              <a:rPr lang="ru-RU" dirty="0"/>
              <a:t> благополучно, </a:t>
            </a:r>
            <a:r>
              <a:rPr lang="ru-RU" dirty="0" err="1"/>
              <a:t>проте</a:t>
            </a:r>
            <a:r>
              <a:rPr lang="ru-RU" dirty="0"/>
              <a:t> через </a:t>
            </a:r>
            <a:r>
              <a:rPr lang="ru-RU" dirty="0" err="1"/>
              <a:t>деякий</a:t>
            </a:r>
            <a:r>
              <a:rPr lang="ru-RU" dirty="0"/>
              <a:t> час почали </a:t>
            </a:r>
            <a:r>
              <a:rPr lang="ru-RU" dirty="0" err="1"/>
              <a:t>з'являтися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. </a:t>
            </a:r>
          </a:p>
        </p:txBody>
      </p:sp>
      <p:pic>
        <p:nvPicPr>
          <p:cNvPr id="5" name="Рисунок 4" descr="f3c39f3541a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214817"/>
            <a:ext cx="3071834" cy="224627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4a53c0024c73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3786190"/>
            <a:ext cx="2571740" cy="208188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4286256"/>
            <a:ext cx="1432827" cy="108074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5000660" cy="6215082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/>
              <a:t>Причиною </a:t>
            </a:r>
            <a:r>
              <a:rPr lang="ru-RU" dirty="0" err="1"/>
              <a:t>негараздів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 </a:t>
            </a:r>
            <a:r>
              <a:rPr lang="ru-RU" dirty="0" err="1"/>
              <a:t>занадто</a:t>
            </a:r>
            <a:r>
              <a:rPr lang="ru-RU" dirty="0"/>
              <a:t> </a:t>
            </a:r>
            <a:r>
              <a:rPr lang="ru-RU" dirty="0" err="1"/>
              <a:t>легковажно</a:t>
            </a:r>
            <a:r>
              <a:rPr lang="ru-RU" dirty="0"/>
              <a:t> </a:t>
            </a:r>
            <a:r>
              <a:rPr lang="ru-RU" dirty="0" err="1"/>
              <a:t>ставився</a:t>
            </a:r>
            <a:r>
              <a:rPr lang="ru-RU" dirty="0"/>
              <a:t> до </a:t>
            </a:r>
            <a:r>
              <a:rPr lang="ru-RU" dirty="0" err="1"/>
              <a:t>сімейного</a:t>
            </a:r>
            <a:r>
              <a:rPr lang="ru-RU" dirty="0"/>
              <a:t> </a:t>
            </a:r>
            <a:r>
              <a:rPr lang="ru-RU" dirty="0" err="1"/>
              <a:t>добробуту</a:t>
            </a:r>
            <a:r>
              <a:rPr lang="ru-RU" dirty="0"/>
              <a:t>,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захоплювався</a:t>
            </a:r>
            <a:r>
              <a:rPr lang="ru-RU" dirty="0"/>
              <a:t> театром </a:t>
            </a:r>
            <a:r>
              <a:rPr lang="ru-RU" dirty="0" err="1"/>
              <a:t>і</a:t>
            </a:r>
            <a:r>
              <a:rPr lang="ru-RU" dirty="0"/>
              <a:t> вином, часто </a:t>
            </a:r>
            <a:r>
              <a:rPr lang="ru-RU" dirty="0" err="1"/>
              <a:t>позичав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, не </a:t>
            </a:r>
            <a:r>
              <a:rPr lang="ru-RU" dirty="0" err="1"/>
              <a:t>маючи</a:t>
            </a:r>
            <a:r>
              <a:rPr lang="ru-RU" dirty="0"/>
              <a:t> </a:t>
            </a:r>
            <a:r>
              <a:rPr lang="ru-RU" dirty="0" err="1"/>
              <a:t>змоги</a:t>
            </a:r>
            <a:r>
              <a:rPr lang="ru-RU" dirty="0"/>
              <a:t> </a:t>
            </a:r>
            <a:r>
              <a:rPr lang="ru-RU" dirty="0" err="1"/>
              <a:t>найближчим</a:t>
            </a:r>
            <a:r>
              <a:rPr lang="ru-RU" dirty="0"/>
              <a:t> часом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повернути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нехтував</a:t>
            </a:r>
            <a:r>
              <a:rPr lang="ru-RU" dirty="0"/>
              <a:t> </a:t>
            </a:r>
            <a:r>
              <a:rPr lang="ru-RU" dirty="0" err="1"/>
              <a:t>вихованням</a:t>
            </a:r>
            <a:r>
              <a:rPr lang="ru-RU" dirty="0"/>
              <a:t> </a:t>
            </a:r>
            <a:r>
              <a:rPr lang="ru-RU" dirty="0" err="1"/>
              <a:t>сина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назавжди</a:t>
            </a:r>
            <a:r>
              <a:rPr lang="ru-RU" dirty="0"/>
              <a:t> </a:t>
            </a:r>
            <a:r>
              <a:rPr lang="ru-RU" dirty="0" err="1"/>
              <a:t>запам'ятав</a:t>
            </a:r>
            <a:r>
              <a:rPr lang="ru-RU" dirty="0"/>
              <a:t>. </a:t>
            </a:r>
            <a:r>
              <a:rPr lang="ru-RU" dirty="0" err="1"/>
              <a:t>Бракувало</a:t>
            </a:r>
            <a:r>
              <a:rPr lang="ru-RU" dirty="0"/>
              <a:t> </a:t>
            </a:r>
            <a:r>
              <a:rPr lang="ru-RU" dirty="0" err="1"/>
              <a:t>Чарлзові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материнської</a:t>
            </a:r>
            <a:r>
              <a:rPr lang="ru-RU" dirty="0"/>
              <a:t> ласки та </a:t>
            </a:r>
            <a:r>
              <a:rPr lang="ru-RU" dirty="0" err="1"/>
              <a:t>уваги</a:t>
            </a:r>
            <a:r>
              <a:rPr lang="ru-RU" dirty="0"/>
              <a:t>. </a:t>
            </a:r>
            <a:r>
              <a:rPr lang="ru-RU" dirty="0" err="1"/>
              <a:t>Мати</a:t>
            </a:r>
            <a:r>
              <a:rPr lang="ru-RU" dirty="0"/>
              <a:t> просто не мала для </a:t>
            </a:r>
            <a:r>
              <a:rPr lang="ru-RU" dirty="0" err="1"/>
              <a:t>нього</a:t>
            </a:r>
            <a:r>
              <a:rPr lang="ru-RU" dirty="0"/>
              <a:t> часу,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намагалася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раду </a:t>
            </a:r>
            <a:r>
              <a:rPr lang="ru-RU" dirty="0" err="1"/>
              <a:t>усім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(а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восьмеро)</a:t>
            </a:r>
          </a:p>
        </p:txBody>
      </p:sp>
      <p:pic>
        <p:nvPicPr>
          <p:cNvPr id="4" name="Рисунок 3" descr="Charles_Dickens_by_Frith_18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785926"/>
            <a:ext cx="3659648" cy="459507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043890" cy="361475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/>
              <a:t>Отже</a:t>
            </a:r>
            <a:r>
              <a:rPr lang="ru-RU" dirty="0"/>
              <a:t>, книжки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найголовнішими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вихователями</a:t>
            </a:r>
            <a:r>
              <a:rPr lang="ru-RU" dirty="0"/>
              <a:t>, </a:t>
            </a:r>
            <a:r>
              <a:rPr lang="ru-RU" dirty="0" err="1"/>
              <a:t>початкову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 </a:t>
            </a:r>
            <a:r>
              <a:rPr lang="ru-RU" dirty="0" err="1"/>
              <a:t>Чарлз</a:t>
            </a:r>
            <a:r>
              <a:rPr lang="ru-RU" dirty="0"/>
              <a:t> </a:t>
            </a:r>
            <a:r>
              <a:rPr lang="ru-RU" dirty="0" err="1"/>
              <a:t>здобув</a:t>
            </a:r>
            <a:r>
              <a:rPr lang="ru-RU" dirty="0"/>
              <a:t> у </a:t>
            </a:r>
            <a:r>
              <a:rPr lang="ru-RU" dirty="0" err="1"/>
              <a:t>Чатемській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, де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вчителював</a:t>
            </a:r>
            <a:r>
              <a:rPr lang="ru-RU" dirty="0"/>
              <a:t> </a:t>
            </a:r>
            <a:r>
              <a:rPr lang="ru-RU" dirty="0" err="1"/>
              <a:t>випускник</a:t>
            </a:r>
            <a:r>
              <a:rPr lang="ru-RU" dirty="0"/>
              <a:t> Оксфорда </a:t>
            </a:r>
            <a:r>
              <a:rPr lang="ru-RU" dirty="0" err="1"/>
              <a:t>Вільям</a:t>
            </a:r>
            <a:r>
              <a:rPr lang="ru-RU" dirty="0"/>
              <a:t> </a:t>
            </a:r>
            <a:r>
              <a:rPr lang="ru-RU" dirty="0" err="1"/>
              <a:t>Джілс</a:t>
            </a:r>
            <a:r>
              <a:rPr lang="ru-RU" dirty="0"/>
              <a:t>;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прищепив </a:t>
            </a:r>
            <a:r>
              <a:rPr lang="ru-RU" dirty="0" err="1"/>
              <a:t>хлопчикові</a:t>
            </a:r>
            <a:r>
              <a:rPr lang="ru-RU" dirty="0"/>
              <a:t> </a:t>
            </a:r>
            <a:r>
              <a:rPr lang="ru-RU" dirty="0" err="1"/>
              <a:t>любов</a:t>
            </a:r>
            <a:r>
              <a:rPr lang="ru-RU" dirty="0"/>
              <a:t> до </a:t>
            </a:r>
            <a:r>
              <a:rPr lang="ru-RU" dirty="0" err="1"/>
              <a:t>англійської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до</a:t>
            </a:r>
            <a:r>
              <a:rPr lang="ru-RU" dirty="0"/>
              <a:t> </a:t>
            </a:r>
            <a:r>
              <a:rPr lang="ru-RU" dirty="0" err="1"/>
              <a:t>читання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endParaRPr lang="ru-RU" dirty="0"/>
          </a:p>
        </p:txBody>
      </p:sp>
      <p:pic>
        <p:nvPicPr>
          <p:cNvPr id="4" name="Рисунок 3" descr="0219-a.800x600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071942"/>
            <a:ext cx="3643338" cy="2586770"/>
          </a:xfrm>
          <a:prstGeom prst="rect">
            <a:avLst/>
          </a:prstGeom>
        </p:spPr>
      </p:pic>
      <p:pic>
        <p:nvPicPr>
          <p:cNvPr id="5" name="Рисунок 4" descr="579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4071942"/>
            <a:ext cx="4320164" cy="2428892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2543180"/>
          </a:xfr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Так маленький </a:t>
            </a:r>
            <a:r>
              <a:rPr lang="ru-RU" dirty="0" err="1" smtClean="0"/>
              <a:t>Чарлз</a:t>
            </a:r>
            <a:r>
              <a:rPr lang="ru-RU" dirty="0" smtClean="0"/>
              <a:t> створив у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уяві</a:t>
            </a:r>
            <a:r>
              <a:rPr lang="ru-RU" dirty="0" smtClean="0"/>
              <a:t> </a:t>
            </a:r>
            <a:r>
              <a:rPr lang="ru-RU" dirty="0" err="1" smtClean="0"/>
              <a:t>майбутній</a:t>
            </a:r>
            <a:r>
              <a:rPr lang="ru-RU" dirty="0" smtClean="0"/>
              <a:t> </a:t>
            </a:r>
            <a:r>
              <a:rPr lang="ru-RU" dirty="0" err="1" smtClean="0"/>
              <a:t>діккенсівський</a:t>
            </a:r>
            <a:r>
              <a:rPr lang="ru-RU" dirty="0" smtClean="0"/>
              <a:t> Лондон.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проклав</a:t>
            </a:r>
            <a:r>
              <a:rPr lang="ru-RU" dirty="0" smtClean="0"/>
              <a:t> шляхи </a:t>
            </a:r>
            <a:r>
              <a:rPr lang="ru-RU" dirty="0" err="1" smtClean="0"/>
              <a:t>своїм</a:t>
            </a:r>
            <a:r>
              <a:rPr lang="ru-RU" dirty="0" smtClean="0"/>
              <a:t> героям: у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завулку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вони б не </a:t>
            </a:r>
            <a:r>
              <a:rPr lang="ru-RU" dirty="0" err="1" smtClean="0"/>
              <a:t>ховалися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побував</a:t>
            </a:r>
            <a:r>
              <a:rPr lang="ru-RU" dirty="0" smtClean="0"/>
              <a:t> там </a:t>
            </a:r>
            <a:r>
              <a:rPr lang="ru-RU" dirty="0" err="1" smtClean="0"/>
              <a:t>раніше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b0dd09c8e7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357562"/>
            <a:ext cx="3445686" cy="2498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b23ee131df9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4214818"/>
            <a:ext cx="3445686" cy="2407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bad9f32a45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3143248"/>
            <a:ext cx="3613805" cy="1897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14290"/>
            <a:ext cx="7715304" cy="35004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001056" cy="442915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Ідилія</a:t>
            </a:r>
            <a:r>
              <a:rPr lang="ru-RU" dirty="0" smtClean="0"/>
              <a:t> </a:t>
            </a:r>
            <a:r>
              <a:rPr lang="ru-RU" dirty="0" err="1"/>
              <a:t>юних</a:t>
            </a:r>
            <a:r>
              <a:rPr lang="ru-RU" dirty="0"/>
              <a:t> </a:t>
            </a:r>
            <a:r>
              <a:rPr lang="ru-RU" dirty="0" err="1"/>
              <a:t>літ</a:t>
            </a:r>
            <a:r>
              <a:rPr lang="ru-RU" dirty="0"/>
              <a:t> </a:t>
            </a:r>
            <a:r>
              <a:rPr lang="ru-RU" dirty="0" err="1"/>
              <a:t>тривала</a:t>
            </a:r>
            <a:r>
              <a:rPr lang="ru-RU" dirty="0"/>
              <a:t> </a:t>
            </a:r>
            <a:r>
              <a:rPr lang="ru-RU" dirty="0" err="1"/>
              <a:t>недовго</a:t>
            </a:r>
            <a:r>
              <a:rPr lang="ru-RU" dirty="0"/>
              <a:t>: 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геть</a:t>
            </a:r>
            <a:r>
              <a:rPr lang="ru-RU" dirty="0"/>
              <a:t> </a:t>
            </a:r>
            <a:r>
              <a:rPr lang="ru-RU" dirty="0" err="1"/>
              <a:t>заплутався</a:t>
            </a:r>
            <a:r>
              <a:rPr lang="ru-RU" dirty="0"/>
              <a:t> у боргах,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сім'я</a:t>
            </a:r>
            <a:r>
              <a:rPr lang="ru-RU" dirty="0"/>
              <a:t> </a:t>
            </a:r>
            <a:r>
              <a:rPr lang="ru-RU" dirty="0" err="1" smtClean="0"/>
              <a:t>подалася</a:t>
            </a:r>
            <a:r>
              <a:rPr lang="ru-RU" dirty="0"/>
              <a:t> </a:t>
            </a:r>
            <a:r>
              <a:rPr lang="ru-RU" dirty="0" smtClean="0"/>
              <a:t>до </a:t>
            </a:r>
            <a:r>
              <a:rPr lang="ru-RU" dirty="0"/>
              <a:t>Лондона. </a:t>
            </a:r>
            <a:r>
              <a:rPr lang="ru-RU" dirty="0" err="1"/>
              <a:t>Ситуація</a:t>
            </a:r>
            <a:r>
              <a:rPr lang="ru-RU" dirty="0"/>
              <a:t> </a:t>
            </a:r>
            <a:r>
              <a:rPr lang="ru-RU" dirty="0" err="1"/>
              <a:t>погіршувалася</a:t>
            </a:r>
            <a:r>
              <a:rPr lang="ru-RU" dirty="0"/>
              <a:t>. Коли 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Чарлза</a:t>
            </a:r>
            <a:r>
              <a:rPr lang="ru-RU" dirty="0"/>
              <a:t> </a:t>
            </a:r>
            <a:r>
              <a:rPr lang="ru-RU" dirty="0" err="1"/>
              <a:t>потрапив-таки</a:t>
            </a:r>
            <a:r>
              <a:rPr lang="ru-RU" dirty="0"/>
              <a:t> у </a:t>
            </a:r>
            <a:r>
              <a:rPr lang="ru-RU" dirty="0" err="1"/>
              <a:t>боргову</a:t>
            </a:r>
            <a:r>
              <a:rPr lang="ru-RU" dirty="0"/>
              <a:t> </a:t>
            </a:r>
            <a:r>
              <a:rPr lang="ru-RU" dirty="0" err="1"/>
              <a:t>тюрму</a:t>
            </a:r>
            <a:r>
              <a:rPr lang="ru-RU" dirty="0"/>
              <a:t> </a:t>
            </a:r>
            <a:r>
              <a:rPr lang="ru-RU" dirty="0" err="1"/>
              <a:t>Маршалсі</a:t>
            </a:r>
            <a:r>
              <a:rPr lang="ru-RU" dirty="0"/>
              <a:t>, </a:t>
            </a:r>
            <a:r>
              <a:rPr lang="ru-RU" dirty="0" err="1"/>
              <a:t>сім'я</a:t>
            </a:r>
            <a:r>
              <a:rPr lang="ru-RU" dirty="0"/>
              <a:t> </a:t>
            </a:r>
            <a:r>
              <a:rPr lang="ru-RU" dirty="0" err="1"/>
              <a:t>перебралася</a:t>
            </a:r>
            <a:r>
              <a:rPr lang="ru-RU" dirty="0"/>
              <a:t> до </a:t>
            </a:r>
            <a:r>
              <a:rPr lang="ru-RU" dirty="0" err="1"/>
              <a:t>нього</a:t>
            </a:r>
            <a:r>
              <a:rPr lang="ru-RU" dirty="0"/>
              <a:t> (за </a:t>
            </a:r>
            <a:r>
              <a:rPr lang="ru-RU" dirty="0" err="1"/>
              <a:t>англійськими</a:t>
            </a:r>
            <a:r>
              <a:rPr lang="ru-RU" dirty="0"/>
              <a:t> законами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дозволялося</a:t>
            </a:r>
            <a:r>
              <a:rPr lang="ru-RU" dirty="0"/>
              <a:t>). </a:t>
            </a:r>
          </a:p>
        </p:txBody>
      </p:sp>
      <p:pic>
        <p:nvPicPr>
          <p:cNvPr id="5" name="Рисунок 4" descr="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056043"/>
            <a:ext cx="3714776" cy="2801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age08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4000504"/>
            <a:ext cx="3857652" cy="2566319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737</Words>
  <Application>Microsoft Office PowerPoint</Application>
  <PresentationFormat>Экран (4:3)</PresentationFormat>
  <Paragraphs>27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Цікаві факти:</vt:lpstr>
      <vt:lpstr>Слайд 23</vt:lpstr>
      <vt:lpstr>Слайд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16</cp:revision>
  <dcterms:created xsi:type="dcterms:W3CDTF">2014-11-17T15:26:37Z</dcterms:created>
  <dcterms:modified xsi:type="dcterms:W3CDTF">2015-02-25T19:57:00Z</dcterms:modified>
</cp:coreProperties>
</file>