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5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5042BC-D10D-4B29-83F0-7F3E53928D28}" type="datetimeFigureOut">
              <a:rPr lang="ru-RU" smtClean="0"/>
              <a:pPr/>
              <a:t>01.10.2014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E82007-7A1E-4B16-B2BD-4C31DECC69C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042BC-D10D-4B29-83F0-7F3E53928D28}" type="datetimeFigureOut">
              <a:rPr lang="ru-RU" smtClean="0"/>
              <a:pPr/>
              <a:t>01.10.2014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82007-7A1E-4B16-B2BD-4C31DECC69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8.jpg"/>
          <p:cNvPicPr>
            <a:picLocks noChangeAspect="1"/>
          </p:cNvPicPr>
          <p:nvPr/>
        </p:nvPicPr>
        <p:blipFill>
          <a:blip r:embed="rId2" cstate="print"/>
          <a:stretch>
            <a:fillRect/>
          </a:stretch>
        </p:blipFill>
        <p:spPr>
          <a:xfrm>
            <a:off x="24319" y="0"/>
            <a:ext cx="9119681" cy="6858000"/>
          </a:xfrm>
          <a:prstGeom prst="rect">
            <a:avLst/>
          </a:prstGeom>
        </p:spPr>
      </p:pic>
      <p:sp>
        <p:nvSpPr>
          <p:cNvPr id="2" name="Заголовок 1"/>
          <p:cNvSpPr>
            <a:spLocks noGrp="1"/>
          </p:cNvSpPr>
          <p:nvPr>
            <p:ph type="ctrTitle"/>
          </p:nvPr>
        </p:nvSpPr>
        <p:spPr>
          <a:xfrm>
            <a:off x="0" y="1958975"/>
            <a:ext cx="7308304" cy="1470025"/>
          </a:xfrm>
        </p:spPr>
        <p:txBody>
          <a:bodyPr/>
          <a:lstStyle/>
          <a:p>
            <a:r>
              <a:rPr lang="uk-UA" dirty="0" smtClean="0"/>
              <a:t>Джеймс </a:t>
            </a:r>
            <a:r>
              <a:rPr lang="uk-UA" dirty="0" err="1" smtClean="0"/>
              <a:t>Джойс</a:t>
            </a:r>
            <a:endParaRPr lang="ru-RU" dirty="0"/>
          </a:p>
        </p:txBody>
      </p:sp>
      <p:sp>
        <p:nvSpPr>
          <p:cNvPr id="3" name="Подзаголовок 2"/>
          <p:cNvSpPr>
            <a:spLocks noGrp="1"/>
          </p:cNvSpPr>
          <p:nvPr>
            <p:ph type="subTitle" idx="1"/>
          </p:nvPr>
        </p:nvSpPr>
        <p:spPr>
          <a:xfrm>
            <a:off x="-324544" y="3717032"/>
            <a:ext cx="7048872" cy="2880320"/>
          </a:xfrm>
        </p:spPr>
        <p:txBody>
          <a:bodyPr>
            <a:normAutofit/>
          </a:bodyPr>
          <a:lstStyle/>
          <a:p>
            <a:r>
              <a:rPr lang="en-US" dirty="0">
                <a:solidFill>
                  <a:schemeClr val="accent1">
                    <a:lumMod val="75000"/>
                  </a:schemeClr>
                </a:solidFill>
                <a:latin typeface="Sylfaen" pitchFamily="18" charset="0"/>
              </a:rPr>
              <a:t>James Augustine Aloysius </a:t>
            </a:r>
            <a:r>
              <a:rPr lang="en-US" dirty="0" smtClean="0">
                <a:solidFill>
                  <a:schemeClr val="accent1">
                    <a:lumMod val="75000"/>
                  </a:schemeClr>
                </a:solidFill>
                <a:latin typeface="Sylfaen" pitchFamily="18" charset="0"/>
              </a:rPr>
              <a:t>Joyce</a:t>
            </a:r>
            <a:endParaRPr lang="uk-UA" dirty="0" smtClean="0">
              <a:solidFill>
                <a:schemeClr val="accent1">
                  <a:lumMod val="75000"/>
                </a:schemeClr>
              </a:solidFill>
              <a:latin typeface="Sylfaen" pitchFamily="18" charset="0"/>
            </a:endParaRPr>
          </a:p>
          <a:p>
            <a:endParaRPr lang="uk-UA" dirty="0" smtClean="0">
              <a:solidFill>
                <a:schemeClr val="accent1">
                  <a:lumMod val="75000"/>
                </a:schemeClr>
              </a:solidFill>
              <a:latin typeface="Sylfaen" pitchFamily="18" charset="0"/>
            </a:endParaRPr>
          </a:p>
          <a:p>
            <a:endParaRPr lang="uk-UA" dirty="0" smtClean="0">
              <a:solidFill>
                <a:schemeClr val="accent1">
                  <a:lumMod val="75000"/>
                </a:schemeClr>
              </a:solidFill>
              <a:latin typeface="Sylfaen" pitchFamily="18" charset="0"/>
            </a:endParaRPr>
          </a:p>
          <a:p>
            <a:endParaRPr lang="uk-UA" dirty="0" smtClean="0">
              <a:solidFill>
                <a:schemeClr val="accent1">
                  <a:lumMod val="75000"/>
                </a:schemeClr>
              </a:solidFill>
              <a:latin typeface="Sylfaen" pitchFamily="18" charset="0"/>
            </a:endParaRPr>
          </a:p>
          <a:p>
            <a:r>
              <a:rPr lang="uk-UA" sz="2000" i="1" dirty="0" smtClean="0">
                <a:solidFill>
                  <a:schemeClr val="accent1">
                    <a:lumMod val="75000"/>
                  </a:schemeClr>
                </a:solidFill>
                <a:effectLst>
                  <a:outerShdw blurRad="38100" dist="38100" dir="2700000" algn="tl">
                    <a:srgbClr val="000000">
                      <a:alpha val="43137"/>
                    </a:srgbClr>
                  </a:outerShdw>
                </a:effectLst>
                <a:latin typeface="Sylfaen" pitchFamily="18" charset="0"/>
              </a:rPr>
              <a:t>Роботу виконала Грибовська Вікторія   </a:t>
            </a:r>
            <a:endParaRPr lang="uk-UA" sz="2000" i="1" dirty="0" smtClean="0">
              <a:solidFill>
                <a:schemeClr val="accent1">
                  <a:lumMod val="75000"/>
                </a:schemeClr>
              </a:solidFill>
              <a:effectLst>
                <a:outerShdw blurRad="38100" dist="38100" dir="2700000" algn="tl">
                  <a:srgbClr val="000000">
                    <a:alpha val="43137"/>
                  </a:srgbClr>
                </a:outerShdw>
              </a:effectLst>
              <a:latin typeface="Sylfaen" pitchFamily="18" charset="0"/>
            </a:endParaRPr>
          </a:p>
        </p:txBody>
      </p:sp>
      <p:pic>
        <p:nvPicPr>
          <p:cNvPr id="5" name="Рисунок 4" descr="ph05409.jpg"/>
          <p:cNvPicPr>
            <a:picLocks noChangeAspect="1"/>
          </p:cNvPicPr>
          <p:nvPr/>
        </p:nvPicPr>
        <p:blipFill>
          <a:blip r:embed="rId3" cstate="print"/>
          <a:stretch>
            <a:fillRect/>
          </a:stretch>
        </p:blipFill>
        <p:spPr>
          <a:xfrm>
            <a:off x="6156176" y="260648"/>
            <a:ext cx="2449148" cy="345182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5767351-1572814-0021145_www.nevseoboi.com.ua.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t>Нора о Джойсе</a:t>
            </a:r>
            <a:br>
              <a:rPr lang="ru-RU" b="1" dirty="0" smtClean="0"/>
            </a:br>
            <a:endParaRPr lang="ru-RU" dirty="0"/>
          </a:p>
        </p:txBody>
      </p:sp>
      <p:sp>
        <p:nvSpPr>
          <p:cNvPr id="3" name="Содержимое 2"/>
          <p:cNvSpPr>
            <a:spLocks noGrp="1"/>
          </p:cNvSpPr>
          <p:nvPr>
            <p:ph idx="1"/>
          </p:nvPr>
        </p:nvSpPr>
        <p:spPr>
          <a:xfrm>
            <a:off x="457200" y="908720"/>
            <a:ext cx="8229600" cy="4525963"/>
          </a:xfrm>
        </p:spPr>
        <p:txBody>
          <a:bodyPr>
            <a:normAutofit lnSpcReduction="10000"/>
          </a:bodyPr>
          <a:lstStyle/>
          <a:p>
            <a:pPr>
              <a:buNone/>
            </a:pPr>
            <a:r>
              <a:rPr lang="ru-RU" dirty="0" smtClean="0">
                <a:solidFill>
                  <a:schemeClr val="accent5">
                    <a:lumMod val="20000"/>
                    <a:lumOff val="80000"/>
                  </a:schemeClr>
                </a:solidFill>
                <a:latin typeface="Book Antiqua" pitchFamily="18" charset="0"/>
              </a:rPr>
              <a:t>Сойди </a:t>
            </a:r>
            <a:r>
              <a:rPr lang="ru-RU" dirty="0">
                <a:solidFill>
                  <a:schemeClr val="accent5">
                    <a:lumMod val="20000"/>
                    <a:lumOff val="80000"/>
                  </a:schemeClr>
                </a:solidFill>
                <a:latin typeface="Book Antiqua" pitchFamily="18" charset="0"/>
              </a:rPr>
              <a:t>сам Господь на землю — ты Ему тут же дашь </a:t>
            </a:r>
            <a:r>
              <a:rPr lang="ru-RU" dirty="0" smtClean="0">
                <a:solidFill>
                  <a:schemeClr val="accent5">
                    <a:lumMod val="20000"/>
                    <a:lumOff val="80000"/>
                  </a:schemeClr>
                </a:solidFill>
                <a:latin typeface="Book Antiqua" pitchFamily="18" charset="0"/>
              </a:rPr>
              <a:t>поручение</a:t>
            </a:r>
          </a:p>
          <a:p>
            <a:pPr>
              <a:buNone/>
            </a:pPr>
            <a:endParaRPr lang="ru-RU" dirty="0">
              <a:solidFill>
                <a:schemeClr val="accent5">
                  <a:lumMod val="20000"/>
                  <a:lumOff val="80000"/>
                </a:schemeClr>
              </a:solidFill>
              <a:latin typeface="Book Antiqua" pitchFamily="18" charset="0"/>
            </a:endParaRPr>
          </a:p>
          <a:p>
            <a:pPr>
              <a:buNone/>
            </a:pPr>
            <a:r>
              <a:rPr lang="ru-RU" dirty="0">
                <a:solidFill>
                  <a:schemeClr val="accent5">
                    <a:lumMod val="20000"/>
                    <a:lumOff val="80000"/>
                  </a:schemeClr>
                </a:solidFill>
                <a:latin typeface="Book Antiqua" pitchFamily="18" charset="0"/>
              </a:rPr>
              <a:t>Эх, если бы Джим стал певцом, а не копался бы со своей писаниной</a:t>
            </a:r>
            <a:r>
              <a:rPr lang="ru-RU" dirty="0" smtClean="0">
                <a:solidFill>
                  <a:schemeClr val="accent5">
                    <a:lumMod val="20000"/>
                    <a:lumOff val="80000"/>
                  </a:schemeClr>
                </a:solidFill>
                <a:latin typeface="Book Antiqua" pitchFamily="18" charset="0"/>
              </a:rPr>
              <a:t>!</a:t>
            </a:r>
          </a:p>
          <a:p>
            <a:pPr>
              <a:buNone/>
            </a:pPr>
            <a:endParaRPr lang="ru-RU" dirty="0">
              <a:solidFill>
                <a:schemeClr val="accent5">
                  <a:lumMod val="20000"/>
                  <a:lumOff val="80000"/>
                </a:schemeClr>
              </a:solidFill>
              <a:latin typeface="Book Antiqua" pitchFamily="18" charset="0"/>
            </a:endParaRPr>
          </a:p>
          <a:p>
            <a:pPr>
              <a:buNone/>
            </a:pPr>
            <a:r>
              <a:rPr lang="ru-RU" dirty="0">
                <a:solidFill>
                  <a:schemeClr val="accent5">
                    <a:lumMod val="20000"/>
                    <a:lumOff val="80000"/>
                  </a:schemeClr>
                </a:solidFill>
                <a:latin typeface="Book Antiqua" pitchFamily="18" charset="0"/>
              </a:rPr>
              <a:t>Ну чего, чего ты не пишешь разумные книжки, которые бы люди могли понять?</a:t>
            </a:r>
          </a:p>
          <a:p>
            <a:pPr>
              <a:buNone/>
            </a:pPr>
            <a:endParaRPr lang="ru-RU" dirty="0">
              <a:solidFill>
                <a:schemeClr val="accent5">
                  <a:lumMod val="20000"/>
                  <a:lumOff val="80000"/>
                </a:schemeClr>
              </a:solidFill>
              <a:latin typeface="Book Antiqua" pitchFamily="18" charset="0"/>
            </a:endParaRPr>
          </a:p>
        </p:txBody>
      </p:sp>
      <p:pic>
        <p:nvPicPr>
          <p:cNvPr id="5" name="Рисунок 4" descr="668430_20040709113859.gif"/>
          <p:cNvPicPr>
            <a:picLocks noChangeAspect="1"/>
          </p:cNvPicPr>
          <p:nvPr/>
        </p:nvPicPr>
        <p:blipFill>
          <a:blip r:embed="rId3" cstate="print"/>
          <a:stretch>
            <a:fillRect/>
          </a:stretch>
        </p:blipFill>
        <p:spPr>
          <a:xfrm>
            <a:off x="6228184" y="4869160"/>
            <a:ext cx="2663023" cy="1988840"/>
          </a:xfrm>
          <a:prstGeom prst="rect">
            <a:avLst/>
          </a:prstGeom>
        </p:spPr>
      </p:pic>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20131119_1214550904.jpg"/>
          <p:cNvPicPr>
            <a:picLocks noChangeAspect="1"/>
          </p:cNvPicPr>
          <p:nvPr/>
        </p:nvPicPr>
        <p:blipFill>
          <a:blip r:embed="rId2" cstate="print"/>
          <a:stretch>
            <a:fillRect/>
          </a:stretch>
        </p:blipFill>
        <p:spPr>
          <a:xfrm>
            <a:off x="0" y="0"/>
            <a:ext cx="9288423"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a:buNone/>
            </a:pPr>
            <a:r>
              <a:rPr lang="ru-RU" dirty="0">
                <a:solidFill>
                  <a:schemeClr val="accent6">
                    <a:lumMod val="20000"/>
                    <a:lumOff val="80000"/>
                  </a:schemeClr>
                </a:solidFill>
              </a:rPr>
              <a:t>Того ж року Нора народила першу </a:t>
            </a:r>
            <a:r>
              <a:rPr lang="ru-RU" dirty="0" err="1">
                <a:solidFill>
                  <a:schemeClr val="accent6">
                    <a:lumMod val="20000"/>
                    <a:lumOff val="80000"/>
                  </a:schemeClr>
                </a:solidFill>
              </a:rPr>
              <a:t>дитину</a:t>
            </a:r>
            <a:r>
              <a:rPr lang="ru-RU" dirty="0">
                <a:solidFill>
                  <a:schemeClr val="accent6">
                    <a:lumMod val="20000"/>
                    <a:lumOff val="80000"/>
                  </a:schemeClr>
                </a:solidFill>
              </a:rPr>
              <a:t>, Джорджа. Джойс </a:t>
            </a:r>
            <a:r>
              <a:rPr lang="ru-RU" dirty="0" err="1">
                <a:solidFill>
                  <a:schemeClr val="accent6">
                    <a:lumMod val="20000"/>
                    <a:lumOff val="80000"/>
                  </a:schemeClr>
                </a:solidFill>
              </a:rPr>
              <a:t>вмовив</a:t>
            </a:r>
            <a:r>
              <a:rPr lang="ru-RU" dirty="0">
                <a:solidFill>
                  <a:schemeClr val="accent6">
                    <a:lumMod val="20000"/>
                    <a:lumOff val="80000"/>
                  </a:schemeClr>
                </a:solidFill>
              </a:rPr>
              <a:t> </a:t>
            </a:r>
            <a:r>
              <a:rPr lang="ru-RU" dirty="0" err="1">
                <a:solidFill>
                  <a:schemeClr val="accent6">
                    <a:lumMod val="20000"/>
                    <a:lumOff val="80000"/>
                  </a:schemeClr>
                </a:solidFill>
              </a:rPr>
              <a:t>свого</a:t>
            </a:r>
            <a:r>
              <a:rPr lang="ru-RU" dirty="0">
                <a:solidFill>
                  <a:schemeClr val="accent6">
                    <a:lumMod val="20000"/>
                    <a:lumOff val="80000"/>
                  </a:schemeClr>
                </a:solidFill>
              </a:rPr>
              <a:t> брата </a:t>
            </a:r>
            <a:r>
              <a:rPr lang="ru-RU" dirty="0" err="1">
                <a:solidFill>
                  <a:schemeClr val="accent6">
                    <a:lumMod val="20000"/>
                    <a:lumOff val="80000"/>
                  </a:schemeClr>
                </a:solidFill>
              </a:rPr>
              <a:t>Станіслава</a:t>
            </a:r>
            <a:r>
              <a:rPr lang="ru-RU" dirty="0">
                <a:solidFill>
                  <a:schemeClr val="accent6">
                    <a:lumMod val="20000"/>
                    <a:lumOff val="80000"/>
                  </a:schemeClr>
                </a:solidFill>
              </a:rPr>
              <a:t> </a:t>
            </a:r>
            <a:r>
              <a:rPr lang="ru-RU" dirty="0" err="1">
                <a:solidFill>
                  <a:schemeClr val="accent6">
                    <a:lumMod val="20000"/>
                    <a:lumOff val="80000"/>
                  </a:schemeClr>
                </a:solidFill>
              </a:rPr>
              <a:t>приєднатись</a:t>
            </a:r>
            <a:r>
              <a:rPr lang="ru-RU" dirty="0">
                <a:solidFill>
                  <a:schemeClr val="accent6">
                    <a:lumMod val="20000"/>
                    <a:lumOff val="80000"/>
                  </a:schemeClr>
                </a:solidFill>
              </a:rPr>
              <a:t> до </a:t>
            </a:r>
            <a:r>
              <a:rPr lang="ru-RU" dirty="0" err="1">
                <a:solidFill>
                  <a:schemeClr val="accent6">
                    <a:lumMod val="20000"/>
                    <a:lumOff val="80000"/>
                  </a:schemeClr>
                </a:solidFill>
              </a:rPr>
              <a:t>нього</a:t>
            </a:r>
            <a:r>
              <a:rPr lang="ru-RU" dirty="0">
                <a:solidFill>
                  <a:schemeClr val="accent6">
                    <a:lumMod val="20000"/>
                    <a:lumOff val="80000"/>
                  </a:schemeClr>
                </a:solidFill>
              </a:rPr>
              <a:t> у </a:t>
            </a:r>
            <a:r>
              <a:rPr lang="ru-RU" dirty="0" err="1">
                <a:solidFill>
                  <a:schemeClr val="accent6">
                    <a:lumMod val="20000"/>
                    <a:lumOff val="80000"/>
                  </a:schemeClr>
                </a:solidFill>
              </a:rPr>
              <a:t>Трієсті</a:t>
            </a:r>
            <a:r>
              <a:rPr lang="ru-RU" dirty="0">
                <a:solidFill>
                  <a:schemeClr val="accent6">
                    <a:lumMod val="20000"/>
                    <a:lumOff val="80000"/>
                  </a:schemeClr>
                </a:solidFill>
              </a:rPr>
              <a:t>, де на </a:t>
            </a:r>
            <a:r>
              <a:rPr lang="ru-RU" dirty="0" err="1">
                <a:solidFill>
                  <a:schemeClr val="accent6">
                    <a:lumMod val="20000"/>
                    <a:lumOff val="80000"/>
                  </a:schemeClr>
                </a:solidFill>
              </a:rPr>
              <a:t>нього</a:t>
            </a:r>
            <a:r>
              <a:rPr lang="ru-RU" dirty="0">
                <a:solidFill>
                  <a:schemeClr val="accent6">
                    <a:lumMod val="20000"/>
                    <a:lumOff val="80000"/>
                  </a:schemeClr>
                </a:solidFill>
              </a:rPr>
              <a:t> </a:t>
            </a:r>
            <a:r>
              <a:rPr lang="ru-RU" dirty="0" err="1">
                <a:solidFill>
                  <a:schemeClr val="accent6">
                    <a:lumMod val="20000"/>
                    <a:lumOff val="80000"/>
                  </a:schemeClr>
                </a:solidFill>
              </a:rPr>
              <a:t>чекало</a:t>
            </a:r>
            <a:r>
              <a:rPr lang="ru-RU" dirty="0">
                <a:solidFill>
                  <a:schemeClr val="accent6">
                    <a:lumMod val="20000"/>
                    <a:lumOff val="80000"/>
                  </a:schemeClr>
                </a:solidFill>
              </a:rPr>
              <a:t> </a:t>
            </a:r>
            <a:r>
              <a:rPr lang="ru-RU" dirty="0" err="1">
                <a:solidFill>
                  <a:schemeClr val="accent6">
                    <a:lumMod val="20000"/>
                    <a:lumOff val="80000"/>
                  </a:schemeClr>
                </a:solidFill>
              </a:rPr>
              <a:t>місце</a:t>
            </a:r>
            <a:r>
              <a:rPr lang="ru-RU" dirty="0">
                <a:solidFill>
                  <a:schemeClr val="accent6">
                    <a:lumMod val="20000"/>
                    <a:lumOff val="80000"/>
                  </a:schemeClr>
                </a:solidFill>
              </a:rPr>
              <a:t> </a:t>
            </a:r>
            <a:r>
              <a:rPr lang="ru-RU" dirty="0" err="1">
                <a:solidFill>
                  <a:schemeClr val="accent6">
                    <a:lumMod val="20000"/>
                    <a:lumOff val="80000"/>
                  </a:schemeClr>
                </a:solidFill>
              </a:rPr>
              <a:t>вчителя</a:t>
            </a:r>
            <a:r>
              <a:rPr lang="ru-RU" dirty="0">
                <a:solidFill>
                  <a:schemeClr val="accent6">
                    <a:lumMod val="20000"/>
                    <a:lumOff val="80000"/>
                  </a:schemeClr>
                </a:solidFill>
              </a:rPr>
              <a:t> у </a:t>
            </a:r>
            <a:r>
              <a:rPr lang="ru-RU" dirty="0" err="1">
                <a:solidFill>
                  <a:schemeClr val="accent6">
                    <a:lumMod val="20000"/>
                    <a:lumOff val="80000"/>
                  </a:schemeClr>
                </a:solidFill>
              </a:rPr>
              <a:t>школі</a:t>
            </a:r>
            <a:r>
              <a:rPr lang="ru-RU" dirty="0">
                <a:solidFill>
                  <a:schemeClr val="accent6">
                    <a:lumMod val="20000"/>
                    <a:lumOff val="80000"/>
                  </a:schemeClr>
                </a:solidFill>
              </a:rPr>
              <a:t>. Приводом для </a:t>
            </a:r>
            <a:r>
              <a:rPr lang="ru-RU" dirty="0" err="1">
                <a:solidFill>
                  <a:schemeClr val="accent6">
                    <a:lumMod val="20000"/>
                    <a:lumOff val="80000"/>
                  </a:schemeClr>
                </a:solidFill>
              </a:rPr>
              <a:t>переїзду</a:t>
            </a:r>
            <a:r>
              <a:rPr lang="ru-RU" dirty="0">
                <a:solidFill>
                  <a:schemeClr val="accent6">
                    <a:lumMod val="20000"/>
                    <a:lumOff val="80000"/>
                  </a:schemeClr>
                </a:solidFill>
              </a:rPr>
              <a:t> </a:t>
            </a:r>
            <a:r>
              <a:rPr lang="ru-RU" dirty="0" err="1">
                <a:solidFill>
                  <a:schemeClr val="accent6">
                    <a:lumMod val="20000"/>
                    <a:lumOff val="80000"/>
                  </a:schemeClr>
                </a:solidFill>
              </a:rPr>
              <a:t>було</a:t>
            </a:r>
            <a:r>
              <a:rPr lang="ru-RU" dirty="0">
                <a:solidFill>
                  <a:schemeClr val="accent6">
                    <a:lumMod val="20000"/>
                    <a:lumOff val="80000"/>
                  </a:schemeClr>
                </a:solidFill>
              </a:rPr>
              <a:t> </a:t>
            </a:r>
            <a:r>
              <a:rPr lang="ru-RU" dirty="0" err="1">
                <a:solidFill>
                  <a:schemeClr val="accent6">
                    <a:lumMod val="20000"/>
                    <a:lumOff val="80000"/>
                  </a:schemeClr>
                </a:solidFill>
              </a:rPr>
              <a:t>нібито</a:t>
            </a:r>
            <a:r>
              <a:rPr lang="ru-RU" dirty="0">
                <a:solidFill>
                  <a:schemeClr val="accent6">
                    <a:lumMod val="20000"/>
                    <a:lumOff val="80000"/>
                  </a:schemeClr>
                </a:solidFill>
              </a:rPr>
              <a:t> те, </a:t>
            </a:r>
            <a:r>
              <a:rPr lang="ru-RU" dirty="0" err="1">
                <a:solidFill>
                  <a:schemeClr val="accent6">
                    <a:lumMod val="20000"/>
                    <a:lumOff val="80000"/>
                  </a:schemeClr>
                </a:solidFill>
              </a:rPr>
              <a:t>що</a:t>
            </a:r>
            <a:r>
              <a:rPr lang="ru-RU" dirty="0">
                <a:solidFill>
                  <a:schemeClr val="accent6">
                    <a:lumMod val="20000"/>
                    <a:lumOff val="80000"/>
                  </a:schemeClr>
                </a:solidFill>
              </a:rPr>
              <a:t> Джеймс </a:t>
            </a:r>
            <a:r>
              <a:rPr lang="ru-RU" dirty="0" err="1">
                <a:solidFill>
                  <a:schemeClr val="accent6">
                    <a:lumMod val="20000"/>
                    <a:lumOff val="80000"/>
                  </a:schemeClr>
                </a:solidFill>
              </a:rPr>
              <a:t>хотів</a:t>
            </a:r>
            <a:r>
              <a:rPr lang="ru-RU" dirty="0">
                <a:solidFill>
                  <a:schemeClr val="accent6">
                    <a:lumMod val="20000"/>
                    <a:lumOff val="80000"/>
                  </a:schemeClr>
                </a:solidFill>
              </a:rPr>
              <a:t> </a:t>
            </a:r>
            <a:r>
              <a:rPr lang="ru-RU" dirty="0" err="1">
                <a:solidFill>
                  <a:schemeClr val="accent6">
                    <a:lumMod val="20000"/>
                    <a:lumOff val="80000"/>
                  </a:schemeClr>
                </a:solidFill>
              </a:rPr>
              <a:t>братової</a:t>
            </a:r>
            <a:r>
              <a:rPr lang="ru-RU" dirty="0">
                <a:solidFill>
                  <a:schemeClr val="accent6">
                    <a:lumMod val="20000"/>
                    <a:lumOff val="80000"/>
                  </a:schemeClr>
                </a:solidFill>
              </a:rPr>
              <a:t> </a:t>
            </a:r>
            <a:r>
              <a:rPr lang="ru-RU" dirty="0" err="1">
                <a:solidFill>
                  <a:schemeClr val="accent6">
                    <a:lumMod val="20000"/>
                    <a:lumOff val="80000"/>
                  </a:schemeClr>
                </a:solidFill>
              </a:rPr>
              <a:t>компанії</a:t>
            </a:r>
            <a:r>
              <a:rPr lang="ru-RU" dirty="0">
                <a:solidFill>
                  <a:schemeClr val="accent6">
                    <a:lumMod val="20000"/>
                    <a:lumOff val="80000"/>
                  </a:schemeClr>
                </a:solidFill>
              </a:rPr>
              <a:t> та </a:t>
            </a:r>
            <a:r>
              <a:rPr lang="ru-RU" dirty="0" err="1">
                <a:solidFill>
                  <a:schemeClr val="accent6">
                    <a:lumMod val="20000"/>
                    <a:lumOff val="80000"/>
                  </a:schemeClr>
                </a:solidFill>
              </a:rPr>
              <a:t>запропонувати</a:t>
            </a:r>
            <a:r>
              <a:rPr lang="ru-RU" dirty="0">
                <a:solidFill>
                  <a:schemeClr val="accent6">
                    <a:lumMod val="20000"/>
                    <a:lumOff val="80000"/>
                  </a:schemeClr>
                </a:solidFill>
              </a:rPr>
              <a:t> </a:t>
            </a:r>
            <a:r>
              <a:rPr lang="ru-RU" dirty="0" err="1">
                <a:solidFill>
                  <a:schemeClr val="accent6">
                    <a:lumMod val="20000"/>
                    <a:lumOff val="80000"/>
                  </a:schemeClr>
                </a:solidFill>
              </a:rPr>
              <a:t>йому</a:t>
            </a:r>
            <a:r>
              <a:rPr lang="ru-RU" dirty="0">
                <a:solidFill>
                  <a:schemeClr val="accent6">
                    <a:lumMod val="20000"/>
                    <a:lumOff val="80000"/>
                  </a:schemeClr>
                </a:solidFill>
              </a:rPr>
              <a:t> </a:t>
            </a:r>
            <a:r>
              <a:rPr lang="ru-RU" dirty="0" err="1">
                <a:solidFill>
                  <a:schemeClr val="accent6">
                    <a:lumMod val="20000"/>
                    <a:lumOff val="80000"/>
                  </a:schemeClr>
                </a:solidFill>
              </a:rPr>
              <a:t>набагато</a:t>
            </a:r>
            <a:r>
              <a:rPr lang="ru-RU" dirty="0">
                <a:solidFill>
                  <a:schemeClr val="accent6">
                    <a:lumMod val="20000"/>
                    <a:lumOff val="80000"/>
                  </a:schemeClr>
                </a:solidFill>
              </a:rPr>
              <a:t> </a:t>
            </a:r>
            <a:r>
              <a:rPr lang="ru-RU" dirty="0" err="1">
                <a:solidFill>
                  <a:schemeClr val="accent6">
                    <a:lumMod val="20000"/>
                    <a:lumOff val="80000"/>
                  </a:schemeClr>
                </a:solidFill>
              </a:rPr>
              <a:t>цікавіше</a:t>
            </a:r>
            <a:r>
              <a:rPr lang="ru-RU" dirty="0">
                <a:solidFill>
                  <a:schemeClr val="accent6">
                    <a:lumMod val="20000"/>
                    <a:lumOff val="80000"/>
                  </a:schemeClr>
                </a:solidFill>
              </a:rPr>
              <a:t> </a:t>
            </a:r>
            <a:r>
              <a:rPr lang="ru-RU" dirty="0" err="1">
                <a:solidFill>
                  <a:schemeClr val="accent6">
                    <a:lumMod val="20000"/>
                    <a:lumOff val="80000"/>
                  </a:schemeClr>
                </a:solidFill>
              </a:rPr>
              <a:t>життя</a:t>
            </a:r>
            <a:r>
              <a:rPr lang="ru-RU" dirty="0">
                <a:solidFill>
                  <a:schemeClr val="accent6">
                    <a:lumMod val="20000"/>
                    <a:lumOff val="80000"/>
                  </a:schemeClr>
                </a:solidFill>
              </a:rPr>
              <a:t>, </a:t>
            </a:r>
            <a:r>
              <a:rPr lang="ru-RU" dirty="0" err="1">
                <a:solidFill>
                  <a:schemeClr val="accent6">
                    <a:lumMod val="20000"/>
                    <a:lumOff val="80000"/>
                  </a:schemeClr>
                </a:solidFill>
              </a:rPr>
              <a:t>ніж</a:t>
            </a:r>
            <a:r>
              <a:rPr lang="ru-RU" dirty="0">
                <a:solidFill>
                  <a:schemeClr val="accent6">
                    <a:lumMod val="20000"/>
                    <a:lumOff val="80000"/>
                  </a:schemeClr>
                </a:solidFill>
              </a:rPr>
              <a:t> той </a:t>
            </a:r>
            <a:r>
              <a:rPr lang="ru-RU" dirty="0" err="1">
                <a:solidFill>
                  <a:schemeClr val="accent6">
                    <a:lumMod val="20000"/>
                    <a:lumOff val="80000"/>
                  </a:schemeClr>
                </a:solidFill>
              </a:rPr>
              <a:t>вів</a:t>
            </a:r>
            <a:r>
              <a:rPr lang="ru-RU" dirty="0">
                <a:solidFill>
                  <a:schemeClr val="accent6">
                    <a:lumMod val="20000"/>
                    <a:lumOff val="80000"/>
                  </a:schemeClr>
                </a:solidFill>
              </a:rPr>
              <a:t> до того, </a:t>
            </a:r>
            <a:r>
              <a:rPr lang="ru-RU" dirty="0" err="1">
                <a:solidFill>
                  <a:schemeClr val="accent6">
                    <a:lumMod val="20000"/>
                    <a:lumOff val="80000"/>
                  </a:schemeClr>
                </a:solidFill>
              </a:rPr>
              <a:t>працюючи</a:t>
            </a:r>
            <a:r>
              <a:rPr lang="ru-RU" dirty="0">
                <a:solidFill>
                  <a:schemeClr val="accent6">
                    <a:lumMod val="20000"/>
                    <a:lumOff val="80000"/>
                  </a:schemeClr>
                </a:solidFill>
              </a:rPr>
              <a:t> чиновником у </a:t>
            </a:r>
            <a:r>
              <a:rPr lang="ru-RU" dirty="0" err="1">
                <a:solidFill>
                  <a:schemeClr val="accent6">
                    <a:lumMod val="20000"/>
                    <a:lumOff val="80000"/>
                  </a:schemeClr>
                </a:solidFill>
              </a:rPr>
              <a:t>Дубліні</a:t>
            </a:r>
            <a:r>
              <a:rPr lang="ru-RU" dirty="0">
                <a:solidFill>
                  <a:schemeClr val="accent6">
                    <a:lumMod val="20000"/>
                    <a:lumOff val="80000"/>
                  </a:schemeClr>
                </a:solidFill>
              </a:rPr>
              <a:t>, </a:t>
            </a:r>
            <a:r>
              <a:rPr lang="ru-RU" dirty="0" err="1">
                <a:solidFill>
                  <a:schemeClr val="accent6">
                    <a:lumMod val="20000"/>
                    <a:lumOff val="80000"/>
                  </a:schemeClr>
                </a:solidFill>
              </a:rPr>
              <a:t>хоча</a:t>
            </a:r>
            <a:r>
              <a:rPr lang="ru-RU" dirty="0">
                <a:solidFill>
                  <a:schemeClr val="accent6">
                    <a:lumMod val="20000"/>
                    <a:lumOff val="80000"/>
                  </a:schemeClr>
                </a:solidFill>
              </a:rPr>
              <a:t> </a:t>
            </a:r>
            <a:r>
              <a:rPr lang="ru-RU" dirty="0" err="1">
                <a:solidFill>
                  <a:schemeClr val="accent6">
                    <a:lumMod val="20000"/>
                    <a:lumOff val="80000"/>
                  </a:schemeClr>
                </a:solidFill>
              </a:rPr>
              <a:t>насправді</a:t>
            </a:r>
            <a:r>
              <a:rPr lang="ru-RU" dirty="0">
                <a:solidFill>
                  <a:schemeClr val="accent6">
                    <a:lumMod val="20000"/>
                    <a:lumOff val="80000"/>
                  </a:schemeClr>
                </a:solidFill>
              </a:rPr>
              <a:t> Джойс </a:t>
            </a:r>
            <a:r>
              <a:rPr lang="ru-RU" dirty="0" err="1">
                <a:solidFill>
                  <a:schemeClr val="accent6">
                    <a:lumMod val="20000"/>
                    <a:lumOff val="80000"/>
                  </a:schemeClr>
                </a:solidFill>
              </a:rPr>
              <a:t>хотів</a:t>
            </a:r>
            <a:r>
              <a:rPr lang="ru-RU" dirty="0">
                <a:solidFill>
                  <a:schemeClr val="accent6">
                    <a:lumMod val="20000"/>
                    <a:lumOff val="80000"/>
                  </a:schemeClr>
                </a:solidFill>
              </a:rPr>
              <a:t> </a:t>
            </a:r>
            <a:r>
              <a:rPr lang="ru-RU" dirty="0" err="1">
                <a:solidFill>
                  <a:schemeClr val="accent6">
                    <a:lumMod val="20000"/>
                    <a:lumOff val="80000"/>
                  </a:schemeClr>
                </a:solidFill>
              </a:rPr>
              <a:t>збільшити</a:t>
            </a:r>
            <a:r>
              <a:rPr lang="ru-RU" dirty="0">
                <a:solidFill>
                  <a:schemeClr val="accent6">
                    <a:lumMod val="20000"/>
                    <a:lumOff val="80000"/>
                  </a:schemeClr>
                </a:solidFill>
              </a:rPr>
              <a:t> </a:t>
            </a:r>
            <a:r>
              <a:rPr lang="ru-RU" dirty="0" err="1">
                <a:solidFill>
                  <a:schemeClr val="accent6">
                    <a:lumMod val="20000"/>
                    <a:lumOff val="80000"/>
                  </a:schemeClr>
                </a:solidFill>
              </a:rPr>
              <a:t>скупі</a:t>
            </a:r>
            <a:r>
              <a:rPr lang="ru-RU" dirty="0">
                <a:solidFill>
                  <a:schemeClr val="accent6">
                    <a:lumMod val="20000"/>
                    <a:lumOff val="80000"/>
                  </a:schemeClr>
                </a:solidFill>
              </a:rPr>
              <a:t> </a:t>
            </a:r>
            <a:r>
              <a:rPr lang="ru-RU" dirty="0" err="1">
                <a:solidFill>
                  <a:schemeClr val="accent6">
                    <a:lumMod val="20000"/>
                    <a:lumOff val="80000"/>
                  </a:schemeClr>
                </a:solidFill>
              </a:rPr>
              <a:t>прибутки</a:t>
            </a:r>
            <a:r>
              <a:rPr lang="ru-RU" dirty="0">
                <a:solidFill>
                  <a:schemeClr val="accent6">
                    <a:lumMod val="20000"/>
                    <a:lumOff val="80000"/>
                  </a:schemeClr>
                </a:solidFill>
              </a:rPr>
              <a:t> </a:t>
            </a:r>
            <a:r>
              <a:rPr lang="ru-RU" dirty="0" err="1">
                <a:solidFill>
                  <a:schemeClr val="accent6">
                    <a:lumMod val="20000"/>
                    <a:lumOff val="80000"/>
                  </a:schemeClr>
                </a:solidFill>
              </a:rPr>
              <a:t>своєї</a:t>
            </a:r>
            <a:r>
              <a:rPr lang="ru-RU" dirty="0">
                <a:solidFill>
                  <a:schemeClr val="accent6">
                    <a:lumMod val="20000"/>
                    <a:lumOff val="80000"/>
                  </a:schemeClr>
                </a:solidFill>
              </a:rPr>
              <a:t> </a:t>
            </a:r>
            <a:r>
              <a:rPr lang="ru-RU" dirty="0" err="1">
                <a:solidFill>
                  <a:schemeClr val="accent6">
                    <a:lumMod val="20000"/>
                    <a:lumOff val="80000"/>
                  </a:schemeClr>
                </a:solidFill>
              </a:rPr>
              <a:t>сім'ї</a:t>
            </a:r>
            <a:r>
              <a:rPr lang="ru-RU" dirty="0">
                <a:solidFill>
                  <a:schemeClr val="accent6">
                    <a:lumMod val="20000"/>
                    <a:lumOff val="80000"/>
                  </a:schemeClr>
                </a:solidFill>
              </a:rPr>
              <a:t> </a:t>
            </a:r>
            <a:r>
              <a:rPr lang="ru-RU" dirty="0" err="1">
                <a:solidFill>
                  <a:schemeClr val="accent6">
                    <a:lumMod val="20000"/>
                    <a:lumOff val="80000"/>
                  </a:schemeClr>
                </a:solidFill>
              </a:rPr>
              <a:t>заробітками</a:t>
            </a:r>
            <a:r>
              <a:rPr lang="ru-RU" dirty="0">
                <a:solidFill>
                  <a:schemeClr val="accent6">
                    <a:lumMod val="20000"/>
                    <a:lumOff val="80000"/>
                  </a:schemeClr>
                </a:solidFill>
              </a:rPr>
              <a:t> брата. У </a:t>
            </a:r>
            <a:r>
              <a:rPr lang="ru-RU" dirty="0" err="1">
                <a:solidFill>
                  <a:schemeClr val="accent6">
                    <a:lumMod val="20000"/>
                    <a:lumOff val="80000"/>
                  </a:schemeClr>
                </a:solidFill>
              </a:rPr>
              <a:t>Трієсті</a:t>
            </a:r>
            <a:r>
              <a:rPr lang="ru-RU" dirty="0">
                <a:solidFill>
                  <a:schemeClr val="accent6">
                    <a:lumMod val="20000"/>
                    <a:lumOff val="80000"/>
                  </a:schemeClr>
                </a:solidFill>
              </a:rPr>
              <a:t> </a:t>
            </a:r>
            <a:r>
              <a:rPr lang="ru-RU" dirty="0" err="1">
                <a:solidFill>
                  <a:schemeClr val="accent6">
                    <a:lumMod val="20000"/>
                    <a:lumOff val="80000"/>
                  </a:schemeClr>
                </a:solidFill>
              </a:rPr>
              <a:t>у</a:t>
            </a:r>
            <a:r>
              <a:rPr lang="ru-RU" dirty="0">
                <a:solidFill>
                  <a:schemeClr val="accent6">
                    <a:lumMod val="20000"/>
                    <a:lumOff val="80000"/>
                  </a:schemeClr>
                </a:solidFill>
              </a:rPr>
              <a:t> них </a:t>
            </a:r>
            <a:r>
              <a:rPr lang="ru-RU" dirty="0" err="1">
                <a:solidFill>
                  <a:schemeClr val="accent6">
                    <a:lumMod val="20000"/>
                    <a:lumOff val="80000"/>
                  </a:schemeClr>
                </a:solidFill>
              </a:rPr>
              <a:t>з</a:t>
            </a:r>
            <a:r>
              <a:rPr lang="ru-RU" dirty="0">
                <a:solidFill>
                  <a:schemeClr val="accent6">
                    <a:lumMod val="20000"/>
                    <a:lumOff val="80000"/>
                  </a:schemeClr>
                </a:solidFill>
              </a:rPr>
              <a:t> братом </a:t>
            </a:r>
            <a:r>
              <a:rPr lang="ru-RU" dirty="0" err="1">
                <a:solidFill>
                  <a:schemeClr val="accent6">
                    <a:lumMod val="20000"/>
                    <a:lumOff val="80000"/>
                  </a:schemeClr>
                </a:solidFill>
              </a:rPr>
              <a:t>були</a:t>
            </a:r>
            <a:r>
              <a:rPr lang="ru-RU" dirty="0">
                <a:solidFill>
                  <a:schemeClr val="accent6">
                    <a:lumMod val="20000"/>
                    <a:lumOff val="80000"/>
                  </a:schemeClr>
                </a:solidFill>
              </a:rPr>
              <a:t> </a:t>
            </a:r>
            <a:r>
              <a:rPr lang="ru-RU" dirty="0" err="1">
                <a:solidFill>
                  <a:schemeClr val="accent6">
                    <a:lumMod val="20000"/>
                    <a:lumOff val="80000"/>
                  </a:schemeClr>
                </a:solidFill>
              </a:rPr>
              <a:t>досить</a:t>
            </a:r>
            <a:r>
              <a:rPr lang="ru-RU" dirty="0">
                <a:solidFill>
                  <a:schemeClr val="accent6">
                    <a:lumMod val="20000"/>
                    <a:lumOff val="80000"/>
                  </a:schemeClr>
                </a:solidFill>
              </a:rPr>
              <a:t> </a:t>
            </a:r>
            <a:r>
              <a:rPr lang="ru-RU" dirty="0" err="1">
                <a:solidFill>
                  <a:schemeClr val="accent6">
                    <a:lumMod val="20000"/>
                    <a:lumOff val="80000"/>
                  </a:schemeClr>
                </a:solidFill>
              </a:rPr>
              <a:t>напружені</a:t>
            </a:r>
            <a:r>
              <a:rPr lang="ru-RU" dirty="0">
                <a:solidFill>
                  <a:schemeClr val="accent6">
                    <a:lumMod val="20000"/>
                    <a:lumOff val="80000"/>
                  </a:schemeClr>
                </a:solidFill>
              </a:rPr>
              <a:t> </a:t>
            </a:r>
            <a:r>
              <a:rPr lang="ru-RU" dirty="0" err="1">
                <a:solidFill>
                  <a:schemeClr val="accent6">
                    <a:lumMod val="20000"/>
                    <a:lumOff val="80000"/>
                  </a:schemeClr>
                </a:solidFill>
              </a:rPr>
              <a:t>стосунки</a:t>
            </a:r>
            <a:r>
              <a:rPr lang="ru-RU" dirty="0">
                <a:solidFill>
                  <a:schemeClr val="accent6">
                    <a:lumMod val="20000"/>
                    <a:lumOff val="80000"/>
                  </a:schemeClr>
                </a:solidFill>
              </a:rPr>
              <a:t> </a:t>
            </a:r>
            <a:r>
              <a:rPr lang="ru-RU" dirty="0" err="1">
                <a:solidFill>
                  <a:schemeClr val="accent6">
                    <a:lumMod val="20000"/>
                    <a:lumOff val="80000"/>
                  </a:schemeClr>
                </a:solidFill>
              </a:rPr>
              <a:t>спричинені</a:t>
            </a:r>
            <a:r>
              <a:rPr lang="ru-RU" dirty="0">
                <a:solidFill>
                  <a:schemeClr val="accent6">
                    <a:lumMod val="20000"/>
                    <a:lumOff val="80000"/>
                  </a:schemeClr>
                </a:solidFill>
              </a:rPr>
              <a:t> транжирством Джойса та </a:t>
            </a:r>
            <a:r>
              <a:rPr lang="ru-RU" dirty="0" err="1">
                <a:solidFill>
                  <a:schemeClr val="accent6">
                    <a:lumMod val="20000"/>
                    <a:lumOff val="80000"/>
                  </a:schemeClr>
                </a:solidFill>
              </a:rPr>
              <a:t>його</a:t>
            </a:r>
            <a:r>
              <a:rPr lang="ru-RU" dirty="0">
                <a:solidFill>
                  <a:schemeClr val="accent6">
                    <a:lumMod val="20000"/>
                    <a:lumOff val="80000"/>
                  </a:schemeClr>
                </a:solidFill>
              </a:rPr>
              <a:t> </a:t>
            </a:r>
            <a:r>
              <a:rPr lang="ru-RU" dirty="0" err="1">
                <a:solidFill>
                  <a:schemeClr val="accent6">
                    <a:lumMod val="20000"/>
                    <a:lumOff val="80000"/>
                  </a:schemeClr>
                </a:solidFill>
              </a:rPr>
              <a:t>пристрастю</a:t>
            </a:r>
            <a:r>
              <a:rPr lang="ru-RU" dirty="0">
                <a:solidFill>
                  <a:schemeClr val="accent6">
                    <a:lumMod val="20000"/>
                    <a:lumOff val="80000"/>
                  </a:schemeClr>
                </a:solidFill>
              </a:rPr>
              <a:t> до алкоголю.</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umrudnii-fon_1920x1200.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4525963"/>
          </a:xfrm>
        </p:spPr>
        <p:txBody>
          <a:bodyPr/>
          <a:lstStyle/>
          <a:p>
            <a:pPr>
              <a:buNone/>
            </a:pPr>
            <a:r>
              <a:rPr lang="ru-RU" dirty="0">
                <a:solidFill>
                  <a:schemeClr val="accent6">
                    <a:lumMod val="20000"/>
                    <a:lumOff val="80000"/>
                  </a:schemeClr>
                </a:solidFill>
              </a:rPr>
              <a:t>Через </a:t>
            </a:r>
            <a:r>
              <a:rPr lang="ru-RU" dirty="0" err="1">
                <a:solidFill>
                  <a:schemeClr val="accent6">
                    <a:lumMod val="20000"/>
                    <a:lumOff val="80000"/>
                  </a:schemeClr>
                </a:solidFill>
              </a:rPr>
              <a:t>хронічну</a:t>
            </a:r>
            <a:r>
              <a:rPr lang="ru-RU" dirty="0">
                <a:solidFill>
                  <a:schemeClr val="accent6">
                    <a:lumMod val="20000"/>
                    <a:lumOff val="80000"/>
                  </a:schemeClr>
                </a:solidFill>
              </a:rPr>
              <a:t> </a:t>
            </a:r>
            <a:r>
              <a:rPr lang="ru-RU" dirty="0" err="1">
                <a:solidFill>
                  <a:schemeClr val="accent6">
                    <a:lumMod val="20000"/>
                    <a:lumOff val="80000"/>
                  </a:schemeClr>
                </a:solidFill>
              </a:rPr>
              <a:t>пристрасть</a:t>
            </a:r>
            <a:r>
              <a:rPr lang="ru-RU" dirty="0">
                <a:solidFill>
                  <a:schemeClr val="accent6">
                    <a:lumMod val="20000"/>
                    <a:lumOff val="80000"/>
                  </a:schemeClr>
                </a:solidFill>
              </a:rPr>
              <a:t> до </a:t>
            </a:r>
            <a:r>
              <a:rPr lang="ru-RU" dirty="0" err="1">
                <a:solidFill>
                  <a:schemeClr val="accent6">
                    <a:lumMod val="20000"/>
                    <a:lumOff val="80000"/>
                  </a:schemeClr>
                </a:solidFill>
              </a:rPr>
              <a:t>подорожей</a:t>
            </a:r>
            <a:r>
              <a:rPr lang="ru-RU" dirty="0">
                <a:solidFill>
                  <a:schemeClr val="accent6">
                    <a:lumMod val="20000"/>
                    <a:lumOff val="80000"/>
                  </a:schemeClr>
                </a:solidFill>
              </a:rPr>
              <a:t>, Джойсу </a:t>
            </a:r>
            <a:r>
              <a:rPr lang="ru-RU" dirty="0" err="1">
                <a:solidFill>
                  <a:schemeClr val="accent6">
                    <a:lumMod val="20000"/>
                    <a:lumOff val="80000"/>
                  </a:schemeClr>
                </a:solidFill>
              </a:rPr>
              <a:t>швидко</a:t>
            </a:r>
            <a:r>
              <a:rPr lang="ru-RU" dirty="0">
                <a:solidFill>
                  <a:schemeClr val="accent6">
                    <a:lumMod val="20000"/>
                    <a:lumOff val="80000"/>
                  </a:schemeClr>
                </a:solidFill>
              </a:rPr>
              <a:t> </a:t>
            </a:r>
            <a:r>
              <a:rPr lang="ru-RU" dirty="0" err="1">
                <a:solidFill>
                  <a:schemeClr val="accent6">
                    <a:lumMod val="20000"/>
                    <a:lumOff val="80000"/>
                  </a:schemeClr>
                </a:solidFill>
              </a:rPr>
              <a:t>набридло</a:t>
            </a:r>
            <a:r>
              <a:rPr lang="ru-RU" dirty="0">
                <a:solidFill>
                  <a:schemeClr val="accent6">
                    <a:lumMod val="20000"/>
                    <a:lumOff val="80000"/>
                  </a:schemeClr>
                </a:solidFill>
              </a:rPr>
              <a:t> </a:t>
            </a:r>
            <a:r>
              <a:rPr lang="ru-RU" dirty="0" err="1">
                <a:solidFill>
                  <a:schemeClr val="accent6">
                    <a:lumMod val="20000"/>
                    <a:lumOff val="80000"/>
                  </a:schemeClr>
                </a:solidFill>
              </a:rPr>
              <a:t>життя</a:t>
            </a:r>
            <a:r>
              <a:rPr lang="ru-RU" dirty="0">
                <a:solidFill>
                  <a:schemeClr val="accent6">
                    <a:lumMod val="20000"/>
                    <a:lumOff val="80000"/>
                  </a:schemeClr>
                </a:solidFill>
              </a:rPr>
              <a:t> у </a:t>
            </a:r>
            <a:r>
              <a:rPr lang="ru-RU" dirty="0" err="1">
                <a:solidFill>
                  <a:schemeClr val="accent6">
                    <a:lumMod val="20000"/>
                    <a:lumOff val="80000"/>
                  </a:schemeClr>
                </a:solidFill>
              </a:rPr>
              <a:t>Трієсті</a:t>
            </a:r>
            <a:r>
              <a:rPr lang="ru-RU" dirty="0">
                <a:solidFill>
                  <a:schemeClr val="accent6">
                    <a:lumMod val="20000"/>
                    <a:lumOff val="80000"/>
                  </a:schemeClr>
                </a:solidFill>
              </a:rPr>
              <a:t> </a:t>
            </a:r>
            <a:r>
              <a:rPr lang="ru-RU" dirty="0" err="1">
                <a:solidFill>
                  <a:schemeClr val="accent6">
                    <a:lumMod val="20000"/>
                    <a:lumOff val="80000"/>
                  </a:schemeClr>
                </a:solidFill>
              </a:rPr>
              <a:t>і</a:t>
            </a:r>
            <a:r>
              <a:rPr lang="ru-RU" dirty="0">
                <a:solidFill>
                  <a:schemeClr val="accent6">
                    <a:lumMod val="20000"/>
                    <a:lumOff val="80000"/>
                  </a:schemeClr>
                </a:solidFill>
              </a:rPr>
              <a:t> </a:t>
            </a:r>
            <a:r>
              <a:rPr lang="ru-RU" dirty="0" err="1">
                <a:solidFill>
                  <a:schemeClr val="accent6">
                    <a:lumMod val="20000"/>
                    <a:lumOff val="80000"/>
                  </a:schemeClr>
                </a:solidFill>
              </a:rPr>
              <a:t>він</a:t>
            </a:r>
            <a:r>
              <a:rPr lang="ru-RU" dirty="0">
                <a:solidFill>
                  <a:schemeClr val="accent6">
                    <a:lumMod val="20000"/>
                    <a:lumOff val="80000"/>
                  </a:schemeClr>
                </a:solidFill>
              </a:rPr>
              <a:t> </a:t>
            </a:r>
            <a:r>
              <a:rPr lang="ru-RU" dirty="0" err="1">
                <a:solidFill>
                  <a:schemeClr val="accent6">
                    <a:lumMod val="20000"/>
                    <a:lumOff val="80000"/>
                  </a:schemeClr>
                </a:solidFill>
              </a:rPr>
              <a:t>переїхав</a:t>
            </a:r>
            <a:r>
              <a:rPr lang="ru-RU" dirty="0">
                <a:solidFill>
                  <a:schemeClr val="accent6">
                    <a:lumMod val="20000"/>
                    <a:lumOff val="80000"/>
                  </a:schemeClr>
                </a:solidFill>
              </a:rPr>
              <a:t> до Рима у 1906, де </a:t>
            </a:r>
            <a:r>
              <a:rPr lang="ru-RU" dirty="0" err="1">
                <a:solidFill>
                  <a:schemeClr val="accent6">
                    <a:lumMod val="20000"/>
                    <a:lumOff val="80000"/>
                  </a:schemeClr>
                </a:solidFill>
              </a:rPr>
              <a:t>влаштувався</a:t>
            </a:r>
            <a:r>
              <a:rPr lang="ru-RU" dirty="0">
                <a:solidFill>
                  <a:schemeClr val="accent6">
                    <a:lumMod val="20000"/>
                    <a:lumOff val="80000"/>
                  </a:schemeClr>
                </a:solidFill>
              </a:rPr>
              <a:t> на роботу у банку. </a:t>
            </a:r>
            <a:r>
              <a:rPr lang="ru-RU" dirty="0" err="1">
                <a:solidFill>
                  <a:schemeClr val="accent6">
                    <a:lumMod val="20000"/>
                    <a:lumOff val="80000"/>
                  </a:schemeClr>
                </a:solidFill>
              </a:rPr>
              <a:t>ПротеРим</a:t>
            </a:r>
            <a:r>
              <a:rPr lang="ru-RU" dirty="0">
                <a:solidFill>
                  <a:schemeClr val="accent6">
                    <a:lumMod val="20000"/>
                    <a:lumOff val="80000"/>
                  </a:schemeClr>
                </a:solidFill>
              </a:rPr>
              <a:t> </a:t>
            </a:r>
            <a:r>
              <a:rPr lang="ru-RU" dirty="0" err="1">
                <a:solidFill>
                  <a:schemeClr val="accent6">
                    <a:lumMod val="20000"/>
                    <a:lumOff val="80000"/>
                  </a:schemeClr>
                </a:solidFill>
              </a:rPr>
              <a:t>викликав</a:t>
            </a:r>
            <a:r>
              <a:rPr lang="ru-RU" dirty="0">
                <a:solidFill>
                  <a:schemeClr val="accent6">
                    <a:lumMod val="20000"/>
                    <a:lumOff val="80000"/>
                  </a:schemeClr>
                </a:solidFill>
              </a:rPr>
              <a:t> у </a:t>
            </a:r>
            <a:r>
              <a:rPr lang="ru-RU" dirty="0" err="1">
                <a:solidFill>
                  <a:schemeClr val="accent6">
                    <a:lumMod val="20000"/>
                    <a:lumOff val="80000"/>
                  </a:schemeClr>
                </a:solidFill>
              </a:rPr>
              <a:t>нього</a:t>
            </a:r>
            <a:r>
              <a:rPr lang="ru-RU" dirty="0">
                <a:solidFill>
                  <a:schemeClr val="accent6">
                    <a:lumMod val="20000"/>
                    <a:lumOff val="80000"/>
                  </a:schemeClr>
                </a:solidFill>
              </a:rPr>
              <a:t> </a:t>
            </a:r>
            <a:r>
              <a:rPr lang="ru-RU" dirty="0" err="1">
                <a:solidFill>
                  <a:schemeClr val="accent6">
                    <a:lumMod val="20000"/>
                    <a:lumOff val="80000"/>
                  </a:schemeClr>
                </a:solidFill>
              </a:rPr>
              <a:t>відразу</a:t>
            </a:r>
            <a:r>
              <a:rPr lang="ru-RU" dirty="0">
                <a:solidFill>
                  <a:schemeClr val="accent6">
                    <a:lumMod val="20000"/>
                    <a:lumOff val="80000"/>
                  </a:schemeClr>
                </a:solidFill>
              </a:rPr>
              <a:t> </a:t>
            </a:r>
            <a:r>
              <a:rPr lang="ru-RU" dirty="0" err="1">
                <a:solidFill>
                  <a:schemeClr val="accent6">
                    <a:lumMod val="20000"/>
                    <a:lumOff val="80000"/>
                  </a:schemeClr>
                </a:solidFill>
              </a:rPr>
              <a:t>і</a:t>
            </a:r>
            <a:r>
              <a:rPr lang="ru-RU" dirty="0">
                <a:solidFill>
                  <a:schemeClr val="accent6">
                    <a:lumMod val="20000"/>
                    <a:lumOff val="80000"/>
                  </a:schemeClr>
                </a:solidFill>
              </a:rPr>
              <a:t> на початку 1907 року </a:t>
            </a:r>
            <a:r>
              <a:rPr lang="ru-RU" dirty="0" err="1">
                <a:solidFill>
                  <a:schemeClr val="accent6">
                    <a:lumMod val="20000"/>
                    <a:lumOff val="80000"/>
                  </a:schemeClr>
                </a:solidFill>
              </a:rPr>
              <a:t>він</a:t>
            </a:r>
            <a:r>
              <a:rPr lang="ru-RU" dirty="0">
                <a:solidFill>
                  <a:schemeClr val="accent6">
                    <a:lumMod val="20000"/>
                    <a:lumOff val="80000"/>
                  </a:schemeClr>
                </a:solidFill>
              </a:rPr>
              <a:t> </a:t>
            </a:r>
            <a:r>
              <a:rPr lang="ru-RU" dirty="0" err="1">
                <a:solidFill>
                  <a:schemeClr val="accent6">
                    <a:lumMod val="20000"/>
                    <a:lumOff val="80000"/>
                  </a:schemeClr>
                </a:solidFill>
              </a:rPr>
              <a:t>повернувся</a:t>
            </a:r>
            <a:r>
              <a:rPr lang="ru-RU" dirty="0">
                <a:solidFill>
                  <a:schemeClr val="accent6">
                    <a:lumMod val="20000"/>
                    <a:lumOff val="80000"/>
                  </a:schemeClr>
                </a:solidFill>
              </a:rPr>
              <a:t> до </a:t>
            </a:r>
            <a:r>
              <a:rPr lang="ru-RU" dirty="0" err="1">
                <a:solidFill>
                  <a:schemeClr val="accent6">
                    <a:lumMod val="20000"/>
                    <a:lumOff val="80000"/>
                  </a:schemeClr>
                </a:solidFill>
              </a:rPr>
              <a:t>Трієста</a:t>
            </a:r>
            <a:r>
              <a:rPr lang="ru-RU" dirty="0">
                <a:solidFill>
                  <a:schemeClr val="accent6">
                    <a:lumMod val="20000"/>
                    <a:lumOff val="80000"/>
                  </a:schemeClr>
                </a:solidFill>
              </a:rPr>
              <a:t>. </a:t>
            </a:r>
            <a:r>
              <a:rPr lang="ru-RU" dirty="0" err="1">
                <a:solidFill>
                  <a:schemeClr val="accent6">
                    <a:lumMod val="20000"/>
                    <a:lumOff val="80000"/>
                  </a:schemeClr>
                </a:solidFill>
              </a:rPr>
              <a:t>Його</a:t>
            </a:r>
            <a:r>
              <a:rPr lang="ru-RU" dirty="0">
                <a:solidFill>
                  <a:schemeClr val="accent6">
                    <a:lumMod val="20000"/>
                    <a:lumOff val="80000"/>
                  </a:schemeClr>
                </a:solidFill>
              </a:rPr>
              <a:t> </a:t>
            </a:r>
            <a:r>
              <a:rPr lang="ru-RU" dirty="0" err="1">
                <a:solidFill>
                  <a:schemeClr val="accent6">
                    <a:lumMod val="20000"/>
                    <a:lumOff val="80000"/>
                  </a:schemeClr>
                </a:solidFill>
              </a:rPr>
              <a:t>донька</a:t>
            </a:r>
            <a:r>
              <a:rPr lang="ru-RU" dirty="0">
                <a:solidFill>
                  <a:schemeClr val="accent6">
                    <a:lumMod val="20000"/>
                    <a:lumOff val="80000"/>
                  </a:schemeClr>
                </a:solidFill>
              </a:rPr>
              <a:t> </a:t>
            </a:r>
            <a:r>
              <a:rPr lang="ru-RU" dirty="0" err="1">
                <a:solidFill>
                  <a:schemeClr val="accent6">
                    <a:lumMod val="20000"/>
                    <a:lumOff val="80000"/>
                  </a:schemeClr>
                </a:solidFill>
              </a:rPr>
              <a:t>Люсія</a:t>
            </a:r>
            <a:r>
              <a:rPr lang="ru-RU" dirty="0">
                <a:solidFill>
                  <a:schemeClr val="accent6">
                    <a:lumMod val="20000"/>
                    <a:lumOff val="80000"/>
                  </a:schemeClr>
                </a:solidFill>
              </a:rPr>
              <a:t> народилась там </a:t>
            </a:r>
            <a:r>
              <a:rPr lang="ru-RU" dirty="0" err="1">
                <a:solidFill>
                  <a:schemeClr val="accent6">
                    <a:lumMod val="20000"/>
                    <a:lumOff val="80000"/>
                  </a:schemeClr>
                </a:solidFill>
              </a:rPr>
              <a:t>улітку</a:t>
            </a:r>
            <a:r>
              <a:rPr lang="ru-RU" dirty="0">
                <a:solidFill>
                  <a:schemeClr val="accent6">
                    <a:lumMod val="20000"/>
                    <a:lumOff val="80000"/>
                  </a:schemeClr>
                </a:solidFill>
              </a:rPr>
              <a:t> того ж року.</a:t>
            </a:r>
          </a:p>
        </p:txBody>
      </p:sp>
      <p:pic>
        <p:nvPicPr>
          <p:cNvPr id="5" name="Рисунок 4" descr="Dzhejms-Dzhojs.jpg"/>
          <p:cNvPicPr>
            <a:picLocks noChangeAspect="1"/>
          </p:cNvPicPr>
          <p:nvPr/>
        </p:nvPicPr>
        <p:blipFill>
          <a:blip r:embed="rId3" cstate="print"/>
          <a:stretch>
            <a:fillRect/>
          </a:stretch>
        </p:blipFill>
        <p:spPr>
          <a:xfrm>
            <a:off x="2241550" y="3746500"/>
            <a:ext cx="4660900" cy="3111500"/>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5767351-1572814-0021145_www.nevseoboi.com.ua.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548680"/>
            <a:ext cx="6059016" cy="5904656"/>
          </a:xfrm>
        </p:spPr>
        <p:txBody>
          <a:bodyPr>
            <a:normAutofit fontScale="77500" lnSpcReduction="20000"/>
          </a:bodyPr>
          <a:lstStyle/>
          <a:p>
            <a:pPr>
              <a:buNone/>
            </a:pPr>
            <a:r>
              <a:rPr lang="ru-RU" dirty="0">
                <a:solidFill>
                  <a:schemeClr val="accent5">
                    <a:lumMod val="20000"/>
                    <a:lumOff val="80000"/>
                  </a:schemeClr>
                </a:solidFill>
              </a:rPr>
              <a:t>Джойс </a:t>
            </a:r>
            <a:r>
              <a:rPr lang="ru-RU" dirty="0" err="1">
                <a:solidFill>
                  <a:schemeClr val="accent5">
                    <a:lumMod val="20000"/>
                    <a:lumOff val="80000"/>
                  </a:schemeClr>
                </a:solidFill>
              </a:rPr>
              <a:t>повернувся</a:t>
            </a:r>
            <a:r>
              <a:rPr lang="ru-RU" dirty="0">
                <a:solidFill>
                  <a:schemeClr val="accent5">
                    <a:lumMod val="20000"/>
                    <a:lumOff val="80000"/>
                  </a:schemeClr>
                </a:solidFill>
              </a:rPr>
              <a:t> до </a:t>
            </a:r>
            <a:r>
              <a:rPr lang="ru-RU" dirty="0" err="1">
                <a:solidFill>
                  <a:schemeClr val="accent5">
                    <a:lumMod val="20000"/>
                    <a:lumOff val="80000"/>
                  </a:schemeClr>
                </a:solidFill>
              </a:rPr>
              <a:t>Дубліна</a:t>
            </a:r>
            <a:r>
              <a:rPr lang="ru-RU" dirty="0">
                <a:solidFill>
                  <a:schemeClr val="accent5">
                    <a:lumMod val="20000"/>
                    <a:lumOff val="80000"/>
                  </a:schemeClr>
                </a:solidFill>
              </a:rPr>
              <a:t> </a:t>
            </a:r>
            <a:r>
              <a:rPr lang="ru-RU" dirty="0" err="1">
                <a:solidFill>
                  <a:schemeClr val="accent5">
                    <a:lumMod val="20000"/>
                    <a:lumOff val="80000"/>
                  </a:schemeClr>
                </a:solidFill>
              </a:rPr>
              <a:t>улітку</a:t>
            </a:r>
            <a:r>
              <a:rPr lang="en-US" dirty="0">
                <a:solidFill>
                  <a:schemeClr val="accent5">
                    <a:lumMod val="20000"/>
                    <a:lumOff val="80000"/>
                  </a:schemeClr>
                </a:solidFill>
              </a:rPr>
              <a:t> 1909 </a:t>
            </a:r>
            <a:r>
              <a:rPr lang="ru-RU" dirty="0">
                <a:solidFill>
                  <a:schemeClr val="accent5">
                    <a:lumMod val="20000"/>
                    <a:lumOff val="80000"/>
                  </a:schemeClr>
                </a:solidFill>
              </a:rPr>
              <a:t>року разом </a:t>
            </a:r>
            <a:r>
              <a:rPr lang="ru-RU" dirty="0" err="1">
                <a:solidFill>
                  <a:schemeClr val="accent5">
                    <a:lumMod val="20000"/>
                    <a:lumOff val="80000"/>
                  </a:schemeClr>
                </a:solidFill>
              </a:rPr>
              <a:t>з</a:t>
            </a:r>
            <a:r>
              <a:rPr lang="ru-RU" dirty="0">
                <a:solidFill>
                  <a:schemeClr val="accent5">
                    <a:lumMod val="20000"/>
                    <a:lumOff val="80000"/>
                  </a:schemeClr>
                </a:solidFill>
              </a:rPr>
              <a:t> Джорджем для того</a:t>
            </a:r>
            <a:r>
              <a:rPr lang="en-US" dirty="0">
                <a:solidFill>
                  <a:schemeClr val="accent5">
                    <a:lumMod val="20000"/>
                    <a:lumOff val="80000"/>
                  </a:schemeClr>
                </a:solidFill>
              </a:rPr>
              <a:t>, </a:t>
            </a:r>
            <a:r>
              <a:rPr lang="ru-RU" dirty="0" err="1">
                <a:solidFill>
                  <a:schemeClr val="accent5">
                    <a:lumMod val="20000"/>
                    <a:lumOff val="80000"/>
                  </a:schemeClr>
                </a:solidFill>
              </a:rPr>
              <a:t>щоб</a:t>
            </a:r>
            <a:r>
              <a:rPr lang="ru-RU" dirty="0">
                <a:solidFill>
                  <a:schemeClr val="accent5">
                    <a:lumMod val="20000"/>
                    <a:lumOff val="80000"/>
                  </a:schemeClr>
                </a:solidFill>
              </a:rPr>
              <a:t> </a:t>
            </a:r>
            <a:r>
              <a:rPr lang="ru-RU" dirty="0" err="1">
                <a:solidFill>
                  <a:schemeClr val="accent5">
                    <a:lumMod val="20000"/>
                    <a:lumOff val="80000"/>
                  </a:schemeClr>
                </a:solidFill>
              </a:rPr>
              <a:t>відвідати</a:t>
            </a:r>
            <a:r>
              <a:rPr lang="ru-RU" dirty="0">
                <a:solidFill>
                  <a:schemeClr val="accent5">
                    <a:lumMod val="20000"/>
                    <a:lumOff val="80000"/>
                  </a:schemeClr>
                </a:solidFill>
              </a:rPr>
              <a:t> батька </a:t>
            </a:r>
            <a:r>
              <a:rPr lang="ru-RU" dirty="0" err="1">
                <a:solidFill>
                  <a:schemeClr val="accent5">
                    <a:lumMod val="20000"/>
                    <a:lumOff val="80000"/>
                  </a:schemeClr>
                </a:solidFill>
              </a:rPr>
              <a:t>і</a:t>
            </a:r>
            <a:r>
              <a:rPr lang="ru-RU" dirty="0">
                <a:solidFill>
                  <a:schemeClr val="accent5">
                    <a:lumMod val="20000"/>
                    <a:lumOff val="80000"/>
                  </a:schemeClr>
                </a:solidFill>
              </a:rPr>
              <a:t> </a:t>
            </a:r>
            <a:r>
              <a:rPr lang="ru-RU" dirty="0" err="1">
                <a:solidFill>
                  <a:schemeClr val="accent5">
                    <a:lumMod val="20000"/>
                    <a:lumOff val="80000"/>
                  </a:schemeClr>
                </a:solidFill>
              </a:rPr>
              <a:t>опублікувати</a:t>
            </a:r>
            <a:r>
              <a:rPr lang="ru-RU" dirty="0">
                <a:solidFill>
                  <a:schemeClr val="accent5">
                    <a:lumMod val="20000"/>
                    <a:lumOff val="80000"/>
                  </a:schemeClr>
                </a:solidFill>
              </a:rPr>
              <a:t> </a:t>
            </a:r>
            <a:r>
              <a:rPr lang="ru-RU" dirty="0" err="1">
                <a:solidFill>
                  <a:schemeClr val="accent5">
                    <a:lumMod val="20000"/>
                    <a:lumOff val="80000"/>
                  </a:schemeClr>
                </a:solidFill>
              </a:rPr>
              <a:t>збірку</a:t>
            </a:r>
            <a:r>
              <a:rPr lang="ru-RU" dirty="0">
                <a:solidFill>
                  <a:schemeClr val="accent5">
                    <a:lumMod val="20000"/>
                    <a:lumOff val="80000"/>
                  </a:schemeClr>
                </a:solidFill>
              </a:rPr>
              <a:t> </a:t>
            </a:r>
            <a:r>
              <a:rPr lang="ru-RU" dirty="0" err="1">
                <a:solidFill>
                  <a:schemeClr val="accent5">
                    <a:lumMod val="20000"/>
                    <a:lumOff val="80000"/>
                  </a:schemeClr>
                </a:solidFill>
              </a:rPr>
              <a:t>оповідань</a:t>
            </a:r>
            <a:r>
              <a:rPr lang="en-US" dirty="0">
                <a:solidFill>
                  <a:schemeClr val="accent5">
                    <a:lumMod val="20000"/>
                    <a:lumOff val="80000"/>
                  </a:schemeClr>
                </a:solidFill>
              </a:rPr>
              <a:t> «</a:t>
            </a:r>
            <a:r>
              <a:rPr lang="ru-RU" dirty="0" err="1">
                <a:solidFill>
                  <a:schemeClr val="accent5">
                    <a:lumMod val="20000"/>
                    <a:lumOff val="80000"/>
                  </a:schemeClr>
                </a:solidFill>
              </a:rPr>
              <a:t>Дублінці</a:t>
            </a:r>
            <a:r>
              <a:rPr lang="en-US" dirty="0">
                <a:solidFill>
                  <a:schemeClr val="accent5">
                    <a:lumMod val="20000"/>
                    <a:lumOff val="80000"/>
                  </a:schemeClr>
                </a:solidFill>
              </a:rPr>
              <a:t>». </a:t>
            </a:r>
            <a:r>
              <a:rPr lang="ru-RU" dirty="0" err="1">
                <a:solidFill>
                  <a:schemeClr val="accent5">
                    <a:lumMod val="20000"/>
                    <a:lumOff val="80000"/>
                  </a:schemeClr>
                </a:solidFill>
              </a:rPr>
              <a:t>Він</a:t>
            </a:r>
            <a:r>
              <a:rPr lang="ru-RU" dirty="0">
                <a:solidFill>
                  <a:schemeClr val="accent5">
                    <a:lumMod val="20000"/>
                    <a:lumOff val="80000"/>
                  </a:schemeClr>
                </a:solidFill>
              </a:rPr>
              <a:t> </a:t>
            </a:r>
            <a:r>
              <a:rPr lang="ru-RU" dirty="0" err="1">
                <a:solidFill>
                  <a:schemeClr val="accent5">
                    <a:lumMod val="20000"/>
                    <a:lumOff val="80000"/>
                  </a:schemeClr>
                </a:solidFill>
              </a:rPr>
              <a:t>також</a:t>
            </a:r>
            <a:r>
              <a:rPr lang="ru-RU" dirty="0">
                <a:solidFill>
                  <a:schemeClr val="accent5">
                    <a:lumMod val="20000"/>
                    <a:lumOff val="80000"/>
                  </a:schemeClr>
                </a:solidFill>
              </a:rPr>
              <a:t> </a:t>
            </a:r>
            <a:r>
              <a:rPr lang="ru-RU" dirty="0" err="1">
                <a:solidFill>
                  <a:schemeClr val="accent5">
                    <a:lumMod val="20000"/>
                    <a:lumOff val="80000"/>
                  </a:schemeClr>
                </a:solidFill>
              </a:rPr>
              <a:t>відвідав</a:t>
            </a:r>
            <a:r>
              <a:rPr lang="ru-RU" dirty="0">
                <a:solidFill>
                  <a:schemeClr val="accent5">
                    <a:lumMod val="20000"/>
                    <a:lumOff val="80000"/>
                  </a:schemeClr>
                </a:solidFill>
              </a:rPr>
              <a:t> </a:t>
            </a:r>
            <a:r>
              <a:rPr lang="ru-RU" dirty="0" err="1">
                <a:solidFill>
                  <a:schemeClr val="accent5">
                    <a:lumMod val="20000"/>
                    <a:lumOff val="80000"/>
                  </a:schemeClr>
                </a:solidFill>
              </a:rPr>
              <a:t>сім'ю</a:t>
            </a:r>
            <a:r>
              <a:rPr lang="ru-RU" dirty="0">
                <a:solidFill>
                  <a:schemeClr val="accent5">
                    <a:lumMod val="20000"/>
                    <a:lumOff val="80000"/>
                  </a:schemeClr>
                </a:solidFill>
              </a:rPr>
              <a:t> </a:t>
            </a:r>
            <a:r>
              <a:rPr lang="ru-RU" dirty="0" err="1">
                <a:solidFill>
                  <a:schemeClr val="accent5">
                    <a:lumMod val="20000"/>
                    <a:lumOff val="80000"/>
                  </a:schemeClr>
                </a:solidFill>
              </a:rPr>
              <a:t>Нори</a:t>
            </a:r>
            <a:r>
              <a:rPr lang="ru-RU" dirty="0">
                <a:solidFill>
                  <a:schemeClr val="accent5">
                    <a:lumMod val="20000"/>
                    <a:lumOff val="80000"/>
                  </a:schemeClr>
                </a:solidFill>
              </a:rPr>
              <a:t> у </a:t>
            </a:r>
            <a:r>
              <a:rPr lang="ru-RU" dirty="0" err="1">
                <a:solidFill>
                  <a:schemeClr val="accent5">
                    <a:lumMod val="20000"/>
                    <a:lumOff val="80000"/>
                  </a:schemeClr>
                </a:solidFill>
              </a:rPr>
              <a:t>Голуеї</a:t>
            </a:r>
            <a:r>
              <a:rPr lang="ru-RU" dirty="0">
                <a:solidFill>
                  <a:schemeClr val="accent5">
                    <a:lumMod val="20000"/>
                    <a:lumOff val="80000"/>
                  </a:schemeClr>
                </a:solidFill>
              </a:rPr>
              <a:t>, </a:t>
            </a:r>
            <a:r>
              <a:rPr lang="ru-RU" dirty="0" err="1">
                <a:solidFill>
                  <a:schemeClr val="accent5">
                    <a:lumMod val="20000"/>
                    <a:lumOff val="80000"/>
                  </a:schemeClr>
                </a:solidFill>
              </a:rPr>
              <a:t>це</a:t>
            </a:r>
            <a:r>
              <a:rPr lang="ru-RU" dirty="0">
                <a:solidFill>
                  <a:schemeClr val="accent5">
                    <a:lumMod val="20000"/>
                    <a:lumOff val="80000"/>
                  </a:schemeClr>
                </a:solidFill>
              </a:rPr>
              <a:t> </a:t>
            </a:r>
            <a:r>
              <a:rPr lang="ru-RU" dirty="0" err="1">
                <a:solidFill>
                  <a:schemeClr val="accent5">
                    <a:lumMod val="20000"/>
                    <a:lumOff val="80000"/>
                  </a:schemeClr>
                </a:solidFill>
              </a:rPr>
              <a:t>була</a:t>
            </a:r>
            <a:r>
              <a:rPr lang="ru-RU" dirty="0">
                <a:solidFill>
                  <a:schemeClr val="accent5">
                    <a:lumMod val="20000"/>
                    <a:lumOff val="80000"/>
                  </a:schemeClr>
                </a:solidFill>
              </a:rPr>
              <a:t> перша </a:t>
            </a:r>
            <a:r>
              <a:rPr lang="ru-RU" dirty="0" err="1">
                <a:solidFill>
                  <a:schemeClr val="accent5">
                    <a:lumMod val="20000"/>
                    <a:lumOff val="80000"/>
                  </a:schemeClr>
                </a:solidFill>
              </a:rPr>
              <a:t>їх</a:t>
            </a:r>
            <a:r>
              <a:rPr lang="ru-RU" dirty="0">
                <a:solidFill>
                  <a:schemeClr val="accent5">
                    <a:lumMod val="20000"/>
                    <a:lumOff val="80000"/>
                  </a:schemeClr>
                </a:solidFill>
              </a:rPr>
              <a:t> </a:t>
            </a:r>
            <a:r>
              <a:rPr lang="ru-RU" dirty="0" err="1">
                <a:solidFill>
                  <a:schemeClr val="accent5">
                    <a:lumMod val="20000"/>
                    <a:lumOff val="80000"/>
                  </a:schemeClr>
                </a:solidFill>
              </a:rPr>
              <a:t>зустріч</a:t>
            </a:r>
            <a:r>
              <a:rPr lang="ru-RU" dirty="0">
                <a:solidFill>
                  <a:schemeClr val="accent5">
                    <a:lumMod val="20000"/>
                    <a:lumOff val="80000"/>
                  </a:schemeClr>
                </a:solidFill>
              </a:rPr>
              <a:t>, </a:t>
            </a:r>
            <a:r>
              <a:rPr lang="ru-RU" dirty="0" err="1">
                <a:solidFill>
                  <a:schemeClr val="accent5">
                    <a:lumMod val="20000"/>
                    <a:lumOff val="80000"/>
                  </a:schemeClr>
                </a:solidFill>
              </a:rPr>
              <a:t>і</a:t>
            </a:r>
            <a:r>
              <a:rPr lang="ru-RU" dirty="0">
                <a:solidFill>
                  <a:schemeClr val="accent5">
                    <a:lumMod val="20000"/>
                    <a:lumOff val="80000"/>
                  </a:schemeClr>
                </a:solidFill>
              </a:rPr>
              <a:t> вона, на </a:t>
            </a:r>
            <a:r>
              <a:rPr lang="ru-RU" dirty="0" err="1">
                <a:solidFill>
                  <a:schemeClr val="accent5">
                    <a:lumMod val="20000"/>
                    <a:lumOff val="80000"/>
                  </a:schemeClr>
                </a:solidFill>
              </a:rPr>
              <a:t>щастя</a:t>
            </a:r>
            <a:r>
              <a:rPr lang="ru-RU" dirty="0">
                <a:solidFill>
                  <a:schemeClr val="accent5">
                    <a:lumMod val="20000"/>
                    <a:lumOff val="80000"/>
                  </a:schemeClr>
                </a:solidFill>
              </a:rPr>
              <a:t>, </a:t>
            </a:r>
            <a:r>
              <a:rPr lang="ru-RU" dirty="0" err="1">
                <a:solidFill>
                  <a:schemeClr val="accent5">
                    <a:lumMod val="20000"/>
                    <a:lumOff val="80000"/>
                  </a:schemeClr>
                </a:solidFill>
              </a:rPr>
              <a:t>пройшла</a:t>
            </a:r>
            <a:r>
              <a:rPr lang="ru-RU" dirty="0">
                <a:solidFill>
                  <a:schemeClr val="accent5">
                    <a:lumMod val="20000"/>
                    <a:lumOff val="80000"/>
                  </a:schemeClr>
                </a:solidFill>
              </a:rPr>
              <a:t> </a:t>
            </a:r>
            <a:r>
              <a:rPr lang="ru-RU" dirty="0" err="1">
                <a:solidFill>
                  <a:schemeClr val="accent5">
                    <a:lumMod val="20000"/>
                    <a:lumOff val="80000"/>
                  </a:schemeClr>
                </a:solidFill>
              </a:rPr>
              <a:t>вдало</a:t>
            </a:r>
            <a:r>
              <a:rPr lang="ru-RU" dirty="0" smtClean="0">
                <a:solidFill>
                  <a:schemeClr val="accent5">
                    <a:lumMod val="20000"/>
                    <a:lumOff val="80000"/>
                  </a:schemeClr>
                </a:solidFill>
              </a:rPr>
              <a:t>.</a:t>
            </a:r>
          </a:p>
          <a:p>
            <a:pPr>
              <a:buNone/>
            </a:pPr>
            <a:r>
              <a:rPr lang="ru-RU" dirty="0">
                <a:solidFill>
                  <a:schemeClr val="accent5">
                    <a:lumMod val="20000"/>
                    <a:lumOff val="80000"/>
                  </a:schemeClr>
                </a:solidFill>
              </a:rPr>
              <a:t>У 1912 </a:t>
            </a:r>
            <a:r>
              <a:rPr lang="ru-RU" dirty="0" err="1">
                <a:solidFill>
                  <a:schemeClr val="accent5">
                    <a:lumMod val="20000"/>
                    <a:lumOff val="80000"/>
                  </a:schemeClr>
                </a:solidFill>
              </a:rPr>
              <a:t>році</a:t>
            </a:r>
            <a:r>
              <a:rPr lang="ru-RU" dirty="0">
                <a:solidFill>
                  <a:schemeClr val="accent5">
                    <a:lumMod val="20000"/>
                    <a:lumOff val="80000"/>
                  </a:schemeClr>
                </a:solidFill>
              </a:rPr>
              <a:t> Джойс на </a:t>
            </a:r>
            <a:r>
              <a:rPr lang="ru-RU" dirty="0" err="1">
                <a:solidFill>
                  <a:schemeClr val="accent5">
                    <a:lumMod val="20000"/>
                    <a:lumOff val="80000"/>
                  </a:schemeClr>
                </a:solidFill>
              </a:rPr>
              <a:t>деякий</a:t>
            </a:r>
            <a:r>
              <a:rPr lang="ru-RU" dirty="0">
                <a:solidFill>
                  <a:schemeClr val="accent5">
                    <a:lumMod val="20000"/>
                    <a:lumOff val="80000"/>
                  </a:schemeClr>
                </a:solidFill>
              </a:rPr>
              <a:t> час </a:t>
            </a:r>
            <a:r>
              <a:rPr lang="ru-RU" dirty="0" err="1">
                <a:solidFill>
                  <a:schemeClr val="accent5">
                    <a:lumMod val="20000"/>
                    <a:lumOff val="80000"/>
                  </a:schemeClr>
                </a:solidFill>
              </a:rPr>
              <a:t>знову</a:t>
            </a:r>
            <a:r>
              <a:rPr lang="ru-RU" dirty="0">
                <a:solidFill>
                  <a:schemeClr val="accent5">
                    <a:lumMod val="20000"/>
                    <a:lumOff val="80000"/>
                  </a:schemeClr>
                </a:solidFill>
              </a:rPr>
              <a:t> </a:t>
            </a:r>
            <a:r>
              <a:rPr lang="ru-RU" dirty="0" err="1">
                <a:solidFill>
                  <a:schemeClr val="accent5">
                    <a:lumMod val="20000"/>
                    <a:lumOff val="80000"/>
                  </a:schemeClr>
                </a:solidFill>
              </a:rPr>
              <a:t>приїхав</a:t>
            </a:r>
            <a:r>
              <a:rPr lang="ru-RU" dirty="0">
                <a:solidFill>
                  <a:schemeClr val="accent5">
                    <a:lumMod val="20000"/>
                    <a:lumOff val="80000"/>
                  </a:schemeClr>
                </a:solidFill>
              </a:rPr>
              <a:t> до </a:t>
            </a:r>
            <a:r>
              <a:rPr lang="ru-RU" dirty="0" err="1">
                <a:solidFill>
                  <a:schemeClr val="accent5">
                    <a:lumMod val="20000"/>
                    <a:lumOff val="80000"/>
                  </a:schemeClr>
                </a:solidFill>
              </a:rPr>
              <a:t>Дубліна</a:t>
            </a:r>
            <a:r>
              <a:rPr lang="ru-RU" dirty="0">
                <a:solidFill>
                  <a:schemeClr val="accent5">
                    <a:lumMod val="20000"/>
                    <a:lumOff val="80000"/>
                  </a:schemeClr>
                </a:solidFill>
              </a:rPr>
              <a:t> для </a:t>
            </a:r>
            <a:r>
              <a:rPr lang="ru-RU" dirty="0" err="1">
                <a:solidFill>
                  <a:schemeClr val="accent5">
                    <a:lumMod val="20000"/>
                    <a:lumOff val="80000"/>
                  </a:schemeClr>
                </a:solidFill>
              </a:rPr>
              <a:t>розв'язання</a:t>
            </a:r>
            <a:r>
              <a:rPr lang="ru-RU" dirty="0">
                <a:solidFill>
                  <a:schemeClr val="accent5">
                    <a:lumMod val="20000"/>
                    <a:lumOff val="80000"/>
                  </a:schemeClr>
                </a:solidFill>
              </a:rPr>
              <a:t> </a:t>
            </a:r>
            <a:r>
              <a:rPr lang="ru-RU" dirty="0" err="1">
                <a:solidFill>
                  <a:schemeClr val="accent5">
                    <a:lumMod val="20000"/>
                    <a:lumOff val="80000"/>
                  </a:schemeClr>
                </a:solidFill>
              </a:rPr>
              <a:t>багаторічної</a:t>
            </a:r>
            <a:r>
              <a:rPr lang="ru-RU" dirty="0">
                <a:solidFill>
                  <a:schemeClr val="accent5">
                    <a:lumMod val="20000"/>
                    <a:lumOff val="80000"/>
                  </a:schemeClr>
                </a:solidFill>
              </a:rPr>
              <a:t> </a:t>
            </a:r>
            <a:r>
              <a:rPr lang="ru-RU" dirty="0" err="1">
                <a:solidFill>
                  <a:schemeClr val="accent5">
                    <a:lumMod val="20000"/>
                    <a:lumOff val="80000"/>
                  </a:schemeClr>
                </a:solidFill>
              </a:rPr>
              <a:t>суперечки</a:t>
            </a:r>
            <a:r>
              <a:rPr lang="ru-RU" dirty="0">
                <a:solidFill>
                  <a:schemeClr val="accent5">
                    <a:lumMod val="20000"/>
                    <a:lumOff val="80000"/>
                  </a:schemeClr>
                </a:solidFill>
              </a:rPr>
              <a:t> </a:t>
            </a:r>
            <a:r>
              <a:rPr lang="ru-RU" dirty="0" err="1">
                <a:solidFill>
                  <a:schemeClr val="accent5">
                    <a:lumMod val="20000"/>
                    <a:lumOff val="80000"/>
                  </a:schemeClr>
                </a:solidFill>
              </a:rPr>
              <a:t>стосовно</a:t>
            </a:r>
            <a:r>
              <a:rPr lang="ru-RU" dirty="0">
                <a:solidFill>
                  <a:schemeClr val="accent5">
                    <a:lumMod val="20000"/>
                    <a:lumOff val="80000"/>
                  </a:schemeClr>
                </a:solidFill>
              </a:rPr>
              <a:t> </a:t>
            </a:r>
            <a:r>
              <a:rPr lang="ru-RU" dirty="0" err="1">
                <a:solidFill>
                  <a:schemeClr val="accent5">
                    <a:lumMod val="20000"/>
                    <a:lumOff val="80000"/>
                  </a:schemeClr>
                </a:solidFill>
              </a:rPr>
              <a:t>публікації</a:t>
            </a:r>
            <a:r>
              <a:rPr lang="ru-RU" dirty="0">
                <a:solidFill>
                  <a:schemeClr val="accent5">
                    <a:lumMod val="20000"/>
                    <a:lumOff val="80000"/>
                  </a:schemeClr>
                </a:solidFill>
              </a:rPr>
              <a:t> «</a:t>
            </a:r>
            <a:r>
              <a:rPr lang="ru-RU" dirty="0" err="1">
                <a:solidFill>
                  <a:schemeClr val="accent5">
                    <a:lumMod val="20000"/>
                    <a:lumOff val="80000"/>
                  </a:schemeClr>
                </a:solidFill>
              </a:rPr>
              <a:t>Дублінців</a:t>
            </a:r>
            <a:r>
              <a:rPr lang="ru-RU" dirty="0">
                <a:solidFill>
                  <a:schemeClr val="accent5">
                    <a:lumMod val="20000"/>
                    <a:lumOff val="80000"/>
                  </a:schemeClr>
                </a:solidFill>
              </a:rPr>
              <a:t>» </a:t>
            </a:r>
            <a:r>
              <a:rPr lang="ru-RU" dirty="0" err="1">
                <a:solidFill>
                  <a:schemeClr val="accent5">
                    <a:lumMod val="20000"/>
                    <a:lumOff val="80000"/>
                  </a:schemeClr>
                </a:solidFill>
              </a:rPr>
              <a:t>із</a:t>
            </a:r>
            <a:r>
              <a:rPr lang="ru-RU" dirty="0">
                <a:solidFill>
                  <a:schemeClr val="accent5">
                    <a:lumMod val="20000"/>
                    <a:lumOff val="80000"/>
                  </a:schemeClr>
                </a:solidFill>
              </a:rPr>
              <a:t> </a:t>
            </a:r>
            <a:r>
              <a:rPr lang="ru-RU" dirty="0" err="1">
                <a:solidFill>
                  <a:schemeClr val="accent5">
                    <a:lumMod val="20000"/>
                    <a:lumOff val="80000"/>
                  </a:schemeClr>
                </a:solidFill>
              </a:rPr>
              <a:t>своїм</a:t>
            </a:r>
            <a:r>
              <a:rPr lang="ru-RU" dirty="0">
                <a:solidFill>
                  <a:schemeClr val="accent5">
                    <a:lumMod val="20000"/>
                    <a:lumOff val="80000"/>
                  </a:schemeClr>
                </a:solidFill>
              </a:rPr>
              <a:t> </a:t>
            </a:r>
            <a:r>
              <a:rPr lang="ru-RU" dirty="0" err="1">
                <a:solidFill>
                  <a:schemeClr val="accent5">
                    <a:lumMod val="20000"/>
                    <a:lumOff val="80000"/>
                  </a:schemeClr>
                </a:solidFill>
              </a:rPr>
              <a:t>видавцем</a:t>
            </a:r>
            <a:r>
              <a:rPr lang="ru-RU" dirty="0">
                <a:solidFill>
                  <a:schemeClr val="accent5">
                    <a:lumMod val="20000"/>
                    <a:lumOff val="80000"/>
                  </a:schemeClr>
                </a:solidFill>
              </a:rPr>
              <a:t> Джорджем </a:t>
            </a:r>
            <a:r>
              <a:rPr lang="ru-RU" dirty="0" err="1">
                <a:solidFill>
                  <a:schemeClr val="accent5">
                    <a:lumMod val="20000"/>
                    <a:lumOff val="80000"/>
                  </a:schemeClr>
                </a:solidFill>
              </a:rPr>
              <a:t>Робертсом</a:t>
            </a:r>
            <a:r>
              <a:rPr lang="ru-RU" dirty="0">
                <a:solidFill>
                  <a:schemeClr val="accent5">
                    <a:lumMod val="20000"/>
                    <a:lumOff val="80000"/>
                  </a:schemeClr>
                </a:solidFill>
              </a:rPr>
              <a:t>. </a:t>
            </a:r>
            <a:r>
              <a:rPr lang="ru-RU" dirty="0" err="1">
                <a:solidFill>
                  <a:schemeClr val="accent5">
                    <a:lumMod val="20000"/>
                    <a:lumOff val="80000"/>
                  </a:schemeClr>
                </a:solidFill>
              </a:rPr>
              <a:t>Це</a:t>
            </a:r>
            <a:r>
              <a:rPr lang="ru-RU" dirty="0">
                <a:solidFill>
                  <a:schemeClr val="accent5">
                    <a:lumMod val="20000"/>
                    <a:lumOff val="80000"/>
                  </a:schemeClr>
                </a:solidFill>
              </a:rPr>
              <a:t> </a:t>
            </a:r>
            <a:r>
              <a:rPr lang="ru-RU" dirty="0" err="1">
                <a:solidFill>
                  <a:schemeClr val="accent5">
                    <a:lumMod val="20000"/>
                    <a:lumOff val="80000"/>
                  </a:schemeClr>
                </a:solidFill>
              </a:rPr>
              <a:t>була</a:t>
            </a:r>
            <a:r>
              <a:rPr lang="ru-RU" dirty="0">
                <a:solidFill>
                  <a:schemeClr val="accent5">
                    <a:lumMod val="20000"/>
                    <a:lumOff val="80000"/>
                  </a:schemeClr>
                </a:solidFill>
              </a:rPr>
              <a:t> </a:t>
            </a:r>
            <a:r>
              <a:rPr lang="ru-RU" dirty="0" err="1">
                <a:solidFill>
                  <a:schemeClr val="accent5">
                    <a:lumMod val="20000"/>
                    <a:lumOff val="80000"/>
                  </a:schemeClr>
                </a:solidFill>
              </a:rPr>
              <a:t>його</a:t>
            </a:r>
            <a:r>
              <a:rPr lang="ru-RU" dirty="0">
                <a:solidFill>
                  <a:schemeClr val="accent5">
                    <a:lumMod val="20000"/>
                    <a:lumOff val="80000"/>
                  </a:schemeClr>
                </a:solidFill>
              </a:rPr>
              <a:t> </a:t>
            </a:r>
            <a:r>
              <a:rPr lang="ru-RU" dirty="0" err="1">
                <a:solidFill>
                  <a:schemeClr val="accent5">
                    <a:lumMod val="20000"/>
                    <a:lumOff val="80000"/>
                  </a:schemeClr>
                </a:solidFill>
              </a:rPr>
              <a:t>остання</a:t>
            </a:r>
            <a:r>
              <a:rPr lang="ru-RU" dirty="0">
                <a:solidFill>
                  <a:schemeClr val="accent5">
                    <a:lumMod val="20000"/>
                    <a:lumOff val="80000"/>
                  </a:schemeClr>
                </a:solidFill>
              </a:rPr>
              <a:t> </a:t>
            </a:r>
            <a:r>
              <a:rPr lang="ru-RU" dirty="0" err="1">
                <a:solidFill>
                  <a:schemeClr val="accent5">
                    <a:lumMod val="20000"/>
                    <a:lumOff val="80000"/>
                  </a:schemeClr>
                </a:solidFill>
              </a:rPr>
              <a:t>подорож</a:t>
            </a:r>
            <a:r>
              <a:rPr lang="ru-RU" dirty="0">
                <a:solidFill>
                  <a:schemeClr val="accent5">
                    <a:lumMod val="20000"/>
                    <a:lumOff val="80000"/>
                  </a:schemeClr>
                </a:solidFill>
              </a:rPr>
              <a:t> до </a:t>
            </a:r>
            <a:r>
              <a:rPr lang="ru-RU" dirty="0" err="1">
                <a:solidFill>
                  <a:schemeClr val="accent5">
                    <a:lumMod val="20000"/>
                    <a:lumOff val="80000"/>
                  </a:schemeClr>
                </a:solidFill>
              </a:rPr>
              <a:t>Ірландії</a:t>
            </a:r>
            <a:r>
              <a:rPr lang="ru-RU" dirty="0">
                <a:solidFill>
                  <a:schemeClr val="accent5">
                    <a:lumMod val="20000"/>
                    <a:lumOff val="80000"/>
                  </a:schemeClr>
                </a:solidFill>
              </a:rPr>
              <a:t>, </a:t>
            </a:r>
            <a:r>
              <a:rPr lang="ru-RU" dirty="0" err="1">
                <a:solidFill>
                  <a:schemeClr val="accent5">
                    <a:lumMod val="20000"/>
                    <a:lumOff val="80000"/>
                  </a:schemeClr>
                </a:solidFill>
              </a:rPr>
              <a:t>і</a:t>
            </a:r>
            <a:r>
              <a:rPr lang="ru-RU" dirty="0">
                <a:solidFill>
                  <a:schemeClr val="accent5">
                    <a:lumMod val="20000"/>
                    <a:lumOff val="80000"/>
                  </a:schemeClr>
                </a:solidFill>
              </a:rPr>
              <a:t> </a:t>
            </a:r>
            <a:r>
              <a:rPr lang="ru-RU" dirty="0" err="1">
                <a:solidFill>
                  <a:schemeClr val="accent5">
                    <a:lumMod val="20000"/>
                    <a:lumOff val="80000"/>
                  </a:schemeClr>
                </a:solidFill>
              </a:rPr>
              <a:t>він</a:t>
            </a:r>
            <a:r>
              <a:rPr lang="ru-RU" dirty="0">
                <a:solidFill>
                  <a:schemeClr val="accent5">
                    <a:lumMod val="20000"/>
                    <a:lumOff val="80000"/>
                  </a:schemeClr>
                </a:solidFill>
              </a:rPr>
              <a:t> </a:t>
            </a:r>
            <a:r>
              <a:rPr lang="ru-RU" dirty="0" err="1">
                <a:solidFill>
                  <a:schemeClr val="accent5">
                    <a:lumMod val="20000"/>
                    <a:lumOff val="80000"/>
                  </a:schemeClr>
                </a:solidFill>
              </a:rPr>
              <a:t>ніколи</a:t>
            </a:r>
            <a:r>
              <a:rPr lang="ru-RU" dirty="0">
                <a:solidFill>
                  <a:schemeClr val="accent5">
                    <a:lumMod val="20000"/>
                    <a:lumOff val="80000"/>
                  </a:schemeClr>
                </a:solidFill>
              </a:rPr>
              <a:t> там </a:t>
            </a:r>
            <a:r>
              <a:rPr lang="ru-RU" dirty="0" err="1">
                <a:solidFill>
                  <a:schemeClr val="accent5">
                    <a:lumMod val="20000"/>
                    <a:lumOff val="80000"/>
                  </a:schemeClr>
                </a:solidFill>
              </a:rPr>
              <a:t>більше</a:t>
            </a:r>
            <a:r>
              <a:rPr lang="ru-RU" dirty="0">
                <a:solidFill>
                  <a:schemeClr val="accent5">
                    <a:lumMod val="20000"/>
                    <a:lumOff val="80000"/>
                  </a:schemeClr>
                </a:solidFill>
              </a:rPr>
              <a:t> не </a:t>
            </a:r>
            <a:r>
              <a:rPr lang="ru-RU" dirty="0" err="1">
                <a:solidFill>
                  <a:schemeClr val="accent5">
                    <a:lumMod val="20000"/>
                    <a:lumOff val="80000"/>
                  </a:schemeClr>
                </a:solidFill>
              </a:rPr>
              <a:t>побував</a:t>
            </a:r>
            <a:r>
              <a:rPr lang="ru-RU" dirty="0">
                <a:solidFill>
                  <a:schemeClr val="accent5">
                    <a:lumMod val="20000"/>
                    <a:lumOff val="80000"/>
                  </a:schemeClr>
                </a:solidFill>
              </a:rPr>
              <a:t>, </a:t>
            </a:r>
            <a:r>
              <a:rPr lang="ru-RU" dirty="0" err="1">
                <a:solidFill>
                  <a:schemeClr val="accent5">
                    <a:lumMod val="20000"/>
                    <a:lumOff val="80000"/>
                  </a:schemeClr>
                </a:solidFill>
              </a:rPr>
              <a:t>незважаючи</a:t>
            </a:r>
            <a:r>
              <a:rPr lang="ru-RU" dirty="0">
                <a:solidFill>
                  <a:schemeClr val="accent5">
                    <a:lumMod val="20000"/>
                    <a:lumOff val="80000"/>
                  </a:schemeClr>
                </a:solidFill>
              </a:rPr>
              <a:t> на </a:t>
            </a:r>
            <a:r>
              <a:rPr lang="ru-RU" dirty="0" err="1">
                <a:solidFill>
                  <a:schemeClr val="accent5">
                    <a:lumMod val="20000"/>
                    <a:lumOff val="80000"/>
                  </a:schemeClr>
                </a:solidFill>
              </a:rPr>
              <a:t>прохання</a:t>
            </a:r>
            <a:r>
              <a:rPr lang="ru-RU" dirty="0">
                <a:solidFill>
                  <a:schemeClr val="accent5">
                    <a:lumMod val="20000"/>
                    <a:lumOff val="80000"/>
                  </a:schemeClr>
                </a:solidFill>
              </a:rPr>
              <a:t> батька та </a:t>
            </a:r>
            <a:r>
              <a:rPr lang="ru-RU" dirty="0" err="1">
                <a:solidFill>
                  <a:schemeClr val="accent5">
                    <a:lumMod val="20000"/>
                    <a:lumOff val="80000"/>
                  </a:schemeClr>
                </a:solidFill>
              </a:rPr>
              <a:t>запрошення</a:t>
            </a:r>
            <a:r>
              <a:rPr lang="ru-RU" dirty="0">
                <a:solidFill>
                  <a:schemeClr val="accent5">
                    <a:lumMod val="20000"/>
                    <a:lumOff val="80000"/>
                  </a:schemeClr>
                </a:solidFill>
              </a:rPr>
              <a:t> </a:t>
            </a:r>
            <a:r>
              <a:rPr lang="ru-RU" dirty="0" err="1">
                <a:solidFill>
                  <a:schemeClr val="accent5">
                    <a:lumMod val="20000"/>
                    <a:lumOff val="80000"/>
                  </a:schemeClr>
                </a:solidFill>
              </a:rPr>
              <a:t>колеги</a:t>
            </a:r>
            <a:r>
              <a:rPr lang="ru-RU" dirty="0">
                <a:solidFill>
                  <a:schemeClr val="accent5">
                    <a:lumMod val="20000"/>
                    <a:lumOff val="80000"/>
                  </a:schemeClr>
                </a:solidFill>
              </a:rPr>
              <a:t> по перу, </a:t>
            </a:r>
            <a:r>
              <a:rPr lang="ru-RU" dirty="0" err="1">
                <a:solidFill>
                  <a:schemeClr val="accent5">
                    <a:lumMod val="20000"/>
                    <a:lumOff val="80000"/>
                  </a:schemeClr>
                </a:solidFill>
              </a:rPr>
              <a:t>ірландського</a:t>
            </a:r>
            <a:r>
              <a:rPr lang="ru-RU" dirty="0">
                <a:solidFill>
                  <a:schemeClr val="accent5">
                    <a:lumMod val="20000"/>
                    <a:lumOff val="80000"/>
                  </a:schemeClr>
                </a:solidFill>
              </a:rPr>
              <a:t> </a:t>
            </a:r>
            <a:r>
              <a:rPr lang="ru-RU" dirty="0" err="1">
                <a:solidFill>
                  <a:schemeClr val="accent5">
                    <a:lumMod val="20000"/>
                    <a:lumOff val="80000"/>
                  </a:schemeClr>
                </a:solidFill>
              </a:rPr>
              <a:t>письменника</a:t>
            </a:r>
            <a:r>
              <a:rPr lang="ru-RU" dirty="0">
                <a:solidFill>
                  <a:schemeClr val="accent5">
                    <a:lumMod val="20000"/>
                    <a:lumOff val="80000"/>
                  </a:schemeClr>
                </a:solidFill>
              </a:rPr>
              <a:t> </a:t>
            </a:r>
            <a:r>
              <a:rPr lang="ru-RU" dirty="0" err="1">
                <a:solidFill>
                  <a:schemeClr val="accent5">
                    <a:lumMod val="20000"/>
                    <a:lumOff val="80000"/>
                  </a:schemeClr>
                </a:solidFill>
              </a:rPr>
              <a:t>Вільяма</a:t>
            </a:r>
            <a:r>
              <a:rPr lang="ru-RU" dirty="0">
                <a:solidFill>
                  <a:schemeClr val="accent5">
                    <a:lumMod val="20000"/>
                    <a:lumOff val="80000"/>
                  </a:schemeClr>
                </a:solidFill>
              </a:rPr>
              <a:t> </a:t>
            </a:r>
            <a:r>
              <a:rPr lang="ru-RU" dirty="0" err="1">
                <a:solidFill>
                  <a:schemeClr val="accent5">
                    <a:lumMod val="20000"/>
                    <a:lumOff val="80000"/>
                  </a:schemeClr>
                </a:solidFill>
              </a:rPr>
              <a:t>Батлера</a:t>
            </a:r>
            <a:r>
              <a:rPr lang="ru-RU" dirty="0">
                <a:solidFill>
                  <a:schemeClr val="accent5">
                    <a:lumMod val="20000"/>
                    <a:lumOff val="80000"/>
                  </a:schemeClr>
                </a:solidFill>
              </a:rPr>
              <a:t> </a:t>
            </a:r>
            <a:r>
              <a:rPr lang="ru-RU" dirty="0" err="1">
                <a:solidFill>
                  <a:schemeClr val="accent5">
                    <a:lumMod val="20000"/>
                    <a:lumOff val="80000"/>
                  </a:schemeClr>
                </a:solidFill>
              </a:rPr>
              <a:t>Єйтса</a:t>
            </a:r>
            <a:r>
              <a:rPr lang="ru-RU" dirty="0">
                <a:solidFill>
                  <a:schemeClr val="accent5">
                    <a:lumMod val="20000"/>
                    <a:lumOff val="80000"/>
                  </a:schemeClr>
                </a:solidFill>
              </a:rPr>
              <a:t>.</a:t>
            </a:r>
          </a:p>
        </p:txBody>
      </p:sp>
      <p:pic>
        <p:nvPicPr>
          <p:cNvPr id="5" name="Рисунок 4" descr="title727684310.png"/>
          <p:cNvPicPr>
            <a:picLocks noChangeAspect="1"/>
          </p:cNvPicPr>
          <p:nvPr/>
        </p:nvPicPr>
        <p:blipFill>
          <a:blip r:embed="rId3" cstate="print"/>
          <a:stretch>
            <a:fillRect/>
          </a:stretch>
        </p:blipFill>
        <p:spPr>
          <a:xfrm>
            <a:off x="6424167" y="1412776"/>
            <a:ext cx="2719833" cy="4032448"/>
          </a:xfrm>
          <a:prstGeom prst="rect">
            <a:avLst/>
          </a:prstGeom>
        </p:spPr>
      </p:pic>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20131119_1214550904.jpg"/>
          <p:cNvPicPr>
            <a:picLocks noChangeAspect="1"/>
          </p:cNvPicPr>
          <p:nvPr/>
        </p:nvPicPr>
        <p:blipFill>
          <a:blip r:embed="rId2" cstate="print"/>
          <a:stretch>
            <a:fillRect/>
          </a:stretch>
        </p:blipFill>
        <p:spPr>
          <a:xfrm>
            <a:off x="0" y="0"/>
            <a:ext cx="9288423"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836712"/>
            <a:ext cx="8229600" cy="5289451"/>
          </a:xfrm>
        </p:spPr>
        <p:txBody>
          <a:bodyPr>
            <a:noAutofit/>
          </a:bodyPr>
          <a:lstStyle/>
          <a:p>
            <a:pPr>
              <a:buNone/>
            </a:pPr>
            <a:r>
              <a:rPr lang="ru-RU" sz="2400" dirty="0">
                <a:solidFill>
                  <a:schemeClr val="accent6">
                    <a:lumMod val="20000"/>
                    <a:lumOff val="80000"/>
                  </a:schemeClr>
                </a:solidFill>
              </a:rPr>
              <a:t>У</a:t>
            </a:r>
            <a:r>
              <a:rPr lang="en-US" sz="2400" dirty="0">
                <a:solidFill>
                  <a:schemeClr val="accent6">
                    <a:lumMod val="20000"/>
                    <a:lumOff val="80000"/>
                  </a:schemeClr>
                </a:solidFill>
              </a:rPr>
              <a:t> 1915 </a:t>
            </a:r>
            <a:r>
              <a:rPr lang="ru-RU" sz="2400" dirty="0" err="1">
                <a:solidFill>
                  <a:schemeClr val="accent6">
                    <a:lumMod val="20000"/>
                    <a:lumOff val="80000"/>
                  </a:schemeClr>
                </a:solidFill>
              </a:rPr>
              <a:t>році</a:t>
            </a:r>
            <a:r>
              <a:rPr lang="en-US" sz="2400" dirty="0">
                <a:solidFill>
                  <a:schemeClr val="accent6">
                    <a:lumMod val="20000"/>
                    <a:lumOff val="80000"/>
                  </a:schemeClr>
                </a:solidFill>
              </a:rPr>
              <a:t>, </a:t>
            </a:r>
            <a:r>
              <a:rPr lang="ru-RU" sz="2400" dirty="0">
                <a:solidFill>
                  <a:schemeClr val="accent6">
                    <a:lumMod val="20000"/>
                    <a:lumOff val="80000"/>
                  </a:schemeClr>
                </a:solidFill>
              </a:rPr>
              <a:t>коли Джойс </a:t>
            </a:r>
            <a:r>
              <a:rPr lang="ru-RU" sz="2400" dirty="0" err="1">
                <a:solidFill>
                  <a:schemeClr val="accent6">
                    <a:lumMod val="20000"/>
                    <a:lumOff val="80000"/>
                  </a:schemeClr>
                </a:solidFill>
              </a:rPr>
              <a:t>виїхав</a:t>
            </a:r>
            <a:r>
              <a:rPr lang="ru-RU" sz="2400" dirty="0">
                <a:solidFill>
                  <a:schemeClr val="accent6">
                    <a:lumMod val="20000"/>
                    <a:lumOff val="80000"/>
                  </a:schemeClr>
                </a:solidFill>
              </a:rPr>
              <a:t> до</a:t>
            </a:r>
            <a:r>
              <a:rPr lang="en-US" sz="2400" dirty="0">
                <a:solidFill>
                  <a:schemeClr val="accent6">
                    <a:lumMod val="20000"/>
                    <a:lumOff val="80000"/>
                  </a:schemeClr>
                </a:solidFill>
              </a:rPr>
              <a:t> </a:t>
            </a:r>
            <a:r>
              <a:rPr lang="ru-RU" sz="2400" dirty="0" err="1">
                <a:solidFill>
                  <a:schemeClr val="accent6">
                    <a:lumMod val="20000"/>
                    <a:lumOff val="80000"/>
                  </a:schemeClr>
                </a:solidFill>
              </a:rPr>
              <a:t>Цюріха</a:t>
            </a:r>
            <a:r>
              <a:rPr lang="en-US" sz="2400" dirty="0">
                <a:solidFill>
                  <a:schemeClr val="accent6">
                    <a:lumMod val="20000"/>
                    <a:lumOff val="80000"/>
                  </a:schemeClr>
                </a:solidFill>
              </a:rPr>
              <a:t> </a:t>
            </a:r>
            <a:r>
              <a:rPr lang="ru-RU" sz="2400" dirty="0" err="1">
                <a:solidFill>
                  <a:schemeClr val="accent6">
                    <a:lumMod val="20000"/>
                    <a:lumOff val="80000"/>
                  </a:schemeClr>
                </a:solidFill>
              </a:rPr>
              <a:t>побоюючись</a:t>
            </a:r>
            <a:r>
              <a:rPr lang="ru-RU" sz="2400" dirty="0">
                <a:solidFill>
                  <a:schemeClr val="accent6">
                    <a:lumMod val="20000"/>
                    <a:lumOff val="80000"/>
                  </a:schemeClr>
                </a:solidFill>
              </a:rPr>
              <a:t> </a:t>
            </a:r>
            <a:r>
              <a:rPr lang="ru-RU" sz="2400" dirty="0" err="1">
                <a:solidFill>
                  <a:schemeClr val="accent6">
                    <a:lumMod val="20000"/>
                    <a:lumOff val="80000"/>
                  </a:schemeClr>
                </a:solidFill>
              </a:rPr>
              <a:t>переслідувань</a:t>
            </a:r>
            <a:r>
              <a:rPr lang="ru-RU" sz="2400" dirty="0">
                <a:solidFill>
                  <a:schemeClr val="accent6">
                    <a:lumMod val="20000"/>
                    <a:lumOff val="80000"/>
                  </a:schemeClr>
                </a:solidFill>
              </a:rPr>
              <a:t> за </a:t>
            </a:r>
            <a:r>
              <a:rPr lang="ru-RU" sz="2400" dirty="0" err="1">
                <a:solidFill>
                  <a:schemeClr val="accent6">
                    <a:lumMod val="20000"/>
                    <a:lumOff val="80000"/>
                  </a:schemeClr>
                </a:solidFill>
              </a:rPr>
              <a:t>своє</a:t>
            </a:r>
            <a:r>
              <a:rPr lang="ru-RU" sz="2400" dirty="0">
                <a:solidFill>
                  <a:schemeClr val="accent6">
                    <a:lumMod val="20000"/>
                    <a:lumOff val="80000"/>
                  </a:schemeClr>
                </a:solidFill>
              </a:rPr>
              <a:t> </a:t>
            </a:r>
            <a:r>
              <a:rPr lang="ru-RU" sz="2400" dirty="0" err="1">
                <a:solidFill>
                  <a:schemeClr val="accent6">
                    <a:lumMod val="20000"/>
                    <a:lumOff val="80000"/>
                  </a:schemeClr>
                </a:solidFill>
              </a:rPr>
              <a:t>Британське</a:t>
            </a:r>
            <a:r>
              <a:rPr lang="ru-RU" sz="2400" dirty="0">
                <a:solidFill>
                  <a:schemeClr val="accent6">
                    <a:lumMod val="20000"/>
                    <a:lumOff val="80000"/>
                  </a:schemeClr>
                </a:solidFill>
              </a:rPr>
              <a:t> </a:t>
            </a:r>
            <a:r>
              <a:rPr lang="ru-RU" sz="2400" dirty="0" err="1">
                <a:solidFill>
                  <a:schemeClr val="accent6">
                    <a:lumMod val="20000"/>
                    <a:lumOff val="80000"/>
                  </a:schemeClr>
                </a:solidFill>
              </a:rPr>
              <a:t>підданство</a:t>
            </a:r>
            <a:r>
              <a:rPr lang="ru-RU" sz="2400" dirty="0">
                <a:solidFill>
                  <a:schemeClr val="accent6">
                    <a:lumMod val="20000"/>
                    <a:lumOff val="80000"/>
                  </a:schemeClr>
                </a:solidFill>
              </a:rPr>
              <a:t> у </a:t>
            </a:r>
            <a:r>
              <a:rPr lang="ru-RU" sz="2400" dirty="0" err="1">
                <a:solidFill>
                  <a:schemeClr val="accent6">
                    <a:lumMod val="20000"/>
                    <a:lumOff val="80000"/>
                  </a:schemeClr>
                </a:solidFill>
              </a:rPr>
              <a:t>часи</a:t>
            </a:r>
            <a:r>
              <a:rPr lang="en-US" sz="2400" dirty="0">
                <a:solidFill>
                  <a:schemeClr val="accent6">
                    <a:lumMod val="20000"/>
                    <a:lumOff val="80000"/>
                  </a:schemeClr>
                </a:solidFill>
              </a:rPr>
              <a:t> </a:t>
            </a:r>
            <a:r>
              <a:rPr lang="ru-RU" sz="2400" dirty="0" err="1">
                <a:solidFill>
                  <a:schemeClr val="accent6">
                    <a:lumMod val="20000"/>
                    <a:lumOff val="80000"/>
                  </a:schemeClr>
                </a:solidFill>
              </a:rPr>
              <a:t>Першої</a:t>
            </a:r>
            <a:r>
              <a:rPr lang="ru-RU" sz="2400" dirty="0">
                <a:solidFill>
                  <a:schemeClr val="accent6">
                    <a:lumMod val="20000"/>
                    <a:lumOff val="80000"/>
                  </a:schemeClr>
                </a:solidFill>
              </a:rPr>
              <a:t> </a:t>
            </a:r>
            <a:r>
              <a:rPr lang="ru-RU" sz="2400" dirty="0" err="1">
                <a:solidFill>
                  <a:schemeClr val="accent6">
                    <a:lumMod val="20000"/>
                    <a:lumOff val="80000"/>
                  </a:schemeClr>
                </a:solidFill>
              </a:rPr>
              <a:t>Світової</a:t>
            </a:r>
            <a:r>
              <a:rPr lang="ru-RU" sz="2400" dirty="0">
                <a:solidFill>
                  <a:schemeClr val="accent6">
                    <a:lumMod val="20000"/>
                    <a:lumOff val="80000"/>
                  </a:schemeClr>
                </a:solidFill>
              </a:rPr>
              <a:t> </a:t>
            </a:r>
            <a:r>
              <a:rPr lang="ru-RU" sz="2400" dirty="0" err="1">
                <a:solidFill>
                  <a:schemeClr val="accent6">
                    <a:lumMod val="20000"/>
                    <a:lumOff val="80000"/>
                  </a:schemeClr>
                </a:solidFill>
              </a:rPr>
              <a:t>Війни</a:t>
            </a:r>
            <a:r>
              <a:rPr lang="en-US" sz="2400" dirty="0">
                <a:solidFill>
                  <a:schemeClr val="accent6">
                    <a:lumMod val="20000"/>
                    <a:lumOff val="80000"/>
                  </a:schemeClr>
                </a:solidFill>
              </a:rPr>
              <a:t>, </a:t>
            </a:r>
            <a:r>
              <a:rPr lang="ru-RU" sz="2400" dirty="0">
                <a:solidFill>
                  <a:schemeClr val="accent6">
                    <a:lumMod val="20000"/>
                    <a:lumOff val="80000"/>
                  </a:schemeClr>
                </a:solidFill>
              </a:rPr>
              <a:t>там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познайомився</a:t>
            </a:r>
            <a:r>
              <a:rPr lang="ru-RU" sz="2400" dirty="0">
                <a:solidFill>
                  <a:schemeClr val="accent6">
                    <a:lumMod val="20000"/>
                    <a:lumOff val="80000"/>
                  </a:schemeClr>
                </a:solidFill>
              </a:rPr>
              <a:t> </a:t>
            </a:r>
            <a:r>
              <a:rPr lang="ru-RU" sz="2400" dirty="0" err="1">
                <a:solidFill>
                  <a:schemeClr val="accent6">
                    <a:lumMod val="20000"/>
                    <a:lumOff val="80000"/>
                  </a:schemeClr>
                </a:solidFill>
              </a:rPr>
              <a:t>із</a:t>
            </a:r>
            <a:r>
              <a:rPr lang="ru-RU" sz="2400" dirty="0">
                <a:solidFill>
                  <a:schemeClr val="accent6">
                    <a:lumMod val="20000"/>
                    <a:lumOff val="80000"/>
                  </a:schemeClr>
                </a:solidFill>
              </a:rPr>
              <a:t> </a:t>
            </a:r>
            <a:r>
              <a:rPr lang="ru-RU" sz="2400" dirty="0" err="1">
                <a:solidFill>
                  <a:schemeClr val="accent6">
                    <a:lumMod val="20000"/>
                    <a:lumOff val="80000"/>
                  </a:schemeClr>
                </a:solidFill>
              </a:rPr>
              <a:t>Френком</a:t>
            </a:r>
            <a:r>
              <a:rPr lang="ru-RU" sz="2400" dirty="0">
                <a:solidFill>
                  <a:schemeClr val="accent6">
                    <a:lumMod val="20000"/>
                    <a:lumOff val="80000"/>
                  </a:schemeClr>
                </a:solidFill>
              </a:rPr>
              <a:t> </a:t>
            </a:r>
            <a:r>
              <a:rPr lang="ru-RU" sz="2400" dirty="0" err="1">
                <a:solidFill>
                  <a:schemeClr val="accent6">
                    <a:lumMod val="20000"/>
                    <a:lumOff val="80000"/>
                  </a:schemeClr>
                </a:solidFill>
              </a:rPr>
              <a:t>Бадгеном</a:t>
            </a:r>
            <a:r>
              <a:rPr lang="en-US" sz="2400" dirty="0">
                <a:solidFill>
                  <a:schemeClr val="accent6">
                    <a:lumMod val="20000"/>
                    <a:lumOff val="80000"/>
                  </a:schemeClr>
                </a:solidFill>
              </a:rPr>
              <a:t>, </a:t>
            </a:r>
            <a:r>
              <a:rPr lang="ru-RU" sz="2400" dirty="0" err="1">
                <a:solidFill>
                  <a:schemeClr val="accent6">
                    <a:lumMod val="20000"/>
                    <a:lumOff val="80000"/>
                  </a:schemeClr>
                </a:solidFill>
              </a:rPr>
              <a:t>людиною</a:t>
            </a:r>
            <a:r>
              <a:rPr lang="en-US" sz="2400" dirty="0">
                <a:solidFill>
                  <a:schemeClr val="accent6">
                    <a:lumMod val="20000"/>
                    <a:lumOff val="80000"/>
                  </a:schemeClr>
                </a:solidFill>
              </a:rPr>
              <a:t>, </a:t>
            </a:r>
            <a:r>
              <a:rPr lang="ru-RU" sz="2400" dirty="0">
                <a:solidFill>
                  <a:schemeClr val="accent6">
                    <a:lumMod val="20000"/>
                    <a:lumOff val="80000"/>
                  </a:schemeClr>
                </a:solidFill>
              </a:rPr>
              <a:t>яка стане </a:t>
            </a:r>
            <a:r>
              <a:rPr lang="ru-RU" sz="2400" dirty="0" err="1">
                <a:solidFill>
                  <a:schemeClr val="accent6">
                    <a:lumMod val="20000"/>
                    <a:lumOff val="80000"/>
                  </a:schemeClr>
                </a:solidFill>
              </a:rPr>
              <a:t>його</a:t>
            </a:r>
            <a:r>
              <a:rPr lang="ru-RU" sz="2400" dirty="0">
                <a:solidFill>
                  <a:schemeClr val="accent6">
                    <a:lumMod val="20000"/>
                    <a:lumOff val="80000"/>
                  </a:schemeClr>
                </a:solidFill>
              </a:rPr>
              <a:t> </a:t>
            </a:r>
            <a:r>
              <a:rPr lang="ru-RU" sz="2400" dirty="0" err="1">
                <a:solidFill>
                  <a:schemeClr val="accent6">
                    <a:lumMod val="20000"/>
                    <a:lumOff val="80000"/>
                  </a:schemeClr>
                </a:solidFill>
              </a:rPr>
              <a:t>найбільш</a:t>
            </a:r>
            <a:r>
              <a:rPr lang="ru-RU" sz="2400" dirty="0">
                <a:solidFill>
                  <a:schemeClr val="accent6">
                    <a:lumMod val="20000"/>
                    <a:lumOff val="80000"/>
                  </a:schemeClr>
                </a:solidFill>
              </a:rPr>
              <a:t> </a:t>
            </a:r>
            <a:r>
              <a:rPr lang="ru-RU" sz="2400" dirty="0" err="1">
                <a:solidFill>
                  <a:schemeClr val="accent6">
                    <a:lumMod val="20000"/>
                    <a:lumOff val="80000"/>
                  </a:schemeClr>
                </a:solidFill>
              </a:rPr>
              <a:t>впливовим</a:t>
            </a:r>
            <a:r>
              <a:rPr lang="ru-RU" sz="2400" dirty="0">
                <a:solidFill>
                  <a:schemeClr val="accent6">
                    <a:lumMod val="20000"/>
                    <a:lumOff val="80000"/>
                  </a:schemeClr>
                </a:solidFill>
              </a:rPr>
              <a:t> та </a:t>
            </a:r>
            <a:r>
              <a:rPr lang="ru-RU" sz="2400" dirty="0" err="1">
                <a:solidFill>
                  <a:schemeClr val="accent6">
                    <a:lumMod val="20000"/>
                    <a:lumOff val="80000"/>
                  </a:schemeClr>
                </a:solidFill>
              </a:rPr>
              <a:t>надійним</a:t>
            </a:r>
            <a:r>
              <a:rPr lang="ru-RU" sz="2400" dirty="0">
                <a:solidFill>
                  <a:schemeClr val="accent6">
                    <a:lumMod val="20000"/>
                    <a:lumOff val="80000"/>
                  </a:schemeClr>
                </a:solidFill>
              </a:rPr>
              <a:t> </a:t>
            </a:r>
            <a:r>
              <a:rPr lang="ru-RU" sz="2400" dirty="0" err="1">
                <a:solidFill>
                  <a:schemeClr val="accent6">
                    <a:lumMod val="20000"/>
                    <a:lumOff val="80000"/>
                  </a:schemeClr>
                </a:solidFill>
              </a:rPr>
              <a:t>товаришем</a:t>
            </a:r>
            <a:r>
              <a:rPr lang="ru-RU" sz="2400" dirty="0">
                <a:solidFill>
                  <a:schemeClr val="accent6">
                    <a:lumMod val="20000"/>
                    <a:lumOff val="80000"/>
                  </a:schemeClr>
                </a:solidFill>
              </a:rPr>
              <a:t> на </a:t>
            </a:r>
            <a:r>
              <a:rPr lang="ru-RU" sz="2400" dirty="0" err="1">
                <a:solidFill>
                  <a:schemeClr val="accent6">
                    <a:lumMod val="20000"/>
                    <a:lumOff val="80000"/>
                  </a:schemeClr>
                </a:solidFill>
              </a:rPr>
              <a:t>довгі</a:t>
            </a:r>
            <a:r>
              <a:rPr lang="ru-RU" sz="2400" dirty="0">
                <a:solidFill>
                  <a:schemeClr val="accent6">
                    <a:lumMod val="20000"/>
                    <a:lumOff val="80000"/>
                  </a:schemeClr>
                </a:solidFill>
              </a:rPr>
              <a:t> роки</a:t>
            </a:r>
            <a:r>
              <a:rPr lang="en-US" sz="2400" dirty="0">
                <a:solidFill>
                  <a:schemeClr val="accent6">
                    <a:lumMod val="20000"/>
                    <a:lumOff val="80000"/>
                  </a:schemeClr>
                </a:solidFill>
              </a:rPr>
              <a:t>. </a:t>
            </a:r>
            <a:r>
              <a:rPr lang="ru-RU" sz="2400" dirty="0">
                <a:solidFill>
                  <a:schemeClr val="accent6">
                    <a:lumMod val="20000"/>
                    <a:lumOff val="80000"/>
                  </a:schemeClr>
                </a:solidFill>
              </a:rPr>
              <a:t>Джойс </a:t>
            </a:r>
            <a:r>
              <a:rPr lang="ru-RU" sz="2400" dirty="0" err="1">
                <a:solidFill>
                  <a:schemeClr val="accent6">
                    <a:lumMod val="20000"/>
                    <a:lumOff val="80000"/>
                  </a:schemeClr>
                </a:solidFill>
              </a:rPr>
              <a:t>постійно</a:t>
            </a:r>
            <a:r>
              <a:rPr lang="ru-RU" sz="2400" dirty="0">
                <a:solidFill>
                  <a:schemeClr val="accent6">
                    <a:lumMod val="20000"/>
                    <a:lumOff val="80000"/>
                  </a:schemeClr>
                </a:solidFill>
              </a:rPr>
              <a:t> </a:t>
            </a:r>
            <a:r>
              <a:rPr lang="ru-RU" sz="2400" dirty="0" err="1">
                <a:solidFill>
                  <a:schemeClr val="accent6">
                    <a:lumMod val="20000"/>
                    <a:lumOff val="80000"/>
                  </a:schemeClr>
                </a:solidFill>
              </a:rPr>
              <a:t>радитиметься</a:t>
            </a:r>
            <a:r>
              <a:rPr lang="ru-RU" sz="2400" dirty="0">
                <a:solidFill>
                  <a:schemeClr val="accent6">
                    <a:lumMod val="20000"/>
                    <a:lumOff val="80000"/>
                  </a:schemeClr>
                </a:solidFill>
              </a:rPr>
              <a:t> </a:t>
            </a:r>
            <a:r>
              <a:rPr lang="ru-RU" sz="2400" dirty="0" err="1">
                <a:solidFill>
                  <a:schemeClr val="accent6">
                    <a:lumMod val="20000"/>
                    <a:lumOff val="80000"/>
                  </a:schemeClr>
                </a:solidFill>
              </a:rPr>
              <a:t>із</a:t>
            </a:r>
            <a:r>
              <a:rPr lang="ru-RU" sz="2400" dirty="0">
                <a:solidFill>
                  <a:schemeClr val="accent6">
                    <a:lumMod val="20000"/>
                    <a:lumOff val="80000"/>
                  </a:schemeClr>
                </a:solidFill>
              </a:rPr>
              <a:t> ним </a:t>
            </a:r>
            <a:r>
              <a:rPr lang="ru-RU" sz="2400" dirty="0" err="1">
                <a:solidFill>
                  <a:schemeClr val="accent6">
                    <a:lumMod val="20000"/>
                    <a:lumOff val="80000"/>
                  </a:schemeClr>
                </a:solidFill>
              </a:rPr>
              <a:t>під</a:t>
            </a:r>
            <a:r>
              <a:rPr lang="ru-RU" sz="2400" dirty="0">
                <a:solidFill>
                  <a:schemeClr val="accent6">
                    <a:lumMod val="20000"/>
                    <a:lumOff val="80000"/>
                  </a:schemeClr>
                </a:solidFill>
              </a:rPr>
              <a:t> час </a:t>
            </a:r>
            <a:r>
              <a:rPr lang="ru-RU" sz="2400" dirty="0" err="1">
                <a:solidFill>
                  <a:schemeClr val="accent6">
                    <a:lumMod val="20000"/>
                    <a:lumOff val="80000"/>
                  </a:schemeClr>
                </a:solidFill>
              </a:rPr>
              <a:t>написання</a:t>
            </a:r>
            <a:r>
              <a:rPr lang="ru-RU" sz="2400" dirty="0">
                <a:solidFill>
                  <a:schemeClr val="accent6">
                    <a:lumMod val="20000"/>
                    <a:lumOff val="80000"/>
                  </a:schemeClr>
                </a:solidFill>
              </a:rPr>
              <a:t> «</a:t>
            </a:r>
            <a:r>
              <a:rPr lang="ru-RU" sz="2400" dirty="0" err="1">
                <a:solidFill>
                  <a:schemeClr val="accent6">
                    <a:lumMod val="20000"/>
                    <a:lumOff val="80000"/>
                  </a:schemeClr>
                </a:solidFill>
              </a:rPr>
              <a:t>Улісса</a:t>
            </a:r>
            <a:r>
              <a:rPr lang="ru-RU" sz="2400" dirty="0">
                <a:solidFill>
                  <a:schemeClr val="accent6">
                    <a:lumMod val="20000"/>
                    <a:lumOff val="80000"/>
                  </a:schemeClr>
                </a:solidFill>
              </a:rPr>
              <a:t>» та «Поминок за </a:t>
            </a:r>
            <a:r>
              <a:rPr lang="ru-RU" sz="2400" dirty="0" err="1">
                <a:solidFill>
                  <a:schemeClr val="accent6">
                    <a:lumMod val="20000"/>
                    <a:lumOff val="80000"/>
                  </a:schemeClr>
                </a:solidFill>
              </a:rPr>
              <a:t>Фіннеганом</a:t>
            </a:r>
            <a:r>
              <a:rPr lang="ru-RU" sz="2400" dirty="0">
                <a:solidFill>
                  <a:schemeClr val="accent6">
                    <a:lumMod val="20000"/>
                    <a:lumOff val="80000"/>
                  </a:schemeClr>
                </a:solidFill>
              </a:rPr>
              <a:t>». </a:t>
            </a:r>
            <a:endParaRPr lang="ru-RU" sz="2400" dirty="0" smtClean="0">
              <a:solidFill>
                <a:schemeClr val="accent6">
                  <a:lumMod val="20000"/>
                  <a:lumOff val="80000"/>
                </a:schemeClr>
              </a:solidFill>
            </a:endParaRPr>
          </a:p>
          <a:p>
            <a:pPr>
              <a:buNone/>
            </a:pPr>
            <a:r>
              <a:rPr lang="ru-RU" sz="2400" dirty="0" err="1">
                <a:solidFill>
                  <a:schemeClr val="accent6">
                    <a:lumMod val="20000"/>
                    <a:lumOff val="80000"/>
                  </a:schemeClr>
                </a:solidFill>
              </a:rPr>
              <a:t>Після</a:t>
            </a:r>
            <a:r>
              <a:rPr lang="ru-RU" sz="2400" dirty="0">
                <a:solidFill>
                  <a:schemeClr val="accent6">
                    <a:lumMod val="20000"/>
                    <a:lumOff val="80000"/>
                  </a:schemeClr>
                </a:solidFill>
              </a:rPr>
              <a:t> </a:t>
            </a:r>
            <a:r>
              <a:rPr lang="ru-RU" sz="2400" dirty="0" err="1">
                <a:solidFill>
                  <a:schemeClr val="accent6">
                    <a:lumMod val="20000"/>
                    <a:lumOff val="80000"/>
                  </a:schemeClr>
                </a:solidFill>
              </a:rPr>
              <a:t>закінчення</a:t>
            </a:r>
            <a:r>
              <a:rPr lang="ru-RU" sz="2400" dirty="0">
                <a:solidFill>
                  <a:schemeClr val="accent6">
                    <a:lumMod val="20000"/>
                    <a:lumOff val="80000"/>
                  </a:schemeClr>
                </a:solidFill>
              </a:rPr>
              <a:t> </a:t>
            </a:r>
            <a:r>
              <a:rPr lang="ru-RU" sz="2400" dirty="0" err="1">
                <a:solidFill>
                  <a:schemeClr val="accent6">
                    <a:lumMod val="20000"/>
                    <a:lumOff val="80000"/>
                  </a:schemeClr>
                </a:solidFill>
              </a:rPr>
              <a:t>війни</a:t>
            </a:r>
            <a:r>
              <a:rPr lang="ru-RU" sz="2400" dirty="0">
                <a:solidFill>
                  <a:schemeClr val="accent6">
                    <a:lumMod val="20000"/>
                    <a:lumOff val="80000"/>
                  </a:schemeClr>
                </a:solidFill>
              </a:rPr>
              <a:t> Джойс на короткий час </a:t>
            </a:r>
            <a:r>
              <a:rPr lang="ru-RU" sz="2400" dirty="0" err="1">
                <a:solidFill>
                  <a:schemeClr val="accent6">
                    <a:lumMod val="20000"/>
                    <a:lumOff val="80000"/>
                  </a:schemeClr>
                </a:solidFill>
              </a:rPr>
              <a:t>повернеться</a:t>
            </a:r>
            <a:r>
              <a:rPr lang="ru-RU" sz="2400" dirty="0">
                <a:solidFill>
                  <a:schemeClr val="accent6">
                    <a:lumMod val="20000"/>
                    <a:lumOff val="80000"/>
                  </a:schemeClr>
                </a:solidFill>
              </a:rPr>
              <a:t> до </a:t>
            </a:r>
            <a:r>
              <a:rPr lang="ru-RU" sz="2400" dirty="0" err="1">
                <a:solidFill>
                  <a:schemeClr val="accent6">
                    <a:lumMod val="20000"/>
                    <a:lumOff val="80000"/>
                  </a:schemeClr>
                </a:solidFill>
              </a:rPr>
              <a:t>Трієста</a:t>
            </a:r>
            <a:r>
              <a:rPr lang="ru-RU" sz="2400" dirty="0">
                <a:solidFill>
                  <a:schemeClr val="accent6">
                    <a:lumMod val="20000"/>
                    <a:lumOff val="80000"/>
                  </a:schemeClr>
                </a:solidFill>
              </a:rPr>
              <a:t>, </a:t>
            </a:r>
            <a:r>
              <a:rPr lang="ru-RU" sz="2400" dirty="0" err="1">
                <a:solidFill>
                  <a:schemeClr val="accent6">
                    <a:lumMod val="20000"/>
                    <a:lumOff val="80000"/>
                  </a:schemeClr>
                </a:solidFill>
              </a:rPr>
              <a:t>але</a:t>
            </a:r>
            <a:r>
              <a:rPr lang="ru-RU" sz="2400" dirty="0">
                <a:solidFill>
                  <a:schemeClr val="accent6">
                    <a:lumMod val="20000"/>
                    <a:lumOff val="80000"/>
                  </a:schemeClr>
                </a:solidFill>
              </a:rPr>
              <a:t> не </a:t>
            </a:r>
            <a:r>
              <a:rPr lang="ru-RU" sz="2400" dirty="0" err="1">
                <a:solidFill>
                  <a:schemeClr val="accent6">
                    <a:lumMod val="20000"/>
                    <a:lumOff val="80000"/>
                  </a:schemeClr>
                </a:solidFill>
              </a:rPr>
              <a:t>залишиться</a:t>
            </a:r>
            <a:r>
              <a:rPr lang="ru-RU" sz="2400" dirty="0">
                <a:solidFill>
                  <a:schemeClr val="accent6">
                    <a:lumMod val="20000"/>
                    <a:lumOff val="80000"/>
                  </a:schemeClr>
                </a:solidFill>
              </a:rPr>
              <a:t> там через </a:t>
            </a:r>
            <a:r>
              <a:rPr lang="ru-RU" sz="2400" dirty="0" err="1">
                <a:solidFill>
                  <a:schemeClr val="accent6">
                    <a:lumMod val="20000"/>
                    <a:lumOff val="80000"/>
                  </a:schemeClr>
                </a:solidFill>
              </a:rPr>
              <a:t>зміни</a:t>
            </a:r>
            <a:r>
              <a:rPr lang="ru-RU" sz="2400" dirty="0">
                <a:solidFill>
                  <a:schemeClr val="accent6">
                    <a:lumMod val="20000"/>
                    <a:lumOff val="80000"/>
                  </a:schemeClr>
                </a:solidFill>
              </a:rPr>
              <a:t>, </a:t>
            </a:r>
            <a:r>
              <a:rPr lang="ru-RU" sz="2400" dirty="0" err="1">
                <a:solidFill>
                  <a:schemeClr val="accent6">
                    <a:lumMod val="20000"/>
                    <a:lumOff val="80000"/>
                  </a:schemeClr>
                </a:solidFill>
              </a:rPr>
              <a:t>які</a:t>
            </a:r>
            <a:r>
              <a:rPr lang="ru-RU" sz="2400" dirty="0">
                <a:solidFill>
                  <a:schemeClr val="accent6">
                    <a:lumMod val="20000"/>
                    <a:lumOff val="80000"/>
                  </a:schemeClr>
                </a:solidFill>
              </a:rPr>
              <a:t> </a:t>
            </a:r>
            <a:r>
              <a:rPr lang="ru-RU" sz="2400" dirty="0" err="1">
                <a:solidFill>
                  <a:schemeClr val="accent6">
                    <a:lumMod val="20000"/>
                    <a:lumOff val="80000"/>
                  </a:schemeClr>
                </a:solidFill>
              </a:rPr>
              <a:t>спіткали</a:t>
            </a:r>
            <a:r>
              <a:rPr lang="ru-RU" sz="2400" dirty="0">
                <a:solidFill>
                  <a:schemeClr val="accent6">
                    <a:lumMod val="20000"/>
                    <a:lumOff val="80000"/>
                  </a:schemeClr>
                </a:solidFill>
              </a:rPr>
              <a:t> </a:t>
            </a:r>
            <a:r>
              <a:rPr lang="ru-RU" sz="2400" dirty="0" err="1">
                <a:solidFill>
                  <a:schemeClr val="accent6">
                    <a:lumMod val="20000"/>
                    <a:lumOff val="80000"/>
                  </a:schemeClr>
                </a:solidFill>
              </a:rPr>
              <a:t>місто</a:t>
            </a:r>
            <a:r>
              <a:rPr lang="ru-RU" sz="2400" dirty="0">
                <a:solidFill>
                  <a:schemeClr val="accent6">
                    <a:lumMod val="20000"/>
                    <a:lumOff val="80000"/>
                  </a:schemeClr>
                </a:solidFill>
              </a:rPr>
              <a:t> </a:t>
            </a:r>
            <a:r>
              <a:rPr lang="ru-RU" sz="2400" dirty="0" err="1">
                <a:solidFill>
                  <a:schemeClr val="accent6">
                    <a:lumMod val="20000"/>
                    <a:lumOff val="80000"/>
                  </a:schemeClr>
                </a:solidFill>
              </a:rPr>
              <a:t>унаслідок</a:t>
            </a:r>
            <a:r>
              <a:rPr lang="ru-RU" sz="2400" dirty="0">
                <a:solidFill>
                  <a:schemeClr val="accent6">
                    <a:lumMod val="20000"/>
                    <a:lumOff val="80000"/>
                  </a:schemeClr>
                </a:solidFill>
              </a:rPr>
              <a:t> </a:t>
            </a:r>
            <a:r>
              <a:rPr lang="ru-RU" sz="2400" dirty="0" err="1">
                <a:solidFill>
                  <a:schemeClr val="accent6">
                    <a:lumMod val="20000"/>
                    <a:lumOff val="80000"/>
                  </a:schemeClr>
                </a:solidFill>
              </a:rPr>
              <a:t>війни</a:t>
            </a:r>
            <a:r>
              <a:rPr lang="ru-RU" sz="2400" dirty="0">
                <a:solidFill>
                  <a:schemeClr val="accent6">
                    <a:lumMod val="20000"/>
                    <a:lumOff val="80000"/>
                  </a:schemeClr>
                </a:solidFill>
              </a:rPr>
              <a:t>, а </a:t>
            </a:r>
            <a:r>
              <a:rPr lang="ru-RU" sz="2400" dirty="0" err="1">
                <a:solidFill>
                  <a:schemeClr val="accent6">
                    <a:lumMod val="20000"/>
                    <a:lumOff val="80000"/>
                  </a:schemeClr>
                </a:solidFill>
              </a:rPr>
              <a:t>також</a:t>
            </a:r>
            <a:r>
              <a:rPr lang="ru-RU" sz="2400" dirty="0">
                <a:solidFill>
                  <a:schemeClr val="accent6">
                    <a:lumMod val="20000"/>
                    <a:lumOff val="80000"/>
                  </a:schemeClr>
                </a:solidFill>
              </a:rPr>
              <a:t> через </a:t>
            </a:r>
            <a:r>
              <a:rPr lang="ru-RU" sz="2400" dirty="0" err="1">
                <a:solidFill>
                  <a:schemeClr val="accent6">
                    <a:lumMod val="20000"/>
                    <a:lumOff val="80000"/>
                  </a:schemeClr>
                </a:solidFill>
              </a:rPr>
              <a:t>напружені</a:t>
            </a:r>
            <a:r>
              <a:rPr lang="ru-RU" sz="2400" dirty="0">
                <a:solidFill>
                  <a:schemeClr val="accent6">
                    <a:lumMod val="20000"/>
                    <a:lumOff val="80000"/>
                  </a:schemeClr>
                </a:solidFill>
              </a:rPr>
              <a:t> </a:t>
            </a:r>
            <a:r>
              <a:rPr lang="ru-RU" sz="2400" dirty="0" err="1">
                <a:solidFill>
                  <a:schemeClr val="accent6">
                    <a:lumMod val="20000"/>
                    <a:lumOff val="80000"/>
                  </a:schemeClr>
                </a:solidFill>
              </a:rPr>
              <a:t>стосунки</a:t>
            </a:r>
            <a:r>
              <a:rPr lang="ru-RU" sz="2400" dirty="0">
                <a:solidFill>
                  <a:schemeClr val="accent6">
                    <a:lumMod val="20000"/>
                    <a:lumOff val="80000"/>
                  </a:schemeClr>
                </a:solidFill>
              </a:rPr>
              <a:t> </a:t>
            </a:r>
            <a:r>
              <a:rPr lang="ru-RU" sz="2400" dirty="0" err="1">
                <a:solidFill>
                  <a:schemeClr val="accent6">
                    <a:lumMod val="20000"/>
                    <a:lumOff val="80000"/>
                  </a:schemeClr>
                </a:solidFill>
              </a:rPr>
              <a:t>із</a:t>
            </a:r>
            <a:r>
              <a:rPr lang="ru-RU" sz="2400" dirty="0">
                <a:solidFill>
                  <a:schemeClr val="accent6">
                    <a:lumMod val="20000"/>
                    <a:lumOff val="80000"/>
                  </a:schemeClr>
                </a:solidFill>
              </a:rPr>
              <a:t> братом, </a:t>
            </a:r>
            <a:r>
              <a:rPr lang="ru-RU" sz="2400" dirty="0" err="1">
                <a:solidFill>
                  <a:schemeClr val="accent6">
                    <a:lumMod val="20000"/>
                    <a:lumOff val="80000"/>
                  </a:schemeClr>
                </a:solidFill>
              </a:rPr>
              <a:t>який</a:t>
            </a:r>
            <a:r>
              <a:rPr lang="ru-RU" sz="2400" dirty="0">
                <a:solidFill>
                  <a:schemeClr val="accent6">
                    <a:lumMod val="20000"/>
                    <a:lumOff val="80000"/>
                  </a:schemeClr>
                </a:solidFill>
              </a:rPr>
              <a:t> </a:t>
            </a:r>
            <a:r>
              <a:rPr lang="ru-RU" sz="2400" dirty="0" err="1">
                <a:solidFill>
                  <a:schemeClr val="accent6">
                    <a:lumMod val="20000"/>
                    <a:lumOff val="80000"/>
                  </a:schemeClr>
                </a:solidFill>
              </a:rPr>
              <a:t>провів</a:t>
            </a:r>
            <a:r>
              <a:rPr lang="ru-RU" sz="2400" dirty="0">
                <a:solidFill>
                  <a:schemeClr val="accent6">
                    <a:lumMod val="20000"/>
                    <a:lumOff val="80000"/>
                  </a:schemeClr>
                </a:solidFill>
              </a:rPr>
              <a:t> </a:t>
            </a:r>
            <a:r>
              <a:rPr lang="ru-RU" sz="2400" dirty="0" err="1">
                <a:solidFill>
                  <a:schemeClr val="accent6">
                    <a:lumMod val="20000"/>
                    <a:lumOff val="80000"/>
                  </a:schemeClr>
                </a:solidFill>
              </a:rPr>
              <a:t>більшість</a:t>
            </a:r>
            <a:r>
              <a:rPr lang="ru-RU" sz="2400" dirty="0">
                <a:solidFill>
                  <a:schemeClr val="accent6">
                    <a:lumMod val="20000"/>
                    <a:lumOff val="80000"/>
                  </a:schemeClr>
                </a:solidFill>
              </a:rPr>
              <a:t> </a:t>
            </a:r>
            <a:r>
              <a:rPr lang="ru-RU" sz="2400" dirty="0" err="1">
                <a:solidFill>
                  <a:schemeClr val="accent6">
                    <a:lumMod val="20000"/>
                    <a:lumOff val="80000"/>
                  </a:schemeClr>
                </a:solidFill>
              </a:rPr>
              <a:t>війни</a:t>
            </a:r>
            <a:r>
              <a:rPr lang="ru-RU" sz="2400" dirty="0">
                <a:solidFill>
                  <a:schemeClr val="accent6">
                    <a:lumMod val="20000"/>
                    <a:lumOff val="80000"/>
                  </a:schemeClr>
                </a:solidFill>
              </a:rPr>
              <a:t> у </a:t>
            </a:r>
            <a:r>
              <a:rPr lang="ru-RU" sz="2400" dirty="0" err="1">
                <a:solidFill>
                  <a:schemeClr val="accent6">
                    <a:lumMod val="20000"/>
                    <a:lumOff val="80000"/>
                  </a:schemeClr>
                </a:solidFill>
              </a:rPr>
              <a:t>таборі</a:t>
            </a:r>
            <a:r>
              <a:rPr lang="ru-RU" sz="2400" dirty="0">
                <a:solidFill>
                  <a:schemeClr val="accent6">
                    <a:lumMod val="20000"/>
                    <a:lumOff val="80000"/>
                  </a:schemeClr>
                </a:solidFill>
              </a:rPr>
              <a:t> для </a:t>
            </a:r>
            <a:r>
              <a:rPr lang="ru-RU" sz="2400" dirty="0" err="1">
                <a:solidFill>
                  <a:schemeClr val="accent6">
                    <a:lumMod val="20000"/>
                    <a:lumOff val="80000"/>
                  </a:schemeClr>
                </a:solidFill>
              </a:rPr>
              <a:t>інтернованих</a:t>
            </a:r>
            <a:r>
              <a:rPr lang="ru-RU" sz="2400" dirty="0">
                <a:solidFill>
                  <a:schemeClr val="accent6">
                    <a:lumMod val="20000"/>
                    <a:lumOff val="80000"/>
                  </a:schemeClr>
                </a:solidFill>
              </a:rPr>
              <a:t>. </a:t>
            </a:r>
            <a:r>
              <a:rPr lang="ru-RU" sz="2400" dirty="0" err="1">
                <a:solidFill>
                  <a:schemeClr val="accent6">
                    <a:lumMod val="20000"/>
                    <a:lumOff val="80000"/>
                  </a:schemeClr>
                </a:solidFill>
              </a:rPr>
              <a:t>Натомість</a:t>
            </a:r>
            <a:r>
              <a:rPr lang="ru-RU" sz="2400" dirty="0">
                <a:solidFill>
                  <a:schemeClr val="accent6">
                    <a:lumMod val="20000"/>
                    <a:lumOff val="80000"/>
                  </a:schemeClr>
                </a:solidFill>
              </a:rPr>
              <a:t> </a:t>
            </a:r>
            <a:r>
              <a:rPr lang="ru-RU" sz="2400" dirty="0" err="1">
                <a:solidFill>
                  <a:schemeClr val="accent6">
                    <a:lumMod val="20000"/>
                    <a:lumOff val="80000"/>
                  </a:schemeClr>
                </a:solidFill>
              </a:rPr>
              <a:t>він</a:t>
            </a:r>
            <a:r>
              <a:rPr lang="ru-RU" sz="2400" dirty="0">
                <a:solidFill>
                  <a:schemeClr val="accent6">
                    <a:lumMod val="20000"/>
                    <a:lumOff val="80000"/>
                  </a:schemeClr>
                </a:solidFill>
              </a:rPr>
              <a:t>, на </a:t>
            </a:r>
            <a:r>
              <a:rPr lang="ru-RU" sz="2400" dirty="0" err="1">
                <a:solidFill>
                  <a:schemeClr val="accent6">
                    <a:lumMod val="20000"/>
                    <a:lumOff val="80000"/>
                  </a:schemeClr>
                </a:solidFill>
              </a:rPr>
              <a:t>запрошення</a:t>
            </a:r>
            <a:r>
              <a:rPr lang="ru-RU" sz="2400" dirty="0">
                <a:solidFill>
                  <a:schemeClr val="accent6">
                    <a:lumMod val="20000"/>
                    <a:lumOff val="80000"/>
                  </a:schemeClr>
                </a:solidFill>
              </a:rPr>
              <a:t> </a:t>
            </a:r>
            <a:r>
              <a:rPr lang="ru-RU" sz="2400" dirty="0" err="1">
                <a:solidFill>
                  <a:schemeClr val="accent6">
                    <a:lumMod val="20000"/>
                    <a:lumOff val="80000"/>
                  </a:schemeClr>
                </a:solidFill>
              </a:rPr>
              <a:t>Езри</a:t>
            </a:r>
            <a:r>
              <a:rPr lang="ru-RU" sz="2400" dirty="0">
                <a:solidFill>
                  <a:schemeClr val="accent6">
                    <a:lumMod val="20000"/>
                    <a:lumOff val="80000"/>
                  </a:schemeClr>
                </a:solidFill>
              </a:rPr>
              <a:t> </a:t>
            </a:r>
            <a:r>
              <a:rPr lang="ru-RU" sz="2400" dirty="0" err="1">
                <a:solidFill>
                  <a:schemeClr val="accent6">
                    <a:lumMod val="20000"/>
                    <a:lumOff val="80000"/>
                  </a:schemeClr>
                </a:solidFill>
              </a:rPr>
              <a:t>Паунда</a:t>
            </a:r>
            <a:r>
              <a:rPr lang="ru-RU" sz="2400" dirty="0">
                <a:solidFill>
                  <a:schemeClr val="accent6">
                    <a:lumMod val="20000"/>
                    <a:lumOff val="80000"/>
                  </a:schemeClr>
                </a:solidFill>
              </a:rPr>
              <a:t>, у 1920 </a:t>
            </a:r>
            <a:r>
              <a:rPr lang="ru-RU" sz="2400" dirty="0" err="1">
                <a:solidFill>
                  <a:schemeClr val="accent6">
                    <a:lumMod val="20000"/>
                    <a:lumOff val="80000"/>
                  </a:schemeClr>
                </a:solidFill>
              </a:rPr>
              <a:t>році</a:t>
            </a:r>
            <a:r>
              <a:rPr lang="ru-RU" sz="2400" dirty="0">
                <a:solidFill>
                  <a:schemeClr val="accent6">
                    <a:lumMod val="20000"/>
                    <a:lumOff val="80000"/>
                  </a:schemeClr>
                </a:solidFill>
              </a:rPr>
              <a:t> </a:t>
            </a:r>
            <a:r>
              <a:rPr lang="ru-RU" sz="2400" dirty="0" err="1">
                <a:solidFill>
                  <a:schemeClr val="accent6">
                    <a:lumMod val="20000"/>
                    <a:lumOff val="80000"/>
                  </a:schemeClr>
                </a:solidFill>
              </a:rPr>
              <a:t>поїхав</a:t>
            </a:r>
            <a:r>
              <a:rPr lang="ru-RU" sz="2400" dirty="0">
                <a:solidFill>
                  <a:schemeClr val="accent6">
                    <a:lumMod val="20000"/>
                    <a:lumOff val="80000"/>
                  </a:schemeClr>
                </a:solidFill>
              </a:rPr>
              <a:t> до Парижа, де </a:t>
            </a:r>
            <a:r>
              <a:rPr lang="ru-RU" sz="2400" dirty="0" err="1">
                <a:solidFill>
                  <a:schemeClr val="accent6">
                    <a:lumMod val="20000"/>
                    <a:lumOff val="80000"/>
                  </a:schemeClr>
                </a:solidFill>
              </a:rPr>
              <a:t>планував</a:t>
            </a:r>
            <a:r>
              <a:rPr lang="ru-RU" sz="2400" dirty="0">
                <a:solidFill>
                  <a:schemeClr val="accent6">
                    <a:lumMod val="20000"/>
                    <a:lumOff val="80000"/>
                  </a:schemeClr>
                </a:solidFill>
              </a:rPr>
              <a:t> </a:t>
            </a:r>
            <a:r>
              <a:rPr lang="ru-RU" sz="2400" dirty="0" err="1">
                <a:solidFill>
                  <a:schemeClr val="accent6">
                    <a:lumMod val="20000"/>
                    <a:lumOff val="80000"/>
                  </a:schemeClr>
                </a:solidFill>
              </a:rPr>
              <a:t>пробути</a:t>
            </a:r>
            <a:r>
              <a:rPr lang="ru-RU" sz="2400" dirty="0">
                <a:solidFill>
                  <a:schemeClr val="accent6">
                    <a:lumMod val="20000"/>
                    <a:lumOff val="80000"/>
                  </a:schemeClr>
                </a:solidFill>
              </a:rPr>
              <a:t> </a:t>
            </a:r>
            <a:r>
              <a:rPr lang="ru-RU" sz="2400" dirty="0" err="1">
                <a:solidFill>
                  <a:schemeClr val="accent6">
                    <a:lumMod val="20000"/>
                    <a:lumOff val="80000"/>
                  </a:schemeClr>
                </a:solidFill>
              </a:rPr>
              <a:t>лише</a:t>
            </a:r>
            <a:r>
              <a:rPr lang="ru-RU" sz="2400" dirty="0">
                <a:solidFill>
                  <a:schemeClr val="accent6">
                    <a:lumMod val="20000"/>
                    <a:lumOff val="80000"/>
                  </a:schemeClr>
                </a:solidFill>
              </a:rPr>
              <a:t> </a:t>
            </a:r>
            <a:r>
              <a:rPr lang="ru-RU" sz="2400" dirty="0" err="1">
                <a:solidFill>
                  <a:schemeClr val="accent6">
                    <a:lumMod val="20000"/>
                    <a:lumOff val="80000"/>
                  </a:schemeClr>
                </a:solidFill>
              </a:rPr>
              <a:t>тиждень</a:t>
            </a:r>
            <a:r>
              <a:rPr lang="ru-RU" sz="2400" dirty="0">
                <a:solidFill>
                  <a:schemeClr val="accent6">
                    <a:lumMod val="20000"/>
                    <a:lumOff val="80000"/>
                  </a:schemeClr>
                </a:solidFill>
              </a:rPr>
              <a:t>, </a:t>
            </a:r>
            <a:r>
              <a:rPr lang="ru-RU" sz="2400" dirty="0" err="1">
                <a:solidFill>
                  <a:schemeClr val="accent6">
                    <a:lumMod val="20000"/>
                    <a:lumOff val="80000"/>
                  </a:schemeClr>
                </a:solidFill>
              </a:rPr>
              <a:t>але</a:t>
            </a:r>
            <a:r>
              <a:rPr lang="ru-RU" sz="2400" dirty="0">
                <a:solidFill>
                  <a:schemeClr val="accent6">
                    <a:lumMod val="20000"/>
                    <a:lumOff val="80000"/>
                  </a:schemeClr>
                </a:solidFill>
              </a:rPr>
              <a:t> прожив </a:t>
            </a:r>
            <a:r>
              <a:rPr lang="ru-RU" sz="2400" dirty="0" err="1">
                <a:solidFill>
                  <a:schemeClr val="accent6">
                    <a:lumMod val="20000"/>
                    <a:lumOff val="80000"/>
                  </a:schemeClr>
                </a:solidFill>
              </a:rPr>
              <a:t>наступних</a:t>
            </a:r>
            <a:r>
              <a:rPr lang="ru-RU" sz="2400" dirty="0">
                <a:solidFill>
                  <a:schemeClr val="accent6">
                    <a:lumMod val="20000"/>
                    <a:lumOff val="80000"/>
                  </a:schemeClr>
                </a:solidFill>
              </a:rPr>
              <a:t> </a:t>
            </a:r>
            <a:r>
              <a:rPr lang="ru-RU" sz="2400" dirty="0" err="1">
                <a:solidFill>
                  <a:schemeClr val="accent6">
                    <a:lumMod val="20000"/>
                    <a:lumOff val="80000"/>
                  </a:schemeClr>
                </a:solidFill>
              </a:rPr>
              <a:t>двадцять</a:t>
            </a:r>
            <a:r>
              <a:rPr lang="ru-RU" sz="2400" dirty="0">
                <a:solidFill>
                  <a:schemeClr val="accent6">
                    <a:lumMod val="20000"/>
                    <a:lumOff val="80000"/>
                  </a:schemeClr>
                </a:solidFill>
              </a:rPr>
              <a:t> </a:t>
            </a:r>
            <a:r>
              <a:rPr lang="ru-RU" sz="2400" dirty="0" err="1">
                <a:solidFill>
                  <a:schemeClr val="accent6">
                    <a:lumMod val="20000"/>
                    <a:lumOff val="80000"/>
                  </a:schemeClr>
                </a:solidFill>
              </a:rPr>
              <a:t>років</a:t>
            </a:r>
            <a:r>
              <a:rPr lang="ru-RU" sz="2400" dirty="0">
                <a:solidFill>
                  <a:schemeClr val="accent6">
                    <a:lumMod val="20000"/>
                    <a:lumOff val="80000"/>
                  </a:schemeClr>
                </a:solidFill>
              </a:rPr>
              <a:t>.</a:t>
            </a:r>
          </a:p>
          <a:p>
            <a:pPr>
              <a:buNone/>
            </a:pPr>
            <a:endParaRPr lang="ru-RU" sz="2400" dirty="0">
              <a:solidFill>
                <a:schemeClr val="accent6">
                  <a:lumMod val="20000"/>
                  <a:lumOff val="80000"/>
                </a:schemeClr>
              </a:solidFill>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umrudnii-fon_1920x1200.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76672"/>
            <a:ext cx="3466728" cy="5649491"/>
          </a:xfrm>
        </p:spPr>
        <p:txBody>
          <a:bodyPr>
            <a:normAutofit/>
          </a:bodyPr>
          <a:lstStyle/>
          <a:p>
            <a:pPr>
              <a:buNone/>
            </a:pPr>
            <a:r>
              <a:rPr lang="ru-RU" sz="2400" dirty="0">
                <a:solidFill>
                  <a:schemeClr val="accent6">
                    <a:lumMod val="20000"/>
                    <a:lumOff val="80000"/>
                  </a:schemeClr>
                </a:solidFill>
              </a:rPr>
              <a:t>В </a:t>
            </a:r>
            <a:r>
              <a:rPr lang="ru-RU" sz="2400" dirty="0" err="1">
                <a:solidFill>
                  <a:schemeClr val="accent6">
                    <a:lumMod val="20000"/>
                    <a:lumOff val="80000"/>
                  </a:schemeClr>
                </a:solidFill>
              </a:rPr>
              <a:t>Парижі</a:t>
            </a:r>
            <a:r>
              <a:rPr lang="ru-RU" sz="2400" dirty="0">
                <a:solidFill>
                  <a:schemeClr val="accent6">
                    <a:lumMod val="20000"/>
                    <a:lumOff val="80000"/>
                  </a:schemeClr>
                </a:solidFill>
              </a:rPr>
              <a:t> </a:t>
            </a:r>
            <a:r>
              <a:rPr lang="ru-RU" sz="2400" dirty="0" err="1">
                <a:solidFill>
                  <a:schemeClr val="accent6">
                    <a:lumMod val="20000"/>
                    <a:lumOff val="80000"/>
                  </a:schemeClr>
                </a:solidFill>
              </a:rPr>
              <a:t>в</a:t>
            </a:r>
            <a:r>
              <a:rPr lang="ru-RU" sz="2400" dirty="0">
                <a:solidFill>
                  <a:schemeClr val="accent6">
                    <a:lumMod val="20000"/>
                    <a:lumOff val="80000"/>
                  </a:schemeClr>
                </a:solidFill>
              </a:rPr>
              <a:t> 20-ті роки Джойс </a:t>
            </a:r>
            <a:r>
              <a:rPr lang="ru-RU" sz="2400" dirty="0" err="1">
                <a:solidFill>
                  <a:schemeClr val="accent6">
                    <a:lumMod val="20000"/>
                    <a:lumOff val="80000"/>
                  </a:schemeClr>
                </a:solidFill>
              </a:rPr>
              <a:t>зустрічався</a:t>
            </a:r>
            <a:r>
              <a:rPr lang="ru-RU" sz="2400" dirty="0">
                <a:solidFill>
                  <a:schemeClr val="accent6">
                    <a:lumMod val="20000"/>
                    <a:lumOff val="80000"/>
                  </a:schemeClr>
                </a:solidFill>
              </a:rPr>
              <a:t> </a:t>
            </a:r>
            <a:r>
              <a:rPr lang="ru-RU" sz="2400" dirty="0" err="1">
                <a:solidFill>
                  <a:schemeClr val="accent6">
                    <a:lumMod val="20000"/>
                    <a:lumOff val="80000"/>
                  </a:schemeClr>
                </a:solidFill>
              </a:rPr>
              <a:t>з</a:t>
            </a:r>
            <a:r>
              <a:rPr lang="ru-RU" sz="2400" dirty="0">
                <a:solidFill>
                  <a:schemeClr val="accent6">
                    <a:lumMod val="20000"/>
                    <a:lumOff val="80000"/>
                  </a:schemeClr>
                </a:solidFill>
              </a:rPr>
              <a:t> </a:t>
            </a:r>
            <a:r>
              <a:rPr lang="ru-RU" sz="2400" dirty="0" err="1">
                <a:solidFill>
                  <a:schemeClr val="accent6">
                    <a:lumMod val="20000"/>
                    <a:lumOff val="80000"/>
                  </a:schemeClr>
                </a:solidFill>
              </a:rPr>
              <a:t>Ернестом</a:t>
            </a:r>
            <a:r>
              <a:rPr lang="ru-RU" sz="2400" dirty="0">
                <a:solidFill>
                  <a:schemeClr val="accent6">
                    <a:lumMod val="20000"/>
                    <a:lumOff val="80000"/>
                  </a:schemeClr>
                </a:solidFill>
              </a:rPr>
              <a:t> </a:t>
            </a:r>
            <a:r>
              <a:rPr lang="ru-RU" sz="2400" dirty="0" err="1">
                <a:solidFill>
                  <a:schemeClr val="accent6">
                    <a:lumMod val="20000"/>
                    <a:lumOff val="80000"/>
                  </a:schemeClr>
                </a:solidFill>
              </a:rPr>
              <a:t>Хемінгуеєм</a:t>
            </a:r>
            <a:r>
              <a:rPr lang="ru-RU" sz="2400" dirty="0">
                <a:solidFill>
                  <a:schemeClr val="accent6">
                    <a:lumMod val="20000"/>
                    <a:lumOff val="80000"/>
                  </a:schemeClr>
                </a:solidFill>
              </a:rPr>
              <a:t>, </a:t>
            </a:r>
            <a:r>
              <a:rPr lang="ru-RU" sz="2400" dirty="0" err="1">
                <a:solidFill>
                  <a:schemeClr val="accent6">
                    <a:lumMod val="20000"/>
                    <a:lumOff val="80000"/>
                  </a:schemeClr>
                </a:solidFill>
              </a:rPr>
              <a:t>останній</a:t>
            </a:r>
            <a:r>
              <a:rPr lang="ru-RU" sz="2400" dirty="0">
                <a:solidFill>
                  <a:schemeClr val="accent6">
                    <a:lumMod val="20000"/>
                    <a:lumOff val="80000"/>
                  </a:schemeClr>
                </a:solidFill>
              </a:rPr>
              <a:t> описав </a:t>
            </a:r>
            <a:r>
              <a:rPr lang="ru-RU" sz="2400" dirty="0" err="1">
                <a:solidFill>
                  <a:schemeClr val="accent6">
                    <a:lumMod val="20000"/>
                    <a:lumOff val="80000"/>
                  </a:schemeClr>
                </a:solidFill>
              </a:rPr>
              <a:t>ці</a:t>
            </a:r>
            <a:r>
              <a:rPr lang="ru-RU" sz="2400" dirty="0">
                <a:solidFill>
                  <a:schemeClr val="accent6">
                    <a:lumMod val="20000"/>
                    <a:lumOff val="80000"/>
                  </a:schemeClr>
                </a:solidFill>
              </a:rPr>
              <a:t> </a:t>
            </a:r>
            <a:r>
              <a:rPr lang="ru-RU" sz="2400" dirty="0" err="1">
                <a:solidFill>
                  <a:schemeClr val="accent6">
                    <a:lumMod val="20000"/>
                    <a:lumOff val="80000"/>
                  </a:schemeClr>
                </a:solidFill>
              </a:rPr>
              <a:t>події</a:t>
            </a:r>
            <a:r>
              <a:rPr lang="ru-RU" sz="2400" dirty="0">
                <a:solidFill>
                  <a:schemeClr val="accent6">
                    <a:lumMod val="20000"/>
                    <a:lumOff val="80000"/>
                  </a:schemeClr>
                </a:solidFill>
              </a:rPr>
              <a:t> в </a:t>
            </a:r>
            <a:r>
              <a:rPr lang="ru-RU" sz="2400" dirty="0" err="1">
                <a:solidFill>
                  <a:schemeClr val="accent6">
                    <a:lumMod val="20000"/>
                    <a:lumOff val="80000"/>
                  </a:schemeClr>
                </a:solidFill>
              </a:rPr>
              <a:t>своїх</a:t>
            </a:r>
            <a:r>
              <a:rPr lang="ru-RU" sz="2400" dirty="0">
                <a:solidFill>
                  <a:schemeClr val="accent6">
                    <a:lumMod val="20000"/>
                    <a:lumOff val="80000"/>
                  </a:schemeClr>
                </a:solidFill>
              </a:rPr>
              <a:t> мемуарах </a:t>
            </a:r>
            <a:r>
              <a:rPr lang="ru-RU" sz="2400" dirty="0">
                <a:solidFill>
                  <a:schemeClr val="accent6">
                    <a:lumMod val="75000"/>
                  </a:schemeClr>
                </a:solidFill>
              </a:rPr>
              <a:t>Свято, яке </a:t>
            </a:r>
            <a:r>
              <a:rPr lang="ru-RU" sz="2400" dirty="0" err="1">
                <a:solidFill>
                  <a:schemeClr val="accent6">
                    <a:lumMod val="75000"/>
                  </a:schemeClr>
                </a:solidFill>
              </a:rPr>
              <a:t>завжди</a:t>
            </a:r>
            <a:r>
              <a:rPr lang="ru-RU" sz="2400" dirty="0">
                <a:solidFill>
                  <a:schemeClr val="accent6">
                    <a:lumMod val="75000"/>
                  </a:schemeClr>
                </a:solidFill>
              </a:rPr>
              <a:t> </a:t>
            </a:r>
            <a:r>
              <a:rPr lang="ru-RU" sz="2400" dirty="0" err="1">
                <a:solidFill>
                  <a:schemeClr val="accent6">
                    <a:lumMod val="75000"/>
                  </a:schemeClr>
                </a:solidFill>
              </a:rPr>
              <a:t>з</a:t>
            </a:r>
            <a:r>
              <a:rPr lang="ru-RU" sz="2400" dirty="0">
                <a:solidFill>
                  <a:schemeClr val="accent6">
                    <a:lumMod val="75000"/>
                  </a:schemeClr>
                </a:solidFill>
              </a:rPr>
              <a:t> тобою</a:t>
            </a:r>
            <a:r>
              <a:rPr lang="ru-RU" sz="2400" dirty="0">
                <a:solidFill>
                  <a:schemeClr val="accent6">
                    <a:lumMod val="20000"/>
                    <a:lumOff val="80000"/>
                  </a:schemeClr>
                </a:solidFill>
              </a:rPr>
              <a:t> </a:t>
            </a:r>
            <a:r>
              <a:rPr lang="en-US" sz="2400" dirty="0" smtClean="0">
                <a:solidFill>
                  <a:schemeClr val="accent6">
                    <a:lumMod val="20000"/>
                    <a:lumOff val="80000"/>
                  </a:schemeClr>
                </a:solidFill>
              </a:rPr>
              <a:t>. </a:t>
            </a:r>
            <a:r>
              <a:rPr lang="ru-RU" sz="2400" dirty="0" err="1">
                <a:solidFill>
                  <a:schemeClr val="accent6">
                    <a:lumMod val="20000"/>
                    <a:lumOff val="80000"/>
                  </a:schemeClr>
                </a:solidFill>
              </a:rPr>
              <a:t>Похований</a:t>
            </a:r>
            <a:r>
              <a:rPr lang="ru-RU" sz="2400" dirty="0">
                <a:solidFill>
                  <a:schemeClr val="accent6">
                    <a:lumMod val="20000"/>
                    <a:lumOff val="80000"/>
                  </a:schemeClr>
                </a:solidFill>
              </a:rPr>
              <a:t> на </a:t>
            </a:r>
            <a:r>
              <a:rPr lang="ru-RU" sz="2400" dirty="0" err="1">
                <a:solidFill>
                  <a:schemeClr val="accent6">
                    <a:lumMod val="20000"/>
                    <a:lumOff val="80000"/>
                  </a:schemeClr>
                </a:solidFill>
              </a:rPr>
              <a:t>кладовищі</a:t>
            </a:r>
            <a:r>
              <a:rPr lang="ru-RU" sz="2400" dirty="0">
                <a:solidFill>
                  <a:schemeClr val="accent6">
                    <a:lumMod val="20000"/>
                    <a:lumOff val="80000"/>
                  </a:schemeClr>
                </a:solidFill>
              </a:rPr>
              <a:t> </a:t>
            </a:r>
            <a:r>
              <a:rPr lang="ru-RU" sz="2400" dirty="0" err="1" smtClean="0">
                <a:solidFill>
                  <a:schemeClr val="accent6">
                    <a:lumMod val="20000"/>
                    <a:lumOff val="80000"/>
                  </a:schemeClr>
                </a:solidFill>
              </a:rPr>
              <a:t>Флунтерн</a:t>
            </a:r>
            <a:endParaRPr lang="ru-RU" sz="2400" dirty="0" smtClean="0">
              <a:solidFill>
                <a:schemeClr val="accent6">
                  <a:lumMod val="20000"/>
                  <a:lumOff val="80000"/>
                </a:schemeClr>
              </a:solidFill>
            </a:endParaRPr>
          </a:p>
          <a:p>
            <a:pPr>
              <a:buNone/>
            </a:pPr>
            <a:endParaRPr lang="ru-RU" sz="2400" dirty="0">
              <a:solidFill>
                <a:schemeClr val="accent6">
                  <a:lumMod val="20000"/>
                  <a:lumOff val="80000"/>
                </a:schemeClr>
              </a:solidFill>
            </a:endParaRPr>
          </a:p>
        </p:txBody>
      </p:sp>
      <p:pic>
        <p:nvPicPr>
          <p:cNvPr id="5" name="Рисунок 4" descr="Grave_James_Joyce.jpg"/>
          <p:cNvPicPr>
            <a:picLocks noChangeAspect="1"/>
          </p:cNvPicPr>
          <p:nvPr/>
        </p:nvPicPr>
        <p:blipFill>
          <a:blip r:embed="rId3" cstate="print"/>
          <a:stretch>
            <a:fillRect/>
          </a:stretch>
        </p:blipFill>
        <p:spPr>
          <a:xfrm>
            <a:off x="4572000" y="571500"/>
            <a:ext cx="4286250" cy="5715000"/>
          </a:xfrm>
          <a:prstGeom prst="rect">
            <a:avLst/>
          </a:prstGeom>
        </p:spPr>
      </p:pic>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20131119_1214550904.jpg"/>
          <p:cNvPicPr>
            <a:picLocks noChangeAspect="1"/>
          </p:cNvPicPr>
          <p:nvPr/>
        </p:nvPicPr>
        <p:blipFill>
          <a:blip r:embed="rId2" cstate="print"/>
          <a:stretch>
            <a:fillRect/>
          </a:stretch>
        </p:blipFill>
        <p:spPr>
          <a:xfrm>
            <a:off x="0" y="0"/>
            <a:ext cx="9288423"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a:solidFill>
                  <a:schemeClr val="accent6">
                    <a:lumMod val="20000"/>
                    <a:lumOff val="80000"/>
                  </a:schemeClr>
                </a:solidFill>
              </a:rPr>
              <a:t>Нора о могиле Джойса</a:t>
            </a:r>
          </a:p>
          <a:p>
            <a:pPr>
              <a:buNone/>
            </a:pPr>
            <a:r>
              <a:rPr lang="ru-RU" dirty="0">
                <a:solidFill>
                  <a:schemeClr val="accent6">
                    <a:lumMod val="20000"/>
                    <a:lumOff val="80000"/>
                  </a:schemeClr>
                </a:solidFill>
              </a:rPr>
              <a:t>Он ведь очень любил львов. Ему будет приятно слышать их рычание</a:t>
            </a:r>
          </a:p>
          <a:p>
            <a:pPr>
              <a:buNone/>
            </a:pPr>
            <a:endParaRPr lang="ru-RU" dirty="0">
              <a:solidFill>
                <a:schemeClr val="accent6">
                  <a:lumMod val="20000"/>
                  <a:lumOff val="80000"/>
                </a:schemeClr>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8.jpg"/>
          <p:cNvPicPr>
            <a:picLocks noChangeAspect="1"/>
          </p:cNvPicPr>
          <p:nvPr/>
        </p:nvPicPr>
        <p:blipFill>
          <a:blip r:embed="rId2" cstate="print"/>
          <a:stretch>
            <a:fillRect/>
          </a:stretch>
        </p:blipFill>
        <p:spPr>
          <a:xfrm>
            <a:off x="24319" y="0"/>
            <a:ext cx="9119681" cy="6858000"/>
          </a:xfrm>
          <a:prstGeom prst="rect">
            <a:avLst/>
          </a:prstGeom>
        </p:spPr>
      </p:pic>
      <p:sp>
        <p:nvSpPr>
          <p:cNvPr id="2" name="Заголовок 1"/>
          <p:cNvSpPr>
            <a:spLocks noGrp="1"/>
          </p:cNvSpPr>
          <p:nvPr>
            <p:ph type="title"/>
          </p:nvPr>
        </p:nvSpPr>
        <p:spPr>
          <a:xfrm>
            <a:off x="457200" y="274638"/>
            <a:ext cx="8229600" cy="3514402"/>
          </a:xfrm>
        </p:spPr>
        <p:txBody>
          <a:bodyPr>
            <a:normAutofit/>
          </a:bodyPr>
          <a:lstStyle/>
          <a:p>
            <a:r>
              <a:rPr lang="ru-RU" sz="6000" dirty="0" err="1" smtClean="0">
                <a:solidFill>
                  <a:schemeClr val="accent2">
                    <a:lumMod val="75000"/>
                  </a:schemeClr>
                </a:solidFill>
                <a:latin typeface="Palatino Linotype" pitchFamily="18" charset="0"/>
              </a:rPr>
              <a:t>Літературна</a:t>
            </a:r>
            <a:r>
              <a:rPr lang="ru-RU" sz="6000" dirty="0" smtClean="0">
                <a:solidFill>
                  <a:schemeClr val="accent2">
                    <a:lumMod val="75000"/>
                  </a:schemeClr>
                </a:solidFill>
                <a:latin typeface="Palatino Linotype" pitchFamily="18" charset="0"/>
              </a:rPr>
              <a:t> </a:t>
            </a:r>
            <a:r>
              <a:rPr lang="ru-RU" sz="6000" dirty="0" err="1" smtClean="0">
                <a:solidFill>
                  <a:schemeClr val="accent2">
                    <a:lumMod val="75000"/>
                  </a:schemeClr>
                </a:solidFill>
                <a:latin typeface="Palatino Linotype" pitchFamily="18" charset="0"/>
              </a:rPr>
              <a:t>творчість</a:t>
            </a:r>
            <a:r>
              <a:rPr lang="ru-RU" sz="6000" dirty="0" smtClean="0">
                <a:solidFill>
                  <a:schemeClr val="accent2">
                    <a:lumMod val="75000"/>
                  </a:schemeClr>
                </a:solidFill>
                <a:latin typeface="Palatino Linotype" pitchFamily="18" charset="0"/>
              </a:rPr>
              <a:t> Джеймса Джойса</a:t>
            </a:r>
            <a:br>
              <a:rPr lang="ru-RU" sz="6000" dirty="0" smtClean="0">
                <a:solidFill>
                  <a:schemeClr val="accent2">
                    <a:lumMod val="75000"/>
                  </a:schemeClr>
                </a:solidFill>
                <a:latin typeface="Palatino Linotype" pitchFamily="18" charset="0"/>
              </a:rPr>
            </a:br>
            <a:endParaRPr lang="ru-RU" sz="6000" dirty="0">
              <a:solidFill>
                <a:schemeClr val="accent2">
                  <a:lumMod val="75000"/>
                </a:schemeClr>
              </a:solidFill>
              <a:latin typeface="Palatino Linotype" pitchFamily="18" charset="0"/>
            </a:endParaRPr>
          </a:p>
        </p:txBody>
      </p:sp>
      <p:sp>
        <p:nvSpPr>
          <p:cNvPr id="3" name="Содержимое 2"/>
          <p:cNvSpPr>
            <a:spLocks noGrp="1"/>
          </p:cNvSpPr>
          <p:nvPr>
            <p:ph idx="1"/>
          </p:nvPr>
        </p:nvSpPr>
        <p:spPr/>
        <p:txBody>
          <a:bodyPr/>
          <a:lstStyle/>
          <a:p>
            <a:endParaRPr lang="ru-RU" dirty="0"/>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Grp="1" noChangeAspect="1"/>
          </p:cNvPicPr>
          <p:nvPr>
            <p:ph idx="1"/>
          </p:nvPr>
        </p:nvPicPr>
        <p:blipFill>
          <a:blip r:embed="rId2" cstate="print"/>
          <a:stretch>
            <a:fillRect/>
          </a:stretch>
        </p:blipFill>
        <p:spPr>
          <a:xfrm>
            <a:off x="0" y="0"/>
            <a:ext cx="9144000" cy="6876288"/>
          </a:xfrm>
        </p:spPr>
      </p:pic>
      <p:sp>
        <p:nvSpPr>
          <p:cNvPr id="2" name="Заголовок 1"/>
          <p:cNvSpPr>
            <a:spLocks noGrp="1"/>
          </p:cNvSpPr>
          <p:nvPr>
            <p:ph type="title"/>
          </p:nvPr>
        </p:nvSpPr>
        <p:spPr>
          <a:xfrm>
            <a:off x="251520" y="260648"/>
            <a:ext cx="5266928" cy="4594522"/>
          </a:xfrm>
        </p:spPr>
        <p:txBody>
          <a:bodyPr>
            <a:normAutofit/>
          </a:bodyPr>
          <a:lstStyle/>
          <a:p>
            <a:r>
              <a:rPr lang="ru-RU" sz="2400" dirty="0" err="1" smtClean="0">
                <a:latin typeface="Book Antiqua" pitchFamily="18" charset="0"/>
              </a:rPr>
              <a:t>Художню</a:t>
            </a:r>
            <a:r>
              <a:rPr lang="ru-RU" sz="2400" dirty="0" smtClean="0">
                <a:latin typeface="Book Antiqua" pitchFamily="18" charset="0"/>
              </a:rPr>
              <a:t> </a:t>
            </a:r>
            <a:r>
              <a:rPr lang="ru-RU" sz="2400" dirty="0" err="1" smtClean="0">
                <a:latin typeface="Book Antiqua" pitchFamily="18" charset="0"/>
              </a:rPr>
              <a:t>спадщину</a:t>
            </a:r>
            <a:r>
              <a:rPr lang="ru-RU" sz="2400" dirty="0" smtClean="0">
                <a:latin typeface="Book Antiqua" pitchFamily="18" charset="0"/>
              </a:rPr>
              <a:t> Дж. Джойса </a:t>
            </a:r>
            <a:r>
              <a:rPr lang="ru-RU" sz="2400" dirty="0" err="1" smtClean="0">
                <a:latin typeface="Book Antiqua" pitchFamily="18" charset="0"/>
              </a:rPr>
              <a:t>становлять</a:t>
            </a:r>
            <a:r>
              <a:rPr lang="ru-RU" sz="2400" dirty="0" smtClean="0">
                <a:latin typeface="Book Antiqua" pitchFamily="18" charset="0"/>
              </a:rPr>
              <a:t>: </a:t>
            </a:r>
            <a:r>
              <a:rPr lang="ru-RU" sz="2400" dirty="0" err="1" smtClean="0">
                <a:latin typeface="Book Antiqua" pitchFamily="18" charset="0"/>
              </a:rPr>
              <a:t>збірка</a:t>
            </a:r>
            <a:r>
              <a:rPr lang="ru-RU" sz="2400" dirty="0" smtClean="0">
                <a:latin typeface="Book Antiqua" pitchFamily="18" charset="0"/>
              </a:rPr>
              <a:t> </a:t>
            </a:r>
            <a:r>
              <a:rPr lang="ru-RU" sz="2400" dirty="0" err="1" smtClean="0">
                <a:latin typeface="Book Antiqua" pitchFamily="18" charset="0"/>
              </a:rPr>
              <a:t>віршів</a:t>
            </a:r>
            <a:r>
              <a:rPr lang="ru-RU" sz="2400" dirty="0" smtClean="0">
                <a:latin typeface="Book Antiqua" pitchFamily="18" charset="0"/>
              </a:rPr>
              <a:t> «Камерна </a:t>
            </a:r>
            <a:r>
              <a:rPr lang="ru-RU" sz="2400" dirty="0" err="1" smtClean="0">
                <a:latin typeface="Book Antiqua" pitchFamily="18" charset="0"/>
              </a:rPr>
              <a:t>музика</a:t>
            </a:r>
            <a:r>
              <a:rPr lang="ru-RU" sz="2400" dirty="0" smtClean="0">
                <a:latin typeface="Book Antiqua" pitchFamily="18" charset="0"/>
              </a:rPr>
              <a:t>» (1907);</a:t>
            </a:r>
            <a:endParaRPr lang="ru-RU" sz="2400" dirty="0">
              <a:latin typeface="Book Antiqua" pitchFamily="18" charset="0"/>
            </a:endParaRPr>
          </a:p>
        </p:txBody>
      </p:sp>
      <p:pic>
        <p:nvPicPr>
          <p:cNvPr id="5" name="Рисунок 4" descr="James Joyce - Chamber Music - 1907.gif"/>
          <p:cNvPicPr>
            <a:picLocks noChangeAspect="1"/>
          </p:cNvPicPr>
          <p:nvPr/>
        </p:nvPicPr>
        <p:blipFill>
          <a:blip r:embed="rId3" cstate="print"/>
          <a:stretch>
            <a:fillRect/>
          </a:stretch>
        </p:blipFill>
        <p:spPr>
          <a:xfrm>
            <a:off x="5364088" y="1160748"/>
            <a:ext cx="3062863" cy="4536504"/>
          </a:xfrm>
          <a:prstGeom prst="rect">
            <a:avLst/>
          </a:prstGeom>
          <a:ln>
            <a:solidFill>
              <a:schemeClr val="tx1"/>
            </a:solid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18288"/>
            <a:ext cx="9144000" cy="6876288"/>
          </a:xfrm>
          <a:prstGeom prst="rect">
            <a:avLst/>
          </a:prstGeom>
        </p:spPr>
      </p:pic>
      <p:sp>
        <p:nvSpPr>
          <p:cNvPr id="2" name="Заголовок 1"/>
          <p:cNvSpPr>
            <a:spLocks noGrp="1"/>
          </p:cNvSpPr>
          <p:nvPr>
            <p:ph type="title"/>
          </p:nvPr>
        </p:nvSpPr>
        <p:spPr>
          <a:xfrm>
            <a:off x="-396552" y="2492896"/>
            <a:ext cx="6660232" cy="1143000"/>
          </a:xfrm>
        </p:spPr>
        <p:txBody>
          <a:bodyPr>
            <a:normAutofit/>
          </a:bodyPr>
          <a:lstStyle/>
          <a:p>
            <a:r>
              <a:rPr lang="ru-RU" sz="2400" dirty="0" err="1" smtClean="0">
                <a:latin typeface="Book Antiqua" pitchFamily="18" charset="0"/>
              </a:rPr>
              <a:t>п’єса</a:t>
            </a:r>
            <a:r>
              <a:rPr lang="ru-RU" sz="2400" dirty="0" smtClean="0">
                <a:latin typeface="Book Antiqua" pitchFamily="18" charset="0"/>
              </a:rPr>
              <a:t> «</a:t>
            </a:r>
            <a:r>
              <a:rPr lang="ru-RU" sz="2400" dirty="0" err="1" smtClean="0">
                <a:latin typeface="Book Antiqua" pitchFamily="18" charset="0"/>
              </a:rPr>
              <a:t>Вигнанці</a:t>
            </a:r>
            <a:r>
              <a:rPr lang="ru-RU" sz="2400" dirty="0" smtClean="0">
                <a:latin typeface="Book Antiqua" pitchFamily="18" charset="0"/>
              </a:rPr>
              <a:t>» (1918</a:t>
            </a:r>
            <a:r>
              <a:rPr lang="ru-RU" sz="2400" dirty="0" smtClean="0">
                <a:latin typeface="Book Antiqua" pitchFamily="18" charset="0"/>
              </a:rPr>
              <a:t>);</a:t>
            </a:r>
            <a:r>
              <a:rPr lang="en-US" sz="2400" dirty="0" smtClean="0">
                <a:latin typeface="Book Antiqua" pitchFamily="18" charset="0"/>
              </a:rPr>
              <a:t/>
            </a:r>
            <a:br>
              <a:rPr lang="en-US" sz="2400" dirty="0" smtClean="0">
                <a:latin typeface="Book Antiqua" pitchFamily="18" charset="0"/>
              </a:rPr>
            </a:br>
            <a:r>
              <a:rPr lang="ru-RU" sz="2400" dirty="0" err="1" smtClean="0">
                <a:latin typeface="Book Antiqua" pitchFamily="18" charset="0"/>
              </a:rPr>
              <a:t>збірка</a:t>
            </a:r>
            <a:r>
              <a:rPr lang="ru-RU" sz="2400" dirty="0" smtClean="0">
                <a:latin typeface="Book Antiqua" pitchFamily="18" charset="0"/>
              </a:rPr>
              <a:t> </a:t>
            </a:r>
            <a:r>
              <a:rPr lang="ru-RU" sz="2400" dirty="0" err="1" smtClean="0">
                <a:latin typeface="Book Antiqua" pitchFamily="18" charset="0"/>
              </a:rPr>
              <a:t>оповідань</a:t>
            </a:r>
            <a:r>
              <a:rPr lang="ru-RU" sz="2400" dirty="0" smtClean="0">
                <a:latin typeface="Book Antiqua" pitchFamily="18" charset="0"/>
              </a:rPr>
              <a:t> «</a:t>
            </a:r>
            <a:r>
              <a:rPr lang="ru-RU" sz="2400" dirty="0" err="1" smtClean="0">
                <a:latin typeface="Book Antiqua" pitchFamily="18" charset="0"/>
              </a:rPr>
              <a:t>Дублінці</a:t>
            </a:r>
            <a:r>
              <a:rPr lang="ru-RU" sz="2400" dirty="0" smtClean="0">
                <a:latin typeface="Book Antiqua" pitchFamily="18" charset="0"/>
              </a:rPr>
              <a:t>» (1914);</a:t>
            </a:r>
            <a:endParaRPr lang="ru-RU" sz="2400" dirty="0">
              <a:latin typeface="Book Antiqua" pitchFamily="18" charset="0"/>
            </a:endParaRPr>
          </a:p>
        </p:txBody>
      </p:sp>
      <p:pic>
        <p:nvPicPr>
          <p:cNvPr id="5" name="Содержимое 4" descr="title727684310.png"/>
          <p:cNvPicPr>
            <a:picLocks noGrp="1" noChangeAspect="1"/>
          </p:cNvPicPr>
          <p:nvPr>
            <p:ph idx="1"/>
          </p:nvPr>
        </p:nvPicPr>
        <p:blipFill>
          <a:blip r:embed="rId3" cstate="print"/>
          <a:stretch>
            <a:fillRect/>
          </a:stretch>
        </p:blipFill>
        <p:spPr>
          <a:xfrm>
            <a:off x="5652120" y="1628800"/>
            <a:ext cx="3115345" cy="4618837"/>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20131119_1214550904.jpg"/>
          <p:cNvPicPr>
            <a:picLocks noGrp="1" noChangeAspect="1"/>
          </p:cNvPicPr>
          <p:nvPr>
            <p:ph idx="1"/>
          </p:nvPr>
        </p:nvPicPr>
        <p:blipFill>
          <a:blip r:embed="rId2" cstate="print"/>
          <a:stretch>
            <a:fillRect/>
          </a:stretch>
        </p:blipFill>
        <p:spPr>
          <a:xfrm>
            <a:off x="0" y="0"/>
            <a:ext cx="9288423" cy="6858000"/>
          </a:xfrm>
        </p:spPr>
      </p:pic>
      <p:sp>
        <p:nvSpPr>
          <p:cNvPr id="2" name="Заголовок 1"/>
          <p:cNvSpPr>
            <a:spLocks noGrp="1"/>
          </p:cNvSpPr>
          <p:nvPr>
            <p:ph type="title"/>
          </p:nvPr>
        </p:nvSpPr>
        <p:spPr>
          <a:xfrm>
            <a:off x="457200" y="274638"/>
            <a:ext cx="8003232" cy="5746650"/>
          </a:xfrm>
        </p:spPr>
        <p:txBody>
          <a:bodyPr>
            <a:normAutofit fontScale="90000"/>
          </a:bodyPr>
          <a:lstStyle/>
          <a:p>
            <a:r>
              <a:rPr lang="ru-RU" i="1" dirty="0">
                <a:solidFill>
                  <a:schemeClr val="bg2">
                    <a:lumMod val="75000"/>
                  </a:schemeClr>
                </a:solidFill>
                <a:latin typeface="Book Antiqua" pitchFamily="18" charset="0"/>
              </a:rPr>
              <a:t>«Уж, кажется, я перерос </a:t>
            </a:r>
            <a:br>
              <a:rPr lang="ru-RU" i="1" dirty="0">
                <a:solidFill>
                  <a:schemeClr val="bg2">
                    <a:lumMod val="75000"/>
                  </a:schemeClr>
                </a:solidFill>
                <a:latin typeface="Book Antiqua" pitchFamily="18" charset="0"/>
              </a:rPr>
            </a:br>
            <a:r>
              <a:rPr lang="ru-RU" i="1" dirty="0">
                <a:solidFill>
                  <a:schemeClr val="bg2">
                    <a:lumMod val="75000"/>
                  </a:schemeClr>
                </a:solidFill>
                <a:latin typeface="Book Antiqua" pitchFamily="18" charset="0"/>
              </a:rPr>
              <a:t>Игрушки вычурных похвал </a:t>
            </a:r>
            <a:br>
              <a:rPr lang="ru-RU" i="1" dirty="0">
                <a:solidFill>
                  <a:schemeClr val="bg2">
                    <a:lumMod val="75000"/>
                  </a:schemeClr>
                </a:solidFill>
                <a:latin typeface="Book Antiqua" pitchFamily="18" charset="0"/>
              </a:rPr>
            </a:br>
            <a:r>
              <a:rPr lang="ru-RU" i="1" dirty="0">
                <a:solidFill>
                  <a:schemeClr val="bg2">
                    <a:lumMod val="75000"/>
                  </a:schemeClr>
                </a:solidFill>
                <a:latin typeface="Book Antiqua" pitchFamily="18" charset="0"/>
              </a:rPr>
              <a:t>И не могу принять всерьез </a:t>
            </a:r>
            <a:br>
              <a:rPr lang="ru-RU" i="1" dirty="0">
                <a:solidFill>
                  <a:schemeClr val="bg2">
                    <a:lumMod val="75000"/>
                  </a:schemeClr>
                </a:solidFill>
                <a:latin typeface="Book Antiqua" pitchFamily="18" charset="0"/>
              </a:rPr>
            </a:br>
            <a:r>
              <a:rPr lang="ru-RU" i="1" dirty="0">
                <a:solidFill>
                  <a:schemeClr val="bg2">
                    <a:lumMod val="75000"/>
                  </a:schemeClr>
                </a:solidFill>
                <a:latin typeface="Book Antiqua" pitchFamily="18" charset="0"/>
              </a:rPr>
              <a:t>Певцов писклявых идеал; </a:t>
            </a:r>
            <a:br>
              <a:rPr lang="ru-RU" i="1" dirty="0">
                <a:solidFill>
                  <a:schemeClr val="bg2">
                    <a:lumMod val="75000"/>
                  </a:schemeClr>
                </a:solidFill>
                <a:latin typeface="Book Antiqua" pitchFamily="18" charset="0"/>
              </a:rPr>
            </a:br>
            <a:r>
              <a:rPr lang="ru-RU" i="1" dirty="0">
                <a:solidFill>
                  <a:schemeClr val="bg2">
                    <a:lumMod val="75000"/>
                  </a:schemeClr>
                </a:solidFill>
                <a:latin typeface="Book Antiqua" pitchFamily="18" charset="0"/>
              </a:rPr>
              <a:t>Любовь хоть до небес воспой — </a:t>
            </a:r>
            <a:br>
              <a:rPr lang="ru-RU" i="1" dirty="0">
                <a:solidFill>
                  <a:schemeClr val="bg2">
                    <a:lumMod val="75000"/>
                  </a:schemeClr>
                </a:solidFill>
                <a:latin typeface="Book Antiqua" pitchFamily="18" charset="0"/>
              </a:rPr>
            </a:br>
            <a:r>
              <a:rPr lang="ru-RU" i="1" dirty="0">
                <a:solidFill>
                  <a:schemeClr val="bg2">
                    <a:lumMod val="75000"/>
                  </a:schemeClr>
                </a:solidFill>
                <a:latin typeface="Book Antiqua" pitchFamily="18" charset="0"/>
              </a:rPr>
              <a:t>Но капля фальши есть в любой».</a:t>
            </a:r>
            <a:br>
              <a:rPr lang="ru-RU" i="1" dirty="0">
                <a:solidFill>
                  <a:schemeClr val="bg2">
                    <a:lumMod val="75000"/>
                  </a:schemeClr>
                </a:solidFill>
                <a:latin typeface="Book Antiqua" pitchFamily="18" charset="0"/>
              </a:rPr>
            </a:br>
            <a:r>
              <a:rPr lang="ru-RU" i="1" dirty="0">
                <a:solidFill>
                  <a:schemeClr val="bg2">
                    <a:lumMod val="75000"/>
                  </a:schemeClr>
                </a:solidFill>
                <a:latin typeface="Book Antiqua" pitchFamily="18" charset="0"/>
              </a:rPr>
              <a:t>(Из «Камерной музыки»)</a:t>
            </a:r>
            <a:br>
              <a:rPr lang="ru-RU" i="1" dirty="0">
                <a:solidFill>
                  <a:schemeClr val="bg2">
                    <a:lumMod val="75000"/>
                  </a:schemeClr>
                </a:solidFill>
                <a:latin typeface="Book Antiqua" pitchFamily="18" charset="0"/>
              </a:rPr>
            </a:br>
            <a:endParaRPr lang="ru-RU" i="1" dirty="0">
              <a:solidFill>
                <a:schemeClr val="bg2">
                  <a:lumMod val="75000"/>
                </a:schemeClr>
              </a:solidFill>
              <a:latin typeface="Book Antiqua"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18288"/>
            <a:ext cx="9144000" cy="6876288"/>
          </a:xfrm>
          <a:prstGeom prst="rect">
            <a:avLst/>
          </a:prstGeom>
        </p:spPr>
      </p:pic>
      <p:sp>
        <p:nvSpPr>
          <p:cNvPr id="2" name="Заголовок 1"/>
          <p:cNvSpPr>
            <a:spLocks noGrp="1"/>
          </p:cNvSpPr>
          <p:nvPr>
            <p:ph type="title"/>
          </p:nvPr>
        </p:nvSpPr>
        <p:spPr>
          <a:xfrm>
            <a:off x="1979712" y="260648"/>
            <a:ext cx="4546848" cy="3456384"/>
          </a:xfrm>
        </p:spPr>
        <p:txBody>
          <a:bodyPr>
            <a:normAutofit/>
          </a:bodyPr>
          <a:lstStyle/>
          <a:p>
            <a:r>
              <a:rPr lang="ru-RU" sz="2400" dirty="0" err="1" smtClean="0">
                <a:latin typeface="Palatino Linotype" pitchFamily="18" charset="0"/>
              </a:rPr>
              <a:t>романи</a:t>
            </a:r>
            <a:r>
              <a:rPr lang="ru-RU" sz="2400" dirty="0" smtClean="0">
                <a:latin typeface="Palatino Linotype" pitchFamily="18" charset="0"/>
              </a:rPr>
              <a:t> «Портрет художника </a:t>
            </a:r>
            <a:r>
              <a:rPr lang="ru-RU" sz="2400" dirty="0" err="1" smtClean="0">
                <a:latin typeface="Palatino Linotype" pitchFamily="18" charset="0"/>
              </a:rPr>
              <a:t>замолоду</a:t>
            </a:r>
            <a:r>
              <a:rPr lang="ru-RU" sz="2400" dirty="0" smtClean="0">
                <a:latin typeface="Palatino Linotype" pitchFamily="18" charset="0"/>
              </a:rPr>
              <a:t>» (1916), «</a:t>
            </a:r>
            <a:r>
              <a:rPr lang="ru-RU" sz="2400" dirty="0" err="1" smtClean="0">
                <a:latin typeface="Palatino Linotype" pitchFamily="18" charset="0"/>
              </a:rPr>
              <a:t>Улісс</a:t>
            </a:r>
            <a:r>
              <a:rPr lang="ru-RU" sz="2400" dirty="0" smtClean="0">
                <a:latin typeface="Palatino Linotype" pitchFamily="18" charset="0"/>
              </a:rPr>
              <a:t>» (1922), «Поминки за </a:t>
            </a:r>
            <a:r>
              <a:rPr lang="ru-RU" sz="2400" dirty="0" err="1" smtClean="0">
                <a:latin typeface="Palatino Linotype" pitchFamily="18" charset="0"/>
              </a:rPr>
              <a:t>Фіннеганом</a:t>
            </a:r>
            <a:r>
              <a:rPr lang="ru-RU" sz="2400" dirty="0" smtClean="0">
                <a:latin typeface="Palatino Linotype" pitchFamily="18" charset="0"/>
              </a:rPr>
              <a:t>» (1939).</a:t>
            </a:r>
            <a:endParaRPr lang="ru-RU" sz="2400" dirty="0">
              <a:latin typeface="Palatino Linotype" pitchFamily="18" charset="0"/>
            </a:endParaRPr>
          </a:p>
        </p:txBody>
      </p:sp>
      <p:pic>
        <p:nvPicPr>
          <p:cNvPr id="7" name="Содержимое 6" descr="A_Portrait_of_the_Artist_as_a_Young_Man.jpg"/>
          <p:cNvPicPr>
            <a:picLocks noGrp="1" noChangeAspect="1"/>
          </p:cNvPicPr>
          <p:nvPr>
            <p:ph idx="1"/>
          </p:nvPr>
        </p:nvPicPr>
        <p:blipFill>
          <a:blip r:embed="rId3" cstate="print"/>
          <a:stretch>
            <a:fillRect/>
          </a:stretch>
        </p:blipFill>
        <p:spPr>
          <a:xfrm>
            <a:off x="251520" y="188640"/>
            <a:ext cx="1656184" cy="2327191"/>
          </a:xfrm>
        </p:spPr>
      </p:pic>
      <p:pic>
        <p:nvPicPr>
          <p:cNvPr id="8" name="Рисунок 7" descr="Dzhejms_Dzhojs__Portret_hudozhnika_v_yunosti.jpg"/>
          <p:cNvPicPr>
            <a:picLocks noChangeAspect="1"/>
          </p:cNvPicPr>
          <p:nvPr/>
        </p:nvPicPr>
        <p:blipFill>
          <a:blip r:embed="rId4" cstate="print"/>
          <a:stretch>
            <a:fillRect/>
          </a:stretch>
        </p:blipFill>
        <p:spPr>
          <a:xfrm>
            <a:off x="6372200" y="260648"/>
            <a:ext cx="2325724" cy="3744416"/>
          </a:xfrm>
          <a:prstGeom prst="rect">
            <a:avLst/>
          </a:prstGeom>
        </p:spPr>
      </p:pic>
      <p:pic>
        <p:nvPicPr>
          <p:cNvPr id="9" name="Рисунок 8" descr="Uliss-Dzheyms-Dzhoys-1939-god.jpg"/>
          <p:cNvPicPr>
            <a:picLocks noChangeAspect="1"/>
          </p:cNvPicPr>
          <p:nvPr/>
        </p:nvPicPr>
        <p:blipFill>
          <a:blip r:embed="rId5" cstate="print"/>
          <a:stretch>
            <a:fillRect/>
          </a:stretch>
        </p:blipFill>
        <p:spPr>
          <a:xfrm>
            <a:off x="4067944" y="3140968"/>
            <a:ext cx="2586525" cy="3302496"/>
          </a:xfrm>
          <a:prstGeom prst="rect">
            <a:avLst/>
          </a:prstGeom>
        </p:spPr>
      </p:pic>
      <p:pic>
        <p:nvPicPr>
          <p:cNvPr id="10" name="Рисунок 9" descr="joyce.jpg"/>
          <p:cNvPicPr>
            <a:picLocks noChangeAspect="1"/>
          </p:cNvPicPr>
          <p:nvPr/>
        </p:nvPicPr>
        <p:blipFill>
          <a:blip r:embed="rId6" cstate="print"/>
          <a:stretch>
            <a:fillRect/>
          </a:stretch>
        </p:blipFill>
        <p:spPr>
          <a:xfrm>
            <a:off x="611560" y="2852936"/>
            <a:ext cx="2664296" cy="3552395"/>
          </a:xfrm>
          <a:prstGeom prst="rect">
            <a:avLst/>
          </a:prstGeom>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18288"/>
            <a:ext cx="9144000" cy="6876288"/>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2400" i="1" dirty="0" smtClean="0">
                <a:solidFill>
                  <a:schemeClr val="accent2">
                    <a:lumMod val="50000"/>
                  </a:schemeClr>
                </a:solidFill>
              </a:rPr>
              <a:t>Всю </a:t>
            </a:r>
            <a:r>
              <a:rPr lang="uk-UA" sz="2400" i="1" dirty="0" smtClean="0">
                <a:solidFill>
                  <a:schemeClr val="accent2">
                    <a:lumMod val="50000"/>
                  </a:schemeClr>
                </a:solidFill>
              </a:rPr>
              <a:t>х</a:t>
            </a:r>
            <a:r>
              <a:rPr lang="ru-RU" sz="2400" i="1" dirty="0" err="1" smtClean="0">
                <a:solidFill>
                  <a:schemeClr val="accent2">
                    <a:lumMod val="50000"/>
                  </a:schemeClr>
                </a:solidFill>
                <a:latin typeface="+mj-lt"/>
              </a:rPr>
              <a:t>удожню</a:t>
            </a:r>
            <a:r>
              <a:rPr lang="ru-RU" sz="2400" i="1" dirty="0" smtClean="0">
                <a:solidFill>
                  <a:schemeClr val="accent2">
                    <a:lumMod val="50000"/>
                  </a:schemeClr>
                </a:solidFill>
                <a:latin typeface="+mj-lt"/>
              </a:rPr>
              <a:t> </a:t>
            </a:r>
            <a:r>
              <a:rPr lang="ru-RU" sz="2400" i="1" dirty="0" err="1" smtClean="0">
                <a:solidFill>
                  <a:schemeClr val="accent2">
                    <a:lumMod val="50000"/>
                  </a:schemeClr>
                </a:solidFill>
                <a:latin typeface="+mj-lt"/>
              </a:rPr>
              <a:t>спадщину</a:t>
            </a:r>
            <a:r>
              <a:rPr lang="ru-RU" sz="2400" i="1" dirty="0" smtClean="0">
                <a:solidFill>
                  <a:schemeClr val="accent2">
                    <a:lumMod val="50000"/>
                  </a:schemeClr>
                </a:solidFill>
                <a:latin typeface="+mj-lt"/>
              </a:rPr>
              <a:t> </a:t>
            </a:r>
            <a:r>
              <a:rPr lang="ru-RU" sz="2400" i="1" dirty="0" err="1" smtClean="0">
                <a:solidFill>
                  <a:schemeClr val="accent2">
                    <a:lumMod val="50000"/>
                  </a:schemeClr>
                </a:solidFill>
              </a:rPr>
              <a:t>можна</a:t>
            </a:r>
            <a:r>
              <a:rPr lang="ru-RU" sz="2400" i="1" dirty="0" smtClean="0">
                <a:solidFill>
                  <a:schemeClr val="accent2">
                    <a:lumMod val="50000"/>
                  </a:schemeClr>
                </a:solidFill>
              </a:rPr>
              <a:t> </a:t>
            </a:r>
            <a:r>
              <a:rPr lang="ru-RU" sz="2400" i="1" dirty="0" err="1" smtClean="0">
                <a:solidFill>
                  <a:schemeClr val="accent2">
                    <a:lumMod val="50000"/>
                  </a:schemeClr>
                </a:solidFill>
              </a:rPr>
              <a:t>розглядати</a:t>
            </a:r>
            <a:r>
              <a:rPr lang="ru-RU" sz="2400" i="1" dirty="0" smtClean="0">
                <a:solidFill>
                  <a:schemeClr val="accent2">
                    <a:lumMod val="50000"/>
                  </a:schemeClr>
                </a:solidFill>
              </a:rPr>
              <a:t> як </a:t>
            </a:r>
            <a:r>
              <a:rPr lang="ru-RU" sz="2400" i="1" dirty="0" err="1" smtClean="0">
                <a:solidFill>
                  <a:schemeClr val="accent2">
                    <a:lumMod val="50000"/>
                  </a:schemeClr>
                </a:solidFill>
              </a:rPr>
              <a:t>єдине</a:t>
            </a:r>
            <a:r>
              <a:rPr lang="ru-RU" sz="2400" i="1" dirty="0" smtClean="0">
                <a:solidFill>
                  <a:schemeClr val="accent2">
                    <a:lumMod val="50000"/>
                  </a:schemeClr>
                </a:solidFill>
              </a:rPr>
              <a:t> </a:t>
            </a:r>
            <a:r>
              <a:rPr lang="ru-RU" sz="2400" i="1" dirty="0" err="1" smtClean="0">
                <a:solidFill>
                  <a:schemeClr val="accent2">
                    <a:lumMod val="50000"/>
                  </a:schemeClr>
                </a:solidFill>
              </a:rPr>
              <a:t>ціле</a:t>
            </a:r>
            <a:r>
              <a:rPr lang="ru-RU" sz="2400" i="1" dirty="0" smtClean="0">
                <a:solidFill>
                  <a:schemeClr val="accent2">
                    <a:lumMod val="50000"/>
                  </a:schemeClr>
                </a:solidFill>
              </a:rPr>
              <a:t>, а </a:t>
            </a:r>
            <a:r>
              <a:rPr lang="ru-RU" sz="2400" i="1" dirty="0" err="1" smtClean="0">
                <a:solidFill>
                  <a:schemeClr val="accent2">
                    <a:lumMod val="50000"/>
                  </a:schemeClr>
                </a:solidFill>
              </a:rPr>
              <a:t>кожний</a:t>
            </a:r>
            <a:r>
              <a:rPr lang="ru-RU" sz="2400" i="1" dirty="0" smtClean="0">
                <a:solidFill>
                  <a:schemeClr val="accent2">
                    <a:lumMod val="50000"/>
                  </a:schemeClr>
                </a:solidFill>
              </a:rPr>
              <a:t> </a:t>
            </a:r>
            <a:r>
              <a:rPr lang="ru-RU" sz="2400" i="1" dirty="0" err="1" smtClean="0">
                <a:solidFill>
                  <a:schemeClr val="accent2">
                    <a:lumMod val="50000"/>
                  </a:schemeClr>
                </a:solidFill>
              </a:rPr>
              <a:t>твір</a:t>
            </a:r>
            <a:r>
              <a:rPr lang="ru-RU" sz="2400" i="1" dirty="0" smtClean="0">
                <a:solidFill>
                  <a:schemeClr val="accent2">
                    <a:lumMod val="50000"/>
                  </a:schemeClr>
                </a:solidFill>
              </a:rPr>
              <a:t> — як </a:t>
            </a:r>
            <a:r>
              <a:rPr lang="ru-RU" sz="2400" i="1" dirty="0" err="1" smtClean="0">
                <a:solidFill>
                  <a:schemeClr val="accent2">
                    <a:lumMod val="50000"/>
                  </a:schemeClr>
                </a:solidFill>
              </a:rPr>
              <a:t>чергову</a:t>
            </a:r>
            <a:r>
              <a:rPr lang="ru-RU" sz="2400" i="1" dirty="0" smtClean="0">
                <a:solidFill>
                  <a:schemeClr val="accent2">
                    <a:lumMod val="50000"/>
                  </a:schemeClr>
                </a:solidFill>
              </a:rPr>
              <a:t> </a:t>
            </a:r>
            <a:r>
              <a:rPr lang="ru-RU" sz="2400" i="1" dirty="0" err="1" smtClean="0">
                <a:solidFill>
                  <a:schemeClr val="accent2">
                    <a:lumMod val="50000"/>
                  </a:schemeClr>
                </a:solidFill>
              </a:rPr>
              <a:t>сходинку</a:t>
            </a:r>
            <a:r>
              <a:rPr lang="ru-RU" sz="2400" i="1" dirty="0" smtClean="0">
                <a:solidFill>
                  <a:schemeClr val="accent2">
                    <a:lumMod val="50000"/>
                  </a:schemeClr>
                </a:solidFill>
              </a:rPr>
              <a:t> до </a:t>
            </a:r>
            <a:r>
              <a:rPr lang="ru-RU" sz="2400" i="1" dirty="0" err="1" smtClean="0">
                <a:solidFill>
                  <a:schemeClr val="accent2">
                    <a:lumMod val="50000"/>
                  </a:schemeClr>
                </a:solidFill>
              </a:rPr>
              <a:t>створення</a:t>
            </a:r>
            <a:r>
              <a:rPr lang="ru-RU" sz="2400" i="1" dirty="0" smtClean="0">
                <a:solidFill>
                  <a:schemeClr val="accent2">
                    <a:lumMod val="50000"/>
                  </a:schemeClr>
                </a:solidFill>
              </a:rPr>
              <a:t> великого полотна — роману «</a:t>
            </a:r>
            <a:r>
              <a:rPr lang="ru-RU" sz="2400" i="1" dirty="0" err="1" smtClean="0">
                <a:solidFill>
                  <a:schemeClr val="accent2">
                    <a:lumMod val="50000"/>
                  </a:schemeClr>
                </a:solidFill>
              </a:rPr>
              <a:t>Улісс</a:t>
            </a:r>
            <a:r>
              <a:rPr lang="ru-RU" sz="2400" i="1" dirty="0" smtClean="0">
                <a:solidFill>
                  <a:schemeClr val="accent2">
                    <a:lumMod val="50000"/>
                  </a:schemeClr>
                </a:solidFill>
              </a:rPr>
              <a:t>».</a:t>
            </a:r>
            <a:br>
              <a:rPr lang="ru-RU" sz="2400" i="1" dirty="0" smtClean="0">
                <a:solidFill>
                  <a:schemeClr val="accent2">
                    <a:lumMod val="50000"/>
                  </a:schemeClr>
                </a:solidFill>
              </a:rPr>
            </a:br>
            <a:r>
              <a:rPr lang="ru-RU" sz="2400" i="1" dirty="0" smtClean="0">
                <a:solidFill>
                  <a:schemeClr val="accent2">
                    <a:lumMod val="50000"/>
                  </a:schemeClr>
                </a:solidFill>
              </a:rPr>
              <a:t>Погляди Дж. Джойса на </a:t>
            </a:r>
            <a:r>
              <a:rPr lang="ru-RU" sz="2400" i="1" dirty="0" err="1" smtClean="0">
                <a:solidFill>
                  <a:schemeClr val="accent2">
                    <a:lumMod val="50000"/>
                  </a:schemeClr>
                </a:solidFill>
              </a:rPr>
              <a:t>мистецтво</a:t>
            </a:r>
            <a:r>
              <a:rPr lang="ru-RU" sz="2400" i="1" dirty="0" smtClean="0">
                <a:solidFill>
                  <a:schemeClr val="accent2">
                    <a:lumMod val="50000"/>
                  </a:schemeClr>
                </a:solidFill>
              </a:rPr>
              <a:t>, </a:t>
            </a:r>
            <a:r>
              <a:rPr lang="ru-RU" sz="2400" i="1" dirty="0" err="1" smtClean="0">
                <a:solidFill>
                  <a:schemeClr val="accent2">
                    <a:lumMod val="50000"/>
                  </a:schemeClr>
                </a:solidFill>
              </a:rPr>
              <a:t>що</a:t>
            </a:r>
            <a:r>
              <a:rPr lang="ru-RU" sz="2400" i="1" dirty="0" smtClean="0">
                <a:solidFill>
                  <a:schemeClr val="accent2">
                    <a:lumMod val="50000"/>
                  </a:schemeClr>
                </a:solidFill>
              </a:rPr>
              <a:t> </a:t>
            </a:r>
            <a:r>
              <a:rPr lang="ru-RU" sz="2400" i="1" dirty="0" err="1" smtClean="0">
                <a:solidFill>
                  <a:schemeClr val="accent2">
                    <a:lumMod val="50000"/>
                  </a:schemeClr>
                </a:solidFill>
              </a:rPr>
              <a:t>сформувалися</a:t>
            </a:r>
            <a:r>
              <a:rPr lang="ru-RU" sz="2400" i="1" dirty="0" smtClean="0">
                <a:solidFill>
                  <a:schemeClr val="accent2">
                    <a:lumMod val="50000"/>
                  </a:schemeClr>
                </a:solidFill>
              </a:rPr>
              <a:t> в </a:t>
            </a:r>
            <a:r>
              <a:rPr lang="ru-RU" sz="2400" i="1" dirty="0" err="1" smtClean="0">
                <a:solidFill>
                  <a:schemeClr val="accent2">
                    <a:lumMod val="50000"/>
                  </a:schemeClr>
                </a:solidFill>
              </a:rPr>
              <a:t>юності</a:t>
            </a:r>
            <a:r>
              <a:rPr lang="ru-RU" sz="2400" i="1" dirty="0" smtClean="0">
                <a:solidFill>
                  <a:schemeClr val="accent2">
                    <a:lumMod val="50000"/>
                  </a:schemeClr>
                </a:solidFill>
              </a:rPr>
              <a:t>, </a:t>
            </a:r>
            <a:r>
              <a:rPr lang="ru-RU" sz="2400" i="1" dirty="0" err="1" smtClean="0">
                <a:solidFill>
                  <a:schemeClr val="accent2">
                    <a:lumMod val="50000"/>
                  </a:schemeClr>
                </a:solidFill>
              </a:rPr>
              <a:t>визначили</a:t>
            </a:r>
            <a:r>
              <a:rPr lang="ru-RU" sz="2400" i="1" dirty="0" smtClean="0">
                <a:solidFill>
                  <a:schemeClr val="accent2">
                    <a:lumMod val="50000"/>
                  </a:schemeClr>
                </a:solidFill>
              </a:rPr>
              <a:t> весь </a:t>
            </a:r>
            <a:r>
              <a:rPr lang="ru-RU" sz="2400" i="1" dirty="0" err="1" smtClean="0">
                <a:solidFill>
                  <a:schemeClr val="accent2">
                    <a:lumMod val="50000"/>
                  </a:schemeClr>
                </a:solidFill>
              </a:rPr>
              <a:t>його</a:t>
            </a:r>
            <a:r>
              <a:rPr lang="ru-RU" sz="2400" i="1" dirty="0" smtClean="0">
                <a:solidFill>
                  <a:schemeClr val="accent2">
                    <a:lumMod val="50000"/>
                  </a:schemeClr>
                </a:solidFill>
              </a:rPr>
              <a:t> </a:t>
            </a:r>
            <a:r>
              <a:rPr lang="ru-RU" sz="2400" i="1" dirty="0" err="1" smtClean="0">
                <a:solidFill>
                  <a:schemeClr val="accent2">
                    <a:lumMod val="50000"/>
                  </a:schemeClr>
                </a:solidFill>
              </a:rPr>
              <a:t>творчий</a:t>
            </a:r>
            <a:r>
              <a:rPr lang="ru-RU" sz="2400" i="1" dirty="0" smtClean="0">
                <a:solidFill>
                  <a:schemeClr val="accent2">
                    <a:lumMod val="50000"/>
                  </a:schemeClr>
                </a:solidFill>
              </a:rPr>
              <a:t> шлях. У </a:t>
            </a:r>
            <a:r>
              <a:rPr lang="ru-RU" sz="2400" i="1" dirty="0" err="1" smtClean="0">
                <a:solidFill>
                  <a:schemeClr val="accent2">
                    <a:lumMod val="50000"/>
                  </a:schemeClr>
                </a:solidFill>
              </a:rPr>
              <a:t>нотатках</a:t>
            </a:r>
            <a:r>
              <a:rPr lang="ru-RU" sz="2400" i="1" dirty="0" smtClean="0">
                <a:solidFill>
                  <a:schemeClr val="accent2">
                    <a:lumMod val="50000"/>
                  </a:schemeClr>
                </a:solidFill>
              </a:rPr>
              <a:t> 1903—1904 </a:t>
            </a:r>
            <a:r>
              <a:rPr lang="ru-RU" sz="2400" i="1" dirty="0" err="1" smtClean="0">
                <a:solidFill>
                  <a:schemeClr val="accent2">
                    <a:lumMod val="50000"/>
                  </a:schemeClr>
                </a:solidFill>
              </a:rPr>
              <a:t>рр</a:t>
            </a:r>
            <a:r>
              <a:rPr lang="ru-RU" sz="2400" i="1" dirty="0" smtClean="0">
                <a:solidFill>
                  <a:schemeClr val="accent2">
                    <a:lumMod val="50000"/>
                  </a:schemeClr>
                </a:solidFill>
              </a:rPr>
              <a:t>. </a:t>
            </a:r>
            <a:r>
              <a:rPr lang="ru-RU" sz="2400" i="1" dirty="0" err="1" smtClean="0">
                <a:solidFill>
                  <a:schemeClr val="accent2">
                    <a:lumMod val="50000"/>
                  </a:schemeClr>
                </a:solidFill>
              </a:rPr>
              <a:t>він</a:t>
            </a:r>
            <a:r>
              <a:rPr lang="ru-RU" sz="2400" i="1" dirty="0" smtClean="0">
                <a:solidFill>
                  <a:schemeClr val="accent2">
                    <a:lumMod val="50000"/>
                  </a:schemeClr>
                </a:solidFill>
              </a:rPr>
              <a:t> </a:t>
            </a:r>
            <a:r>
              <a:rPr lang="ru-RU" sz="2400" i="1" dirty="0" err="1" smtClean="0">
                <a:solidFill>
                  <a:schemeClr val="accent2">
                    <a:lumMod val="50000"/>
                  </a:schemeClr>
                </a:solidFill>
              </a:rPr>
              <a:t>розкриває</a:t>
            </a:r>
            <a:r>
              <a:rPr lang="ru-RU" sz="2400" i="1" dirty="0" smtClean="0">
                <a:solidFill>
                  <a:schemeClr val="accent2">
                    <a:lumMod val="50000"/>
                  </a:schemeClr>
                </a:solidFill>
              </a:rPr>
              <a:t> </a:t>
            </a:r>
            <a:r>
              <a:rPr lang="ru-RU" sz="2400" i="1" dirty="0" err="1" smtClean="0">
                <a:solidFill>
                  <a:schemeClr val="accent2">
                    <a:lumMod val="50000"/>
                  </a:schemeClr>
                </a:solidFill>
              </a:rPr>
              <a:t>основні</a:t>
            </a:r>
            <a:r>
              <a:rPr lang="ru-RU" sz="2400" i="1" dirty="0" smtClean="0">
                <a:solidFill>
                  <a:schemeClr val="accent2">
                    <a:lumMod val="50000"/>
                  </a:schemeClr>
                </a:solidFill>
              </a:rPr>
              <a:t> засади </a:t>
            </a:r>
            <a:r>
              <a:rPr lang="ru-RU" sz="2400" i="1" dirty="0" err="1" smtClean="0">
                <a:solidFill>
                  <a:schemeClr val="accent2">
                    <a:lumMod val="50000"/>
                  </a:schemeClr>
                </a:solidFill>
              </a:rPr>
              <a:t>своєї</a:t>
            </a:r>
            <a:r>
              <a:rPr lang="ru-RU" sz="2400" i="1" dirty="0" smtClean="0">
                <a:solidFill>
                  <a:schemeClr val="accent2">
                    <a:lumMod val="50000"/>
                  </a:schemeClr>
                </a:solidFill>
              </a:rPr>
              <a:t> </a:t>
            </a:r>
            <a:r>
              <a:rPr lang="ru-RU" sz="2400" i="1" dirty="0" err="1" smtClean="0">
                <a:solidFill>
                  <a:schemeClr val="accent2">
                    <a:lumMod val="50000"/>
                  </a:schemeClr>
                </a:solidFill>
              </a:rPr>
              <a:t>естетики</a:t>
            </a:r>
            <a:r>
              <a:rPr lang="ru-RU" sz="2400" i="1" dirty="0" smtClean="0">
                <a:solidFill>
                  <a:schemeClr val="accent2">
                    <a:lumMod val="50000"/>
                  </a:schemeClr>
                </a:solidFill>
              </a:rPr>
              <a:t>, </a:t>
            </a:r>
            <a:r>
              <a:rPr lang="ru-RU" sz="2400" i="1" dirty="0" err="1" smtClean="0">
                <a:solidFill>
                  <a:schemeClr val="accent2">
                    <a:lumMod val="50000"/>
                  </a:schemeClr>
                </a:solidFill>
              </a:rPr>
              <a:t>згідно</a:t>
            </a:r>
            <a:r>
              <a:rPr lang="ru-RU" sz="2400" i="1" dirty="0" smtClean="0">
                <a:solidFill>
                  <a:schemeClr val="accent2">
                    <a:lumMod val="50000"/>
                  </a:schemeClr>
                </a:solidFill>
              </a:rPr>
              <a:t> </a:t>
            </a:r>
            <a:r>
              <a:rPr lang="ru-RU" sz="2400" i="1" dirty="0" err="1" smtClean="0">
                <a:solidFill>
                  <a:schemeClr val="accent2">
                    <a:lumMod val="50000"/>
                  </a:schemeClr>
                </a:solidFill>
              </a:rPr>
              <a:t>з</a:t>
            </a:r>
            <a:r>
              <a:rPr lang="ru-RU" sz="2400" i="1" dirty="0" smtClean="0">
                <a:solidFill>
                  <a:schemeClr val="accent2">
                    <a:lumMod val="50000"/>
                  </a:schemeClr>
                </a:solidFill>
              </a:rPr>
              <a:t> </a:t>
            </a:r>
            <a:r>
              <a:rPr lang="ru-RU" sz="2400" i="1" dirty="0" err="1" smtClean="0">
                <a:solidFill>
                  <a:schemeClr val="accent2">
                    <a:lumMod val="50000"/>
                  </a:schemeClr>
                </a:solidFill>
              </a:rPr>
              <a:t>якими</a:t>
            </a:r>
            <a:r>
              <a:rPr lang="ru-RU" sz="2400" i="1" dirty="0" smtClean="0">
                <a:solidFill>
                  <a:schemeClr val="accent2">
                    <a:lumMod val="50000"/>
                  </a:schemeClr>
                </a:solidFill>
              </a:rPr>
              <a:t> мета </a:t>
            </a:r>
            <a:r>
              <a:rPr lang="ru-RU" sz="2400" i="1" dirty="0" err="1" smtClean="0">
                <a:solidFill>
                  <a:schemeClr val="accent2">
                    <a:lumMod val="50000"/>
                  </a:schemeClr>
                </a:solidFill>
              </a:rPr>
              <a:t>мистецтва</a:t>
            </a:r>
            <a:r>
              <a:rPr lang="ru-RU" sz="2400" i="1" dirty="0" smtClean="0">
                <a:solidFill>
                  <a:schemeClr val="accent2">
                    <a:lumMod val="50000"/>
                  </a:schemeClr>
                </a:solidFill>
              </a:rPr>
              <a:t> — в </a:t>
            </a:r>
            <a:r>
              <a:rPr lang="ru-RU" sz="2400" i="1" dirty="0" err="1" smtClean="0">
                <a:solidFill>
                  <a:schemeClr val="accent2">
                    <a:lumMod val="50000"/>
                  </a:schemeClr>
                </a:solidFill>
              </a:rPr>
              <a:t>естетичній</a:t>
            </a:r>
            <a:r>
              <a:rPr lang="ru-RU" sz="2400" i="1" dirty="0" smtClean="0">
                <a:solidFill>
                  <a:schemeClr val="accent2">
                    <a:lumMod val="50000"/>
                  </a:schemeClr>
                </a:solidFill>
              </a:rPr>
              <a:t> </a:t>
            </a:r>
            <a:r>
              <a:rPr lang="ru-RU" sz="2400" i="1" dirty="0" err="1" smtClean="0">
                <a:solidFill>
                  <a:schemeClr val="accent2">
                    <a:lumMod val="50000"/>
                  </a:schemeClr>
                </a:solidFill>
              </a:rPr>
              <a:t>насолоді</a:t>
            </a:r>
            <a:r>
              <a:rPr lang="ru-RU" sz="2400" i="1" dirty="0" smtClean="0">
                <a:solidFill>
                  <a:schemeClr val="accent2">
                    <a:lumMod val="50000"/>
                  </a:schemeClr>
                </a:solidFill>
              </a:rPr>
              <a:t>: «</a:t>
            </a:r>
            <a:r>
              <a:rPr lang="ru-RU" sz="2400" i="1" dirty="0" err="1" smtClean="0">
                <a:solidFill>
                  <a:schemeClr val="accent2">
                    <a:lumMod val="50000"/>
                  </a:schemeClr>
                </a:solidFill>
              </a:rPr>
              <a:t>Ті</a:t>
            </a:r>
            <a:r>
              <a:rPr lang="ru-RU" sz="2400" i="1" dirty="0" smtClean="0">
                <a:solidFill>
                  <a:schemeClr val="accent2">
                    <a:lumMod val="50000"/>
                  </a:schemeClr>
                </a:solidFill>
              </a:rPr>
              <a:t> </a:t>
            </a:r>
            <a:r>
              <a:rPr lang="ru-RU" sz="2400" i="1" dirty="0" err="1" smtClean="0">
                <a:solidFill>
                  <a:schemeClr val="accent2">
                    <a:lumMod val="50000"/>
                  </a:schemeClr>
                </a:solidFill>
              </a:rPr>
              <a:t>явища</a:t>
            </a:r>
            <a:r>
              <a:rPr lang="ru-RU" sz="2400" i="1" dirty="0" smtClean="0">
                <a:solidFill>
                  <a:schemeClr val="accent2">
                    <a:lumMod val="50000"/>
                  </a:schemeClr>
                </a:solidFill>
              </a:rPr>
              <a:t> </a:t>
            </a:r>
            <a:r>
              <a:rPr lang="ru-RU" sz="2400" i="1" dirty="0" err="1" smtClean="0">
                <a:solidFill>
                  <a:schemeClr val="accent2">
                    <a:lumMod val="50000"/>
                  </a:schemeClr>
                </a:solidFill>
              </a:rPr>
              <a:t>прекрасні</a:t>
            </a:r>
            <a:r>
              <a:rPr lang="ru-RU" sz="2400" i="1" dirty="0" smtClean="0">
                <a:solidFill>
                  <a:schemeClr val="accent2">
                    <a:lumMod val="50000"/>
                  </a:schemeClr>
                </a:solidFill>
              </a:rPr>
              <a:t>, </a:t>
            </a:r>
            <a:r>
              <a:rPr lang="ru-RU" sz="2400" i="1" dirty="0" err="1" smtClean="0">
                <a:solidFill>
                  <a:schemeClr val="accent2">
                    <a:lumMod val="50000"/>
                  </a:schemeClr>
                </a:solidFill>
              </a:rPr>
              <a:t>котрі</a:t>
            </a:r>
            <a:r>
              <a:rPr lang="ru-RU" sz="2400" i="1" dirty="0" smtClean="0">
                <a:solidFill>
                  <a:schemeClr val="accent2">
                    <a:lumMod val="50000"/>
                  </a:schemeClr>
                </a:solidFill>
              </a:rPr>
              <a:t> </a:t>
            </a:r>
            <a:r>
              <a:rPr lang="ru-RU" sz="2400" i="1" dirty="0" err="1" smtClean="0">
                <a:solidFill>
                  <a:schemeClr val="accent2">
                    <a:lumMod val="50000"/>
                  </a:schemeClr>
                </a:solidFill>
              </a:rPr>
              <a:t>приносять</a:t>
            </a:r>
            <a:r>
              <a:rPr lang="ru-RU" sz="2400" i="1" dirty="0" smtClean="0">
                <a:solidFill>
                  <a:schemeClr val="accent2">
                    <a:lumMod val="50000"/>
                  </a:schemeClr>
                </a:solidFill>
              </a:rPr>
              <a:t> нам </a:t>
            </a:r>
            <a:r>
              <a:rPr lang="ru-RU" sz="2400" i="1" dirty="0" err="1" smtClean="0">
                <a:solidFill>
                  <a:schemeClr val="accent2">
                    <a:lumMod val="50000"/>
                  </a:schemeClr>
                </a:solidFill>
              </a:rPr>
              <a:t>задоволення</a:t>
            </a:r>
            <a:r>
              <a:rPr lang="ru-RU" sz="2400" i="1" dirty="0" smtClean="0">
                <a:solidFill>
                  <a:schemeClr val="accent2">
                    <a:lumMod val="50000"/>
                  </a:schemeClr>
                </a:solidFill>
              </a:rPr>
              <a:t>». </a:t>
            </a:r>
            <a:r>
              <a:rPr lang="ru-RU" sz="2400" i="1" dirty="0" err="1" smtClean="0">
                <a:solidFill>
                  <a:schemeClr val="accent2">
                    <a:lumMod val="50000"/>
                  </a:schemeClr>
                </a:solidFill>
              </a:rPr>
              <a:t>Мистецтво</a:t>
            </a:r>
            <a:r>
              <a:rPr lang="ru-RU" sz="2400" i="1" dirty="0" smtClean="0">
                <a:solidFill>
                  <a:schemeClr val="accent2">
                    <a:lumMod val="50000"/>
                  </a:schemeClr>
                </a:solidFill>
              </a:rPr>
              <a:t> не </a:t>
            </a:r>
            <a:r>
              <a:rPr lang="ru-RU" sz="2400" i="1" dirty="0" err="1" smtClean="0">
                <a:solidFill>
                  <a:schemeClr val="accent2">
                    <a:lumMod val="50000"/>
                  </a:schemeClr>
                </a:solidFill>
              </a:rPr>
              <a:t>може</a:t>
            </a:r>
            <a:r>
              <a:rPr lang="ru-RU" sz="2400" i="1" dirty="0" smtClean="0">
                <a:solidFill>
                  <a:schemeClr val="accent2">
                    <a:lumMod val="50000"/>
                  </a:schemeClr>
                </a:solidFill>
              </a:rPr>
              <a:t> бути «</a:t>
            </a:r>
            <a:r>
              <a:rPr lang="ru-RU" sz="2400" i="1" dirty="0" err="1" smtClean="0">
                <a:solidFill>
                  <a:schemeClr val="accent2">
                    <a:lumMod val="50000"/>
                  </a:schemeClr>
                </a:solidFill>
              </a:rPr>
              <a:t>ні</a:t>
            </a:r>
            <a:r>
              <a:rPr lang="ru-RU" sz="2400" i="1" dirty="0" smtClean="0">
                <a:solidFill>
                  <a:schemeClr val="accent2">
                    <a:lumMod val="50000"/>
                  </a:schemeClr>
                </a:solidFill>
              </a:rPr>
              <a:t> </a:t>
            </a:r>
            <a:r>
              <a:rPr lang="ru-RU" sz="2400" i="1" dirty="0" err="1" smtClean="0">
                <a:solidFill>
                  <a:schemeClr val="accent2">
                    <a:lumMod val="50000"/>
                  </a:schemeClr>
                </a:solidFill>
              </a:rPr>
              <a:t>моральним</a:t>
            </a:r>
            <a:r>
              <a:rPr lang="ru-RU" sz="2400" i="1" dirty="0" smtClean="0">
                <a:solidFill>
                  <a:schemeClr val="accent2">
                    <a:lumMod val="50000"/>
                  </a:schemeClr>
                </a:solidFill>
              </a:rPr>
              <a:t>, </a:t>
            </a:r>
            <a:r>
              <a:rPr lang="ru-RU" sz="2400" i="1" dirty="0" err="1" smtClean="0">
                <a:solidFill>
                  <a:schemeClr val="accent2">
                    <a:lumMod val="50000"/>
                  </a:schemeClr>
                </a:solidFill>
              </a:rPr>
              <a:t>ні</a:t>
            </a:r>
            <a:r>
              <a:rPr lang="ru-RU" sz="2400" i="1" dirty="0" smtClean="0">
                <a:solidFill>
                  <a:schemeClr val="accent2">
                    <a:lumMod val="50000"/>
                  </a:schemeClr>
                </a:solidFill>
              </a:rPr>
              <a:t> </a:t>
            </a:r>
            <a:r>
              <a:rPr lang="ru-RU" sz="2400" i="1" dirty="0" err="1" smtClean="0">
                <a:solidFill>
                  <a:schemeClr val="accent2">
                    <a:lumMod val="50000"/>
                  </a:schemeClr>
                </a:solidFill>
              </a:rPr>
              <a:t>аморальним</a:t>
            </a:r>
            <a:r>
              <a:rPr lang="ru-RU" sz="2400" i="1" dirty="0" smtClean="0">
                <a:solidFill>
                  <a:schemeClr val="accent2">
                    <a:lumMod val="50000"/>
                  </a:schemeClr>
                </a:solidFill>
              </a:rPr>
              <a:t>».</a:t>
            </a:r>
            <a:endParaRPr lang="ru-RU" sz="2400" i="1" dirty="0">
              <a:solidFill>
                <a:schemeClr val="accent2">
                  <a:lumMod val="50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1.jpg"/>
          <p:cNvPicPr>
            <a:picLocks noChangeAspect="1"/>
          </p:cNvPicPr>
          <p:nvPr/>
        </p:nvPicPr>
        <p:blipFill>
          <a:blip r:embed="rId2" cstate="print"/>
          <a:stretch>
            <a:fillRect/>
          </a:stretch>
        </p:blipFill>
        <p:spPr>
          <a:xfrm>
            <a:off x="0" y="-18288"/>
            <a:ext cx="9144000" cy="6876288"/>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r>
              <a:rPr lang="ru-RU" sz="2400" dirty="0" err="1" smtClean="0">
                <a:solidFill>
                  <a:schemeClr val="accent2">
                    <a:lumMod val="50000"/>
                  </a:schemeClr>
                </a:solidFill>
                <a:latin typeface="Book Antiqua" pitchFamily="18" charset="0"/>
              </a:rPr>
              <a:t>Одне</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з</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ключових</a:t>
            </a:r>
            <a:r>
              <a:rPr lang="ru-RU" sz="2400" dirty="0" smtClean="0">
                <a:solidFill>
                  <a:schemeClr val="accent2">
                    <a:lumMod val="50000"/>
                  </a:schemeClr>
                </a:solidFill>
                <a:latin typeface="Book Antiqua" pitchFamily="18" charset="0"/>
              </a:rPr>
              <a:t> понять </a:t>
            </a:r>
            <a:r>
              <a:rPr lang="ru-RU" sz="2400" dirty="0" err="1" smtClean="0">
                <a:solidFill>
                  <a:schemeClr val="accent2">
                    <a:lumMod val="50000"/>
                  </a:schemeClr>
                </a:solidFill>
                <a:latin typeface="Book Antiqua" pitchFamily="18" charset="0"/>
              </a:rPr>
              <a:t>естетики</a:t>
            </a:r>
            <a:r>
              <a:rPr lang="ru-RU" sz="2400" dirty="0" smtClean="0">
                <a:solidFill>
                  <a:schemeClr val="accent2">
                    <a:lumMod val="50000"/>
                  </a:schemeClr>
                </a:solidFill>
                <a:latin typeface="Book Antiqua" pitchFamily="18" charset="0"/>
              </a:rPr>
              <a:t> Дж. Джойса — «</a:t>
            </a:r>
            <a:r>
              <a:rPr lang="ru-RU" sz="2400" dirty="0" err="1" smtClean="0">
                <a:solidFill>
                  <a:schemeClr val="accent2">
                    <a:lumMod val="50000"/>
                  </a:schemeClr>
                </a:solidFill>
                <a:latin typeface="Book Antiqua" pitchFamily="18" charset="0"/>
              </a:rPr>
              <a:t>єпіфанія</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богоявлення</a:t>
            </a:r>
            <a:r>
              <a:rPr lang="ru-RU" sz="2400" dirty="0" smtClean="0">
                <a:solidFill>
                  <a:schemeClr val="accent2">
                    <a:lumMod val="50000"/>
                  </a:schemeClr>
                </a:solidFill>
                <a:latin typeface="Book Antiqua" pitchFamily="18" charset="0"/>
              </a:rPr>
              <a:t>»). В </a:t>
            </a:r>
            <a:r>
              <a:rPr lang="ru-RU" sz="2400" dirty="0" err="1" smtClean="0">
                <a:solidFill>
                  <a:schemeClr val="accent2">
                    <a:lumMod val="50000"/>
                  </a:schemeClr>
                </a:solidFill>
                <a:latin typeface="Book Antiqua" pitchFamily="18" charset="0"/>
              </a:rPr>
              <a:t>його</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розумінні</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єпіфанія</a:t>
            </a:r>
            <a:r>
              <a:rPr lang="ru-RU" sz="2400" dirty="0" smtClean="0">
                <a:solidFill>
                  <a:schemeClr val="accent2">
                    <a:lumMod val="50000"/>
                  </a:schemeClr>
                </a:solidFill>
                <a:latin typeface="Book Antiqua" pitchFamily="18" charset="0"/>
              </a:rPr>
              <a:t> — «</a:t>
            </a:r>
            <a:r>
              <a:rPr lang="ru-RU" sz="2400" dirty="0" err="1" smtClean="0">
                <a:solidFill>
                  <a:schemeClr val="accent2">
                    <a:lumMod val="50000"/>
                  </a:schemeClr>
                </a:solidFill>
                <a:latin typeface="Book Antiqua" pitchFamily="18" charset="0"/>
              </a:rPr>
              <a:t>несподіване</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розкриття</a:t>
            </a:r>
            <a:r>
              <a:rPr lang="ru-RU" sz="2400" dirty="0" smtClean="0">
                <a:solidFill>
                  <a:schemeClr val="accent2">
                    <a:lumMod val="50000"/>
                  </a:schemeClr>
                </a:solidFill>
                <a:latin typeface="Book Antiqua" pitchFamily="18" charset="0"/>
              </a:rPr>
              <a:t> душевного стану, </a:t>
            </a:r>
            <a:r>
              <a:rPr lang="ru-RU" sz="2400" dirty="0" err="1" smtClean="0">
                <a:solidFill>
                  <a:schemeClr val="accent2">
                    <a:lumMod val="50000"/>
                  </a:schemeClr>
                </a:solidFill>
                <a:latin typeface="Book Antiqua" pitchFamily="18" charset="0"/>
              </a:rPr>
              <a:t>що</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виражається</a:t>
            </a:r>
            <a:r>
              <a:rPr lang="ru-RU" sz="2400" dirty="0" smtClean="0">
                <a:solidFill>
                  <a:schemeClr val="accent2">
                    <a:lumMod val="50000"/>
                  </a:schemeClr>
                </a:solidFill>
                <a:latin typeface="Book Antiqua" pitchFamily="18" charset="0"/>
              </a:rPr>
              <a:t> в </a:t>
            </a:r>
            <a:r>
              <a:rPr lang="ru-RU" sz="2400" dirty="0" err="1" smtClean="0">
                <a:solidFill>
                  <a:schemeClr val="accent2">
                    <a:lumMod val="50000"/>
                  </a:schemeClr>
                </a:solidFill>
                <a:latin typeface="Book Antiqua" pitchFamily="18" charset="0"/>
              </a:rPr>
              <a:t>мові</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в</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жесті</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чи</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в</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просвітленні</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розуму</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Єпіфанія</a:t>
            </a:r>
            <a:r>
              <a:rPr lang="ru-RU" sz="2400" dirty="0" smtClean="0">
                <a:solidFill>
                  <a:schemeClr val="accent2">
                    <a:lumMod val="50000"/>
                  </a:schemeClr>
                </a:solidFill>
                <a:latin typeface="Book Antiqua" pitchFamily="18" charset="0"/>
              </a:rPr>
              <a:t> — не </a:t>
            </a:r>
            <a:r>
              <a:rPr lang="ru-RU" sz="2400" dirty="0" err="1" smtClean="0">
                <a:solidFill>
                  <a:schemeClr val="accent2">
                    <a:lumMod val="50000"/>
                  </a:schemeClr>
                </a:solidFill>
                <a:latin typeface="Book Antiqua" pitchFamily="18" charset="0"/>
              </a:rPr>
              <a:t>тільки</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мить</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пізнання</a:t>
            </a:r>
            <a:r>
              <a:rPr lang="ru-RU" sz="2400" dirty="0" smtClean="0">
                <a:solidFill>
                  <a:schemeClr val="accent2">
                    <a:lumMod val="50000"/>
                  </a:schemeClr>
                </a:solidFill>
                <a:latin typeface="Book Antiqua" pitchFamily="18" charset="0"/>
              </a:rPr>
              <a:t>, а </a:t>
            </a:r>
            <a:r>
              <a:rPr lang="ru-RU" sz="2400" dirty="0" err="1" smtClean="0">
                <a:solidFill>
                  <a:schemeClr val="accent2">
                    <a:lumMod val="50000"/>
                  </a:schemeClr>
                </a:solidFill>
                <a:latin typeface="Book Antiqua" pitchFamily="18" charset="0"/>
              </a:rPr>
              <a:t>й</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завершальний</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етап</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осмислення</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краси</a:t>
            </a:r>
            <a:r>
              <a:rPr lang="ru-RU" sz="2400" dirty="0" smtClean="0">
                <a:solidFill>
                  <a:schemeClr val="accent2">
                    <a:lumMod val="50000"/>
                  </a:schemeClr>
                </a:solidFill>
                <a:latin typeface="Book Antiqua" pitchFamily="18" charset="0"/>
              </a:rPr>
              <a:t>. У </a:t>
            </a:r>
            <a:r>
              <a:rPr lang="ru-RU" sz="2400" dirty="0" err="1" smtClean="0">
                <a:solidFill>
                  <a:schemeClr val="accent2">
                    <a:lumMod val="50000"/>
                  </a:schemeClr>
                </a:solidFill>
                <a:latin typeface="Book Antiqua" pitchFamily="18" charset="0"/>
              </a:rPr>
              <a:t>цьому</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процесі</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письменник</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виокремлює</a:t>
            </a:r>
            <a:r>
              <a:rPr lang="ru-RU" sz="2400" dirty="0" smtClean="0">
                <a:solidFill>
                  <a:schemeClr val="accent2">
                    <a:lumMod val="50000"/>
                  </a:schemeClr>
                </a:solidFill>
                <a:latin typeface="Book Antiqua" pitchFamily="18" charset="0"/>
              </a:rPr>
              <a:t> три </a:t>
            </a:r>
            <a:r>
              <a:rPr lang="ru-RU" sz="2400" dirty="0" err="1" smtClean="0">
                <a:solidFill>
                  <a:schemeClr val="accent2">
                    <a:lumMod val="50000"/>
                  </a:schemeClr>
                </a:solidFill>
                <a:latin typeface="Book Antiqua" pitchFamily="18" charset="0"/>
              </a:rPr>
              <a:t>поняття</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що</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відповідають</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трьом</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основним</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властивостям</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краси</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цілісність</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гармонію</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ясність</a:t>
            </a:r>
            <a:r>
              <a:rPr lang="ru-RU" sz="2400" dirty="0" smtClean="0">
                <a:solidFill>
                  <a:schemeClr val="accent2">
                    <a:lumMod val="50000"/>
                  </a:schemeClr>
                </a:solidFill>
                <a:latin typeface="Book Antiqua" pitchFamily="18" charset="0"/>
              </a:rPr>
              <a:t> (</a:t>
            </a:r>
            <a:r>
              <a:rPr lang="ru-RU" sz="2400" dirty="0" err="1" smtClean="0">
                <a:solidFill>
                  <a:schemeClr val="accent2">
                    <a:lumMod val="50000"/>
                  </a:schemeClr>
                </a:solidFill>
                <a:latin typeface="Book Antiqua" pitchFamily="18" charset="0"/>
              </a:rPr>
              <a:t>осяяння</a:t>
            </a:r>
            <a:r>
              <a:rPr lang="ru-RU" sz="2400" dirty="0" smtClean="0">
                <a:solidFill>
                  <a:schemeClr val="accent2">
                    <a:lumMod val="50000"/>
                  </a:schemeClr>
                </a:solidFill>
                <a:latin typeface="Book Antiqua" pitchFamily="18" charset="0"/>
              </a:rPr>
              <a:t>).</a:t>
            </a:r>
            <a:endParaRPr lang="ru-RU" sz="2400" dirty="0">
              <a:solidFill>
                <a:schemeClr val="accent2">
                  <a:lumMod val="50000"/>
                </a:schemeClr>
              </a:solidFill>
              <a:latin typeface="Book Antiqua"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vetLiniiSlideMini.jpg"/>
          <p:cNvPicPr>
            <a:picLocks noGrp="1" noChangeAspect="1"/>
          </p:cNvPicPr>
          <p:nvPr>
            <p:ph idx="1"/>
          </p:nvPr>
        </p:nvPicPr>
        <p:blipFill>
          <a:blip r:embed="rId2" cstate="print"/>
          <a:stretch>
            <a:fillRect/>
          </a:stretch>
        </p:blipFill>
        <p:spPr>
          <a:xfrm>
            <a:off x="-1" y="0"/>
            <a:ext cx="9130473" cy="6858000"/>
          </a:xfrm>
        </p:spPr>
      </p:pic>
      <p:sp>
        <p:nvSpPr>
          <p:cNvPr id="2" name="Заголовок 1"/>
          <p:cNvSpPr>
            <a:spLocks noGrp="1"/>
          </p:cNvSpPr>
          <p:nvPr>
            <p:ph type="title"/>
          </p:nvPr>
        </p:nvSpPr>
        <p:spPr/>
        <p:txBody>
          <a:bodyPr/>
          <a:lstStyle/>
          <a:p>
            <a:endParaRPr lang="ru-RU"/>
          </a:p>
        </p:txBody>
      </p:sp>
      <p:pic>
        <p:nvPicPr>
          <p:cNvPr id="5" name="Рисунок 4" descr="james.jpg"/>
          <p:cNvPicPr>
            <a:picLocks noChangeAspect="1"/>
          </p:cNvPicPr>
          <p:nvPr/>
        </p:nvPicPr>
        <p:blipFill>
          <a:blip r:embed="rId3" cstate="print"/>
          <a:stretch>
            <a:fillRect/>
          </a:stretch>
        </p:blipFill>
        <p:spPr>
          <a:xfrm>
            <a:off x="1979712" y="476672"/>
            <a:ext cx="6698544" cy="4191992"/>
          </a:xfrm>
          <a:prstGeom prst="rect">
            <a:avLst/>
          </a:prstGeom>
          <a:ln>
            <a:solidFill>
              <a:srgbClr val="00B0F0"/>
            </a:solidFill>
          </a:ln>
          <a:effectLst>
            <a:reflection blurRad="6350" stA="50000" endA="295" endPos="92000" dist="101600" dir="5400000" sy="-100000" algn="bl" rotWithShape="0"/>
          </a:effectLst>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umrudnii-fon_1920x1200.jpg"/>
          <p:cNvPicPr>
            <a:picLocks noGrp="1" noChangeAspect="1"/>
          </p:cNvPicPr>
          <p:nvPr>
            <p:ph idx="1"/>
          </p:nvPr>
        </p:nvPicPr>
        <p:blipFill>
          <a:blip r:embed="rId2" cstate="print"/>
          <a:stretch>
            <a:fillRect/>
          </a:stretch>
        </p:blipFill>
        <p:spPr>
          <a:xfrm>
            <a:off x="0" y="0"/>
            <a:ext cx="9173210" cy="6858000"/>
          </a:xfrm>
        </p:spPr>
      </p:pic>
      <p:sp>
        <p:nvSpPr>
          <p:cNvPr id="2" name="Заголовок 1"/>
          <p:cNvSpPr>
            <a:spLocks noGrp="1"/>
          </p:cNvSpPr>
          <p:nvPr>
            <p:ph type="title"/>
          </p:nvPr>
        </p:nvSpPr>
        <p:spPr>
          <a:xfrm>
            <a:off x="457200" y="274638"/>
            <a:ext cx="8229600" cy="4810546"/>
          </a:xfrm>
        </p:spPr>
        <p:txBody>
          <a:bodyPr>
            <a:normAutofit/>
          </a:bodyPr>
          <a:lstStyle/>
          <a:p>
            <a:r>
              <a:rPr lang="ru-RU" sz="2400" dirty="0">
                <a:solidFill>
                  <a:schemeClr val="accent6">
                    <a:lumMod val="20000"/>
                    <a:lumOff val="80000"/>
                  </a:schemeClr>
                </a:solidFill>
              </a:rPr>
              <a:t>Джеймс Августин </a:t>
            </a:r>
            <a:r>
              <a:rPr lang="ru-RU" sz="2400" dirty="0" err="1">
                <a:solidFill>
                  <a:schemeClr val="accent6">
                    <a:lumMod val="20000"/>
                    <a:lumOff val="80000"/>
                  </a:schemeClr>
                </a:solidFill>
              </a:rPr>
              <a:t>Алоїзій</a:t>
            </a:r>
            <a:r>
              <a:rPr lang="ru-RU" sz="2400" dirty="0">
                <a:solidFill>
                  <a:schemeClr val="accent6">
                    <a:lumMod val="20000"/>
                    <a:lumOff val="80000"/>
                  </a:schemeClr>
                </a:solidFill>
              </a:rPr>
              <a:t> Джойс </a:t>
            </a:r>
            <a:r>
              <a:rPr lang="ru-RU" sz="2400" dirty="0" err="1">
                <a:solidFill>
                  <a:schemeClr val="accent6">
                    <a:lumMod val="20000"/>
                    <a:lumOff val="80000"/>
                  </a:schemeClr>
                </a:solidFill>
              </a:rPr>
              <a:t>народився</a:t>
            </a:r>
            <a:r>
              <a:rPr lang="ru-RU" sz="2400" dirty="0">
                <a:solidFill>
                  <a:schemeClr val="accent6">
                    <a:lumMod val="20000"/>
                    <a:lumOff val="80000"/>
                  </a:schemeClr>
                </a:solidFill>
              </a:rPr>
              <a:t> 2 лютого 1882 року у </a:t>
            </a:r>
            <a:r>
              <a:rPr lang="ru-RU" sz="2400" dirty="0" err="1">
                <a:solidFill>
                  <a:schemeClr val="accent6">
                    <a:lumMod val="20000"/>
                    <a:lumOff val="80000"/>
                  </a:schemeClr>
                </a:solidFill>
              </a:rPr>
              <a:t>Дублінському</a:t>
            </a:r>
            <a:r>
              <a:rPr lang="ru-RU" sz="2400" dirty="0">
                <a:solidFill>
                  <a:schemeClr val="accent6">
                    <a:lumMod val="20000"/>
                    <a:lumOff val="80000"/>
                  </a:schemeClr>
                </a:solidFill>
              </a:rPr>
              <a:t> </a:t>
            </a:r>
            <a:r>
              <a:rPr lang="ru-RU" sz="2400" dirty="0" err="1">
                <a:solidFill>
                  <a:schemeClr val="accent6">
                    <a:lumMod val="20000"/>
                    <a:lumOff val="80000"/>
                  </a:schemeClr>
                </a:solidFill>
              </a:rPr>
              <a:t>передмісті</a:t>
            </a:r>
            <a:r>
              <a:rPr lang="ru-RU" sz="2400" dirty="0">
                <a:solidFill>
                  <a:schemeClr val="accent6">
                    <a:lumMod val="20000"/>
                    <a:lumOff val="80000"/>
                  </a:schemeClr>
                </a:solidFill>
              </a:rPr>
              <a:t> </a:t>
            </a:r>
            <a:r>
              <a:rPr lang="ru-RU" sz="2400" dirty="0" err="1">
                <a:solidFill>
                  <a:schemeClr val="accent6">
                    <a:lumMod val="20000"/>
                    <a:lumOff val="80000"/>
                  </a:schemeClr>
                </a:solidFill>
              </a:rPr>
              <a:t>Ратгар</a:t>
            </a:r>
            <a:r>
              <a:rPr lang="ru-RU" sz="2400" dirty="0">
                <a:solidFill>
                  <a:schemeClr val="accent6">
                    <a:lumMod val="20000"/>
                    <a:lumOff val="80000"/>
                  </a:schemeClr>
                </a:solidFill>
              </a:rPr>
              <a:t> </a:t>
            </a:r>
            <a:r>
              <a:rPr lang="ru-RU" sz="2400" dirty="0" err="1">
                <a:solidFill>
                  <a:schemeClr val="accent6">
                    <a:lumMod val="20000"/>
                    <a:lumOff val="80000"/>
                  </a:schemeClr>
                </a:solidFill>
              </a:rPr>
              <a:t>у</a:t>
            </a:r>
            <a:r>
              <a:rPr lang="ru-RU" sz="2400" dirty="0">
                <a:solidFill>
                  <a:schemeClr val="accent6">
                    <a:lumMod val="20000"/>
                    <a:lumOff val="80000"/>
                  </a:schemeClr>
                </a:solidFill>
              </a:rPr>
              <a:t> </a:t>
            </a:r>
            <a:r>
              <a:rPr lang="ru-RU" sz="2400" dirty="0" err="1">
                <a:solidFill>
                  <a:schemeClr val="accent6">
                    <a:lumMod val="20000"/>
                    <a:lumOff val="80000"/>
                  </a:schemeClr>
                </a:solidFill>
              </a:rPr>
              <a:t>католицькій</a:t>
            </a:r>
            <a:r>
              <a:rPr lang="ru-RU" sz="2400" dirty="0">
                <a:solidFill>
                  <a:schemeClr val="accent6">
                    <a:lumMod val="20000"/>
                    <a:lumOff val="80000"/>
                  </a:schemeClr>
                </a:solidFill>
              </a:rPr>
              <a:t> </a:t>
            </a:r>
            <a:r>
              <a:rPr lang="ru-RU" sz="2400" dirty="0" err="1">
                <a:solidFill>
                  <a:schemeClr val="accent6">
                    <a:lumMod val="20000"/>
                    <a:lumOff val="80000"/>
                  </a:schemeClr>
                </a:solidFill>
              </a:rPr>
              <a:t>сім'ї</a:t>
            </a:r>
            <a:r>
              <a:rPr lang="ru-RU" sz="2400" dirty="0" smtClean="0">
                <a:solidFill>
                  <a:schemeClr val="accent6">
                    <a:lumMod val="20000"/>
                    <a:lumOff val="80000"/>
                  </a:schemeClr>
                </a:solidFill>
              </a:rPr>
              <a:t>.</a:t>
            </a:r>
            <a:r>
              <a:rPr lang="ru-RU" sz="2400" dirty="0">
                <a:solidFill>
                  <a:schemeClr val="accent6">
                    <a:lumMod val="20000"/>
                    <a:lumOff val="80000"/>
                  </a:schemeClr>
                </a:solidFill>
              </a:rPr>
              <a:t> У 1887 </a:t>
            </a:r>
            <a:r>
              <a:rPr lang="ru-RU" sz="2400" dirty="0" err="1">
                <a:solidFill>
                  <a:schemeClr val="accent6">
                    <a:lumMod val="20000"/>
                    <a:lumOff val="80000"/>
                  </a:schemeClr>
                </a:solidFill>
              </a:rPr>
              <a:t>році</a:t>
            </a:r>
            <a:r>
              <a:rPr lang="ru-RU" sz="2400" dirty="0">
                <a:solidFill>
                  <a:schemeClr val="accent6">
                    <a:lumMod val="20000"/>
                    <a:lumOff val="80000"/>
                  </a:schemeClr>
                </a:solidFill>
              </a:rPr>
              <a:t> </a:t>
            </a:r>
            <a:r>
              <a:rPr lang="ru-RU" sz="2400" dirty="0" err="1">
                <a:solidFill>
                  <a:schemeClr val="accent6">
                    <a:lumMod val="20000"/>
                    <a:lumOff val="80000"/>
                  </a:schemeClr>
                </a:solidFill>
              </a:rPr>
              <a:t>його</a:t>
            </a:r>
            <a:r>
              <a:rPr lang="ru-RU" sz="2400" dirty="0">
                <a:solidFill>
                  <a:schemeClr val="accent6">
                    <a:lumMod val="20000"/>
                    <a:lumOff val="80000"/>
                  </a:schemeClr>
                </a:solidFill>
              </a:rPr>
              <a:t> батька, Джона </a:t>
            </a:r>
            <a:r>
              <a:rPr lang="ru-RU" sz="2400" dirty="0" err="1">
                <a:solidFill>
                  <a:schemeClr val="accent6">
                    <a:lumMod val="20000"/>
                    <a:lumOff val="80000"/>
                  </a:schemeClr>
                </a:solidFill>
              </a:rPr>
              <a:t>Станіслауса</a:t>
            </a:r>
            <a:r>
              <a:rPr lang="ru-RU" sz="2400" dirty="0">
                <a:solidFill>
                  <a:schemeClr val="accent6">
                    <a:lumMod val="20000"/>
                    <a:lumOff val="80000"/>
                  </a:schemeClr>
                </a:solidFill>
              </a:rPr>
              <a:t> Джойса </a:t>
            </a:r>
            <a:r>
              <a:rPr lang="en-US" sz="2400" dirty="0" smtClean="0">
                <a:solidFill>
                  <a:schemeClr val="accent6">
                    <a:lumMod val="20000"/>
                    <a:lumOff val="80000"/>
                  </a:schemeClr>
                </a:solidFill>
              </a:rPr>
              <a:t>, </a:t>
            </a:r>
            <a:r>
              <a:rPr lang="ru-RU" sz="2400" dirty="0" err="1">
                <a:solidFill>
                  <a:schemeClr val="accent6">
                    <a:lumMod val="20000"/>
                    <a:lumOff val="80000"/>
                  </a:schemeClr>
                </a:solidFill>
              </a:rPr>
              <a:t>було</a:t>
            </a:r>
            <a:r>
              <a:rPr lang="ru-RU" sz="2400" dirty="0">
                <a:solidFill>
                  <a:schemeClr val="accent6">
                    <a:lumMod val="20000"/>
                    <a:lumOff val="80000"/>
                  </a:schemeClr>
                </a:solidFill>
              </a:rPr>
              <a:t> </a:t>
            </a:r>
            <a:r>
              <a:rPr lang="ru-RU" sz="2400" dirty="0" err="1">
                <a:solidFill>
                  <a:schemeClr val="accent6">
                    <a:lumMod val="20000"/>
                    <a:lumOff val="80000"/>
                  </a:schemeClr>
                </a:solidFill>
              </a:rPr>
              <a:t>призначено</a:t>
            </a:r>
            <a:r>
              <a:rPr lang="ru-RU" sz="2400" dirty="0">
                <a:solidFill>
                  <a:schemeClr val="accent6">
                    <a:lumMod val="20000"/>
                    <a:lumOff val="80000"/>
                  </a:schemeClr>
                </a:solidFill>
              </a:rPr>
              <a:t> </a:t>
            </a:r>
            <a:r>
              <a:rPr lang="ru-RU" sz="2400" dirty="0" err="1">
                <a:solidFill>
                  <a:schemeClr val="accent6">
                    <a:lumMod val="20000"/>
                    <a:lumOff val="80000"/>
                  </a:schemeClr>
                </a:solidFill>
              </a:rPr>
              <a:t>податковим</a:t>
            </a:r>
            <a:r>
              <a:rPr lang="ru-RU" sz="2400" dirty="0">
                <a:solidFill>
                  <a:schemeClr val="accent6">
                    <a:lumMod val="20000"/>
                    <a:lumOff val="80000"/>
                  </a:schemeClr>
                </a:solidFill>
              </a:rPr>
              <a:t> </a:t>
            </a:r>
            <a:r>
              <a:rPr lang="ru-RU" sz="2400" dirty="0" err="1">
                <a:solidFill>
                  <a:schemeClr val="accent6">
                    <a:lumMod val="20000"/>
                    <a:lumOff val="80000"/>
                  </a:schemeClr>
                </a:solidFill>
              </a:rPr>
              <a:t>інспектором</a:t>
            </a:r>
            <a:r>
              <a:rPr lang="ru-RU" sz="2400" dirty="0">
                <a:solidFill>
                  <a:schemeClr val="accent6">
                    <a:lumMod val="20000"/>
                    <a:lumOff val="80000"/>
                  </a:schemeClr>
                </a:solidFill>
              </a:rPr>
              <a:t> у </a:t>
            </a:r>
            <a:r>
              <a:rPr lang="ru-RU" sz="2400" dirty="0" err="1">
                <a:solidFill>
                  <a:schemeClr val="accent6">
                    <a:lumMod val="20000"/>
                    <a:lumOff val="80000"/>
                  </a:schemeClr>
                </a:solidFill>
              </a:rPr>
              <a:t>Дубліні</a:t>
            </a:r>
            <a:r>
              <a:rPr lang="ru-RU" sz="2400" dirty="0">
                <a:solidFill>
                  <a:schemeClr val="accent6">
                    <a:lumMod val="20000"/>
                    <a:lumOff val="80000"/>
                  </a:schemeClr>
                </a:solidFill>
              </a:rPr>
              <a:t>, </a:t>
            </a:r>
            <a:r>
              <a:rPr lang="ru-RU" sz="2400" dirty="0" err="1">
                <a:solidFill>
                  <a:schemeClr val="accent6">
                    <a:lumMod val="20000"/>
                    <a:lumOff val="80000"/>
                  </a:schemeClr>
                </a:solidFill>
              </a:rPr>
              <a:t>і</a:t>
            </a:r>
            <a:r>
              <a:rPr lang="ru-RU" sz="2400" dirty="0">
                <a:solidFill>
                  <a:schemeClr val="accent6">
                    <a:lumMod val="20000"/>
                    <a:lumOff val="80000"/>
                  </a:schemeClr>
                </a:solidFill>
              </a:rPr>
              <a:t> </a:t>
            </a:r>
            <a:r>
              <a:rPr lang="ru-RU" sz="2400" dirty="0" err="1">
                <a:solidFill>
                  <a:schemeClr val="accent6">
                    <a:lumMod val="20000"/>
                    <a:lumOff val="80000"/>
                  </a:schemeClr>
                </a:solidFill>
              </a:rPr>
              <a:t>сім'я</a:t>
            </a:r>
            <a:r>
              <a:rPr lang="ru-RU" sz="2400" dirty="0">
                <a:solidFill>
                  <a:schemeClr val="accent6">
                    <a:lumMod val="20000"/>
                    <a:lumOff val="80000"/>
                  </a:schemeClr>
                </a:solidFill>
              </a:rPr>
              <a:t> </a:t>
            </a:r>
            <a:r>
              <a:rPr lang="ru-RU" sz="2400" dirty="0" err="1">
                <a:solidFill>
                  <a:schemeClr val="accent6">
                    <a:lumMod val="20000"/>
                    <a:lumOff val="80000"/>
                  </a:schemeClr>
                </a:solidFill>
              </a:rPr>
              <a:t>переїхала</a:t>
            </a:r>
            <a:r>
              <a:rPr lang="ru-RU" sz="2400" dirty="0">
                <a:solidFill>
                  <a:schemeClr val="accent6">
                    <a:lumMod val="20000"/>
                    <a:lumOff val="80000"/>
                  </a:schemeClr>
                </a:solidFill>
              </a:rPr>
              <a:t> до престижного </a:t>
            </a:r>
            <a:r>
              <a:rPr lang="ru-RU" sz="2400" dirty="0" err="1">
                <a:solidFill>
                  <a:schemeClr val="accent6">
                    <a:lumMod val="20000"/>
                    <a:lumOff val="80000"/>
                  </a:schemeClr>
                </a:solidFill>
              </a:rPr>
              <a:t>містечка</a:t>
            </a:r>
            <a:r>
              <a:rPr lang="ru-RU" sz="2400" dirty="0">
                <a:solidFill>
                  <a:schemeClr val="accent6">
                    <a:lumMod val="20000"/>
                    <a:lumOff val="80000"/>
                  </a:schemeClr>
                </a:solidFill>
              </a:rPr>
              <a:t> Брей, </a:t>
            </a:r>
            <a:r>
              <a:rPr lang="ru-RU" sz="2400" dirty="0" err="1">
                <a:solidFill>
                  <a:schemeClr val="accent6">
                    <a:lumMod val="20000"/>
                    <a:lumOff val="80000"/>
                  </a:schemeClr>
                </a:solidFill>
              </a:rPr>
              <a:t>що</a:t>
            </a:r>
            <a:r>
              <a:rPr lang="ru-RU" sz="2400" dirty="0">
                <a:solidFill>
                  <a:schemeClr val="accent6">
                    <a:lumMod val="20000"/>
                    <a:lumOff val="80000"/>
                  </a:schemeClr>
                </a:solidFill>
              </a:rPr>
              <a:t> в 12 милях (19 км) </a:t>
            </a:r>
            <a:r>
              <a:rPr lang="ru-RU" sz="2400" dirty="0" err="1">
                <a:solidFill>
                  <a:schemeClr val="accent6">
                    <a:lumMod val="20000"/>
                    <a:lumOff val="80000"/>
                  </a:schemeClr>
                </a:solidFill>
              </a:rPr>
              <a:t>від</a:t>
            </a:r>
            <a:r>
              <a:rPr lang="ru-RU" sz="2400" dirty="0">
                <a:solidFill>
                  <a:schemeClr val="accent6">
                    <a:lumMod val="20000"/>
                    <a:lumOff val="80000"/>
                  </a:schemeClr>
                </a:solidFill>
              </a:rPr>
              <a:t> </a:t>
            </a:r>
            <a:r>
              <a:rPr lang="ru-RU" sz="2400" dirty="0" err="1">
                <a:solidFill>
                  <a:schemeClr val="accent6">
                    <a:lumMod val="20000"/>
                    <a:lumOff val="80000"/>
                  </a:schemeClr>
                </a:solidFill>
              </a:rPr>
              <a:t>Дубліна</a:t>
            </a:r>
            <a:r>
              <a:rPr lang="ru-RU" sz="2400" dirty="0">
                <a:solidFill>
                  <a:schemeClr val="accent6">
                    <a:lumMod val="20000"/>
                    <a:lumOff val="80000"/>
                  </a:schemeClr>
                </a:solidFill>
              </a:rPr>
              <a:t>. </a:t>
            </a:r>
            <a:r>
              <a:rPr lang="ru-RU" sz="2400" dirty="0" err="1">
                <a:solidFill>
                  <a:schemeClr val="accent6">
                    <a:lumMod val="20000"/>
                    <a:lumOff val="80000"/>
                  </a:schemeClr>
                </a:solidFill>
              </a:rPr>
              <a:t>Приблизно</a:t>
            </a:r>
            <a:r>
              <a:rPr lang="ru-RU" sz="2400" dirty="0">
                <a:solidFill>
                  <a:schemeClr val="accent6">
                    <a:lumMod val="20000"/>
                    <a:lumOff val="80000"/>
                  </a:schemeClr>
                </a:solidFill>
              </a:rPr>
              <a:t> у </a:t>
            </a:r>
            <a:r>
              <a:rPr lang="ru-RU" sz="2400" dirty="0" err="1">
                <a:solidFill>
                  <a:schemeClr val="accent6">
                    <a:lumMod val="20000"/>
                    <a:lumOff val="80000"/>
                  </a:schemeClr>
                </a:solidFill>
              </a:rPr>
              <a:t>цей</a:t>
            </a:r>
            <a:r>
              <a:rPr lang="ru-RU" sz="2400" dirty="0">
                <a:solidFill>
                  <a:schemeClr val="accent6">
                    <a:lumMod val="20000"/>
                    <a:lumOff val="80000"/>
                  </a:schemeClr>
                </a:solidFill>
              </a:rPr>
              <a:t> час на маленького Джеймса напав собака, </a:t>
            </a:r>
            <a:r>
              <a:rPr lang="ru-RU" sz="2400" dirty="0" err="1">
                <a:solidFill>
                  <a:schemeClr val="accent6">
                    <a:lumMod val="20000"/>
                    <a:lumOff val="80000"/>
                  </a:schemeClr>
                </a:solidFill>
              </a:rPr>
              <a:t>що</a:t>
            </a:r>
            <a:r>
              <a:rPr lang="ru-RU" sz="2400" dirty="0">
                <a:solidFill>
                  <a:schemeClr val="accent6">
                    <a:lumMod val="20000"/>
                    <a:lumOff val="80000"/>
                  </a:schemeClr>
                </a:solidFill>
              </a:rPr>
              <a:t> </a:t>
            </a:r>
            <a:r>
              <a:rPr lang="ru-RU" sz="2400" dirty="0" err="1">
                <a:solidFill>
                  <a:schemeClr val="accent6">
                    <a:lumMod val="20000"/>
                    <a:lumOff val="80000"/>
                  </a:schemeClr>
                </a:solidFill>
              </a:rPr>
              <a:t>спричинило</a:t>
            </a:r>
            <a:r>
              <a:rPr lang="ru-RU" sz="2400" dirty="0">
                <a:solidFill>
                  <a:schemeClr val="accent6">
                    <a:lumMod val="20000"/>
                    <a:lumOff val="80000"/>
                  </a:schemeClr>
                </a:solidFill>
              </a:rPr>
              <a:t> </a:t>
            </a:r>
            <a:r>
              <a:rPr lang="ru-RU" sz="2400" dirty="0" err="1">
                <a:solidFill>
                  <a:schemeClr val="accent6">
                    <a:lumMod val="20000"/>
                    <a:lumOff val="80000"/>
                  </a:schemeClr>
                </a:solidFill>
              </a:rPr>
              <a:t>фобію</a:t>
            </a:r>
            <a:r>
              <a:rPr lang="ru-RU" sz="2400" dirty="0">
                <a:solidFill>
                  <a:schemeClr val="accent6">
                    <a:lumMod val="20000"/>
                    <a:lumOff val="80000"/>
                  </a:schemeClr>
                </a:solidFill>
              </a:rPr>
              <a:t> собак, </a:t>
            </a:r>
            <a:r>
              <a:rPr lang="ru-RU" sz="2400" dirty="0" err="1">
                <a:solidFill>
                  <a:schemeClr val="accent6">
                    <a:lumMod val="20000"/>
                    <a:lumOff val="80000"/>
                  </a:schemeClr>
                </a:solidFill>
              </a:rPr>
              <a:t>якою</a:t>
            </a:r>
            <a:r>
              <a:rPr lang="ru-RU" sz="2400" dirty="0">
                <a:solidFill>
                  <a:schemeClr val="accent6">
                    <a:lumMod val="20000"/>
                    <a:lumOff val="80000"/>
                  </a:schemeClr>
                </a:solidFill>
              </a:rPr>
              <a:t>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страждав</a:t>
            </a:r>
            <a:r>
              <a:rPr lang="ru-RU" sz="2400" dirty="0">
                <a:solidFill>
                  <a:schemeClr val="accent6">
                    <a:lumMod val="20000"/>
                    <a:lumOff val="80000"/>
                  </a:schemeClr>
                </a:solidFill>
              </a:rPr>
              <a:t> все </a:t>
            </a:r>
            <a:r>
              <a:rPr lang="ru-RU" sz="2400" dirty="0" err="1">
                <a:solidFill>
                  <a:schemeClr val="accent6">
                    <a:lumMod val="20000"/>
                    <a:lumOff val="80000"/>
                  </a:schemeClr>
                </a:solidFill>
              </a:rPr>
              <a:t>своє</a:t>
            </a:r>
            <a:r>
              <a:rPr lang="ru-RU" sz="2400" dirty="0">
                <a:solidFill>
                  <a:schemeClr val="accent6">
                    <a:lumMod val="20000"/>
                    <a:lumOff val="80000"/>
                  </a:schemeClr>
                </a:solidFill>
              </a:rPr>
              <a:t> подальше </a:t>
            </a:r>
            <a:r>
              <a:rPr lang="ru-RU" sz="2400" dirty="0" err="1">
                <a:solidFill>
                  <a:schemeClr val="accent6">
                    <a:lumMod val="20000"/>
                    <a:lumOff val="80000"/>
                  </a:schemeClr>
                </a:solidFill>
              </a:rPr>
              <a:t>життя</a:t>
            </a:r>
            <a:r>
              <a:rPr lang="ru-RU" sz="2400" dirty="0">
                <a:solidFill>
                  <a:schemeClr val="accent6">
                    <a:lumMod val="20000"/>
                    <a:lumOff val="80000"/>
                  </a:schemeClr>
                </a:solidFill>
              </a:rPr>
              <a:t>. </a:t>
            </a:r>
            <a:r>
              <a:rPr lang="ru-RU" sz="2400" dirty="0" err="1">
                <a:solidFill>
                  <a:schemeClr val="accent6">
                    <a:lumMod val="20000"/>
                    <a:lumOff val="80000"/>
                  </a:schemeClr>
                </a:solidFill>
              </a:rPr>
              <a:t>Також</a:t>
            </a:r>
            <a:r>
              <a:rPr lang="ru-RU" sz="2400" dirty="0">
                <a:solidFill>
                  <a:schemeClr val="accent6">
                    <a:lumMod val="20000"/>
                    <a:lumOff val="80000"/>
                  </a:schemeClr>
                </a:solidFill>
              </a:rPr>
              <a:t>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страждав</a:t>
            </a:r>
            <a:r>
              <a:rPr lang="ru-RU" sz="2400" dirty="0">
                <a:solidFill>
                  <a:schemeClr val="accent6">
                    <a:lumMod val="20000"/>
                    <a:lumOff val="80000"/>
                  </a:schemeClr>
                </a:solidFill>
              </a:rPr>
              <a:t> </a:t>
            </a:r>
            <a:r>
              <a:rPr lang="ru-RU" sz="2400" dirty="0" err="1">
                <a:solidFill>
                  <a:schemeClr val="accent6">
                    <a:lumMod val="20000"/>
                    <a:lumOff val="80000"/>
                  </a:schemeClr>
                </a:solidFill>
              </a:rPr>
              <a:t>від</a:t>
            </a:r>
            <a:r>
              <a:rPr lang="ru-RU" sz="2400" dirty="0">
                <a:solidFill>
                  <a:schemeClr val="accent6">
                    <a:lumMod val="20000"/>
                    <a:lumOff val="80000"/>
                  </a:schemeClr>
                </a:solidFill>
              </a:rPr>
              <a:t> </a:t>
            </a:r>
            <a:r>
              <a:rPr lang="ru-RU" sz="2400" dirty="0" err="1">
                <a:solidFill>
                  <a:schemeClr val="accent6">
                    <a:lumMod val="20000"/>
                    <a:lumOff val="80000"/>
                  </a:schemeClr>
                </a:solidFill>
              </a:rPr>
              <a:t>боязні</a:t>
            </a:r>
            <a:r>
              <a:rPr lang="ru-RU" sz="2400" dirty="0">
                <a:solidFill>
                  <a:schemeClr val="accent6">
                    <a:lumMod val="20000"/>
                    <a:lumOff val="80000"/>
                  </a:schemeClr>
                </a:solidFill>
              </a:rPr>
              <a:t> грому, </a:t>
            </a:r>
            <a:r>
              <a:rPr lang="ru-RU" sz="2400" dirty="0" err="1">
                <a:solidFill>
                  <a:schemeClr val="accent6">
                    <a:lumMod val="20000"/>
                    <a:lumOff val="80000"/>
                  </a:schemeClr>
                </a:solidFill>
              </a:rPr>
              <a:t>який</a:t>
            </a:r>
            <a:r>
              <a:rPr lang="ru-RU" sz="2400" dirty="0">
                <a:solidFill>
                  <a:schemeClr val="accent6">
                    <a:lumMod val="20000"/>
                    <a:lumOff val="80000"/>
                  </a:schemeClr>
                </a:solidFill>
              </a:rPr>
              <a:t> </a:t>
            </a:r>
            <a:r>
              <a:rPr lang="ru-RU" sz="2400" dirty="0" err="1">
                <a:solidFill>
                  <a:schemeClr val="accent6">
                    <a:lumMod val="20000"/>
                    <a:lumOff val="80000"/>
                  </a:schemeClr>
                </a:solidFill>
              </a:rPr>
              <a:t>його</a:t>
            </a:r>
            <a:r>
              <a:rPr lang="ru-RU" sz="2400" dirty="0">
                <a:solidFill>
                  <a:schemeClr val="accent6">
                    <a:lumMod val="20000"/>
                    <a:lumOff val="80000"/>
                  </a:schemeClr>
                </a:solidFill>
              </a:rPr>
              <a:t> </a:t>
            </a:r>
            <a:r>
              <a:rPr lang="ru-RU" sz="2400" dirty="0" err="1">
                <a:solidFill>
                  <a:schemeClr val="accent6">
                    <a:lumMod val="20000"/>
                    <a:lumOff val="80000"/>
                  </a:schemeClr>
                </a:solidFill>
              </a:rPr>
              <a:t>тітка</a:t>
            </a:r>
            <a:r>
              <a:rPr lang="ru-RU" sz="2400" dirty="0">
                <a:solidFill>
                  <a:schemeClr val="accent6">
                    <a:lumMod val="20000"/>
                    <a:lumOff val="80000"/>
                  </a:schemeClr>
                </a:solidFill>
              </a:rPr>
              <a:t> </a:t>
            </a:r>
            <a:r>
              <a:rPr lang="ru-RU" sz="2400" dirty="0" err="1">
                <a:solidFill>
                  <a:schemeClr val="accent6">
                    <a:lumMod val="20000"/>
                    <a:lumOff val="80000"/>
                  </a:schemeClr>
                </a:solidFill>
              </a:rPr>
              <a:t>трактувала</a:t>
            </a:r>
            <a:r>
              <a:rPr lang="ru-RU" sz="2400" dirty="0">
                <a:solidFill>
                  <a:schemeClr val="accent6">
                    <a:lumMod val="20000"/>
                    <a:lumOff val="80000"/>
                  </a:schemeClr>
                </a:solidFill>
              </a:rPr>
              <a:t> як </a:t>
            </a:r>
            <a:r>
              <a:rPr lang="ru-RU" sz="2400" dirty="0" err="1">
                <a:solidFill>
                  <a:schemeClr val="accent6">
                    <a:lumMod val="20000"/>
                    <a:lumOff val="80000"/>
                  </a:schemeClr>
                </a:solidFill>
              </a:rPr>
              <a:t>ознаку</a:t>
            </a:r>
            <a:r>
              <a:rPr lang="ru-RU" sz="2400" dirty="0">
                <a:solidFill>
                  <a:schemeClr val="accent6">
                    <a:lumMod val="20000"/>
                    <a:lumOff val="80000"/>
                  </a:schemeClr>
                </a:solidFill>
              </a:rPr>
              <a:t> </a:t>
            </a:r>
            <a:r>
              <a:rPr lang="ru-RU" sz="2400" dirty="0" err="1">
                <a:solidFill>
                  <a:schemeClr val="accent6">
                    <a:lumMod val="20000"/>
                    <a:lumOff val="80000"/>
                  </a:schemeClr>
                </a:solidFill>
              </a:rPr>
              <a:t>Божого</a:t>
            </a:r>
            <a:r>
              <a:rPr lang="ru-RU" sz="2400" dirty="0">
                <a:solidFill>
                  <a:schemeClr val="accent6">
                    <a:lumMod val="20000"/>
                    <a:lumOff val="80000"/>
                  </a:schemeClr>
                </a:solidFill>
              </a:rPr>
              <a:t> </a:t>
            </a:r>
            <a:r>
              <a:rPr lang="ru-RU" sz="2400" dirty="0" err="1">
                <a:solidFill>
                  <a:schemeClr val="accent6">
                    <a:lumMod val="20000"/>
                    <a:lumOff val="80000"/>
                  </a:schemeClr>
                </a:solidFill>
              </a:rPr>
              <a:t>гніву</a:t>
            </a:r>
            <a:r>
              <a:rPr lang="ru-RU" sz="2400" dirty="0">
                <a:solidFill>
                  <a:schemeClr val="accent6">
                    <a:lumMod val="20000"/>
                    <a:lumOff val="80000"/>
                  </a:schemeClr>
                </a:solidFill>
              </a:rPr>
              <a:t>.</a:t>
            </a:r>
            <a:r>
              <a:rPr lang="ru-RU" sz="2400" dirty="0" smtClean="0">
                <a:solidFill>
                  <a:schemeClr val="accent6">
                    <a:lumMod val="20000"/>
                    <a:lumOff val="80000"/>
                  </a:schemeClr>
                </a:solidFill>
              </a:rPr>
              <a:t> </a:t>
            </a:r>
            <a:endParaRPr lang="ru-RU" sz="2400" dirty="0">
              <a:solidFill>
                <a:schemeClr val="accent6">
                  <a:lumMod val="20000"/>
                  <a:lumOff val="80000"/>
                </a:schemeClr>
              </a:solidFill>
            </a:endParaRPr>
          </a:p>
        </p:txBody>
      </p:sp>
      <p:pic>
        <p:nvPicPr>
          <p:cNvPr id="5" name="Рисунок 4" descr="911974727.jpg"/>
          <p:cNvPicPr>
            <a:picLocks noChangeAspect="1"/>
          </p:cNvPicPr>
          <p:nvPr/>
        </p:nvPicPr>
        <p:blipFill>
          <a:blip r:embed="rId3" cstate="print"/>
          <a:stretch>
            <a:fillRect/>
          </a:stretch>
        </p:blipFill>
        <p:spPr>
          <a:xfrm rot="21071760">
            <a:off x="1331639" y="4725144"/>
            <a:ext cx="3226603" cy="1828408"/>
          </a:xfrm>
          <a:prstGeom prst="rect">
            <a:avLst/>
          </a:prstGeom>
        </p:spPr>
      </p:pic>
      <p:pic>
        <p:nvPicPr>
          <p:cNvPr id="6" name="Рисунок 5" descr="r-7024.jpg"/>
          <p:cNvPicPr>
            <a:picLocks noChangeAspect="1"/>
          </p:cNvPicPr>
          <p:nvPr/>
        </p:nvPicPr>
        <p:blipFill>
          <a:blip r:embed="rId4" cstate="print"/>
          <a:stretch>
            <a:fillRect/>
          </a:stretch>
        </p:blipFill>
        <p:spPr>
          <a:xfrm rot="501577">
            <a:off x="5490817" y="4684211"/>
            <a:ext cx="3024336" cy="1964378"/>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5767351-1572814-0021145_www.nevseoboi.com.ua.jpg"/>
          <p:cNvPicPr>
            <a:picLocks noGrp="1" noChangeAspect="1"/>
          </p:cNvPicPr>
          <p:nvPr>
            <p:ph idx="1"/>
          </p:nvPr>
        </p:nvPicPr>
        <p:blipFill>
          <a:blip r:embed="rId2" cstate="print"/>
          <a:stretch>
            <a:fillRect/>
          </a:stretch>
        </p:blipFill>
        <p:spPr>
          <a:xfrm>
            <a:off x="0" y="0"/>
            <a:ext cx="9173210" cy="6858000"/>
          </a:xfrm>
        </p:spPr>
      </p:pic>
      <p:sp>
        <p:nvSpPr>
          <p:cNvPr id="2" name="Заголовок 1"/>
          <p:cNvSpPr>
            <a:spLocks noGrp="1"/>
          </p:cNvSpPr>
          <p:nvPr>
            <p:ph type="title"/>
          </p:nvPr>
        </p:nvSpPr>
        <p:spPr>
          <a:xfrm>
            <a:off x="457200" y="274638"/>
            <a:ext cx="5842992" cy="5674642"/>
          </a:xfrm>
        </p:spPr>
        <p:txBody>
          <a:bodyPr>
            <a:normAutofit/>
          </a:bodyPr>
          <a:lstStyle/>
          <a:p>
            <a:r>
              <a:rPr lang="ru-RU" sz="2400" dirty="0" err="1">
                <a:solidFill>
                  <a:schemeClr val="accent5">
                    <a:lumMod val="20000"/>
                    <a:lumOff val="80000"/>
                  </a:schemeClr>
                </a:solidFill>
              </a:rPr>
              <a:t>Початкову</a:t>
            </a:r>
            <a:r>
              <a:rPr lang="ru-RU" sz="2400" dirty="0">
                <a:solidFill>
                  <a:schemeClr val="accent5">
                    <a:lumMod val="20000"/>
                    <a:lumOff val="80000"/>
                  </a:schemeClr>
                </a:solidFill>
              </a:rPr>
              <a:t> </a:t>
            </a:r>
            <a:r>
              <a:rPr lang="ru-RU" sz="2400" dirty="0" err="1">
                <a:solidFill>
                  <a:schemeClr val="accent5">
                    <a:lumMod val="20000"/>
                    <a:lumOff val="80000"/>
                  </a:schemeClr>
                </a:solidFill>
              </a:rPr>
              <a:t>освіту</a:t>
            </a:r>
            <a:r>
              <a:rPr lang="ru-RU" sz="2400" dirty="0">
                <a:solidFill>
                  <a:schemeClr val="accent5">
                    <a:lumMod val="20000"/>
                    <a:lumOff val="80000"/>
                  </a:schemeClr>
                </a:solidFill>
              </a:rPr>
              <a:t> Джеймс Джойс </a:t>
            </a:r>
            <a:r>
              <a:rPr lang="ru-RU" sz="2400" dirty="0" err="1">
                <a:solidFill>
                  <a:schemeClr val="accent5">
                    <a:lumMod val="20000"/>
                    <a:lumOff val="80000"/>
                  </a:schemeClr>
                </a:solidFill>
              </a:rPr>
              <a:t>отримав</a:t>
            </a:r>
            <a:r>
              <a:rPr lang="ru-RU" sz="2400" dirty="0">
                <a:solidFill>
                  <a:schemeClr val="accent5">
                    <a:lumMod val="20000"/>
                    <a:lumOff val="80000"/>
                  </a:schemeClr>
                </a:solidFill>
              </a:rPr>
              <a:t> у</a:t>
            </a:r>
            <a:r>
              <a:rPr lang="en-US" sz="2400" dirty="0">
                <a:solidFill>
                  <a:schemeClr val="accent5">
                    <a:lumMod val="20000"/>
                    <a:lumOff val="80000"/>
                  </a:schemeClr>
                </a:solidFill>
              </a:rPr>
              <a:t> </a:t>
            </a:r>
            <a:r>
              <a:rPr lang="ru-RU" sz="2400" dirty="0" err="1">
                <a:solidFill>
                  <a:schemeClr val="accent5">
                    <a:lumMod val="20000"/>
                    <a:lumOff val="80000"/>
                  </a:schemeClr>
                </a:solidFill>
              </a:rPr>
              <a:t>Єзуїтському</a:t>
            </a:r>
            <a:r>
              <a:rPr lang="en-US" sz="2400" dirty="0">
                <a:solidFill>
                  <a:schemeClr val="accent5">
                    <a:lumMod val="20000"/>
                    <a:lumOff val="80000"/>
                  </a:schemeClr>
                </a:solidFill>
              </a:rPr>
              <a:t> </a:t>
            </a:r>
            <a:r>
              <a:rPr lang="ru-RU" sz="2400" dirty="0" err="1">
                <a:solidFill>
                  <a:schemeClr val="accent5">
                    <a:lumMod val="20000"/>
                    <a:lumOff val="80000"/>
                  </a:schemeClr>
                </a:solidFill>
              </a:rPr>
              <a:t>коледжі</a:t>
            </a:r>
            <a:r>
              <a:rPr lang="ru-RU" sz="2400" dirty="0">
                <a:solidFill>
                  <a:schemeClr val="accent5">
                    <a:lumMod val="20000"/>
                    <a:lumOff val="80000"/>
                  </a:schemeClr>
                </a:solidFill>
              </a:rPr>
              <a:t> </a:t>
            </a:r>
            <a:r>
              <a:rPr lang="ru-RU" sz="2400" dirty="0" err="1">
                <a:solidFill>
                  <a:schemeClr val="accent5">
                    <a:lumMod val="20000"/>
                    <a:lumOff val="80000"/>
                  </a:schemeClr>
                </a:solidFill>
              </a:rPr>
              <a:t>Клонгоуз</a:t>
            </a:r>
            <a:r>
              <a:rPr lang="ru-RU" sz="2400" dirty="0">
                <a:solidFill>
                  <a:schemeClr val="accent5">
                    <a:lumMod val="20000"/>
                    <a:lumOff val="80000"/>
                  </a:schemeClr>
                </a:solidFill>
              </a:rPr>
              <a:t> Вуд</a:t>
            </a:r>
            <a:r>
              <a:rPr lang="en-US" sz="2400" dirty="0">
                <a:solidFill>
                  <a:schemeClr val="accent5">
                    <a:lumMod val="20000"/>
                    <a:lumOff val="80000"/>
                  </a:schemeClr>
                </a:solidFill>
              </a:rPr>
              <a:t> — </a:t>
            </a:r>
            <a:r>
              <a:rPr lang="ru-RU" sz="2400" dirty="0" err="1">
                <a:solidFill>
                  <a:schemeClr val="accent5">
                    <a:lumMod val="20000"/>
                    <a:lumOff val="80000"/>
                  </a:schemeClr>
                </a:solidFill>
              </a:rPr>
              <a:t>школі</a:t>
            </a:r>
            <a:r>
              <a:rPr lang="en-US" sz="2400" dirty="0">
                <a:solidFill>
                  <a:schemeClr val="accent5">
                    <a:lumMod val="20000"/>
                    <a:lumOff val="80000"/>
                  </a:schemeClr>
                </a:solidFill>
              </a:rPr>
              <a:t>-</a:t>
            </a:r>
            <a:r>
              <a:rPr lang="ru-RU" sz="2400" dirty="0" err="1">
                <a:solidFill>
                  <a:schemeClr val="accent5">
                    <a:lumMod val="20000"/>
                    <a:lumOff val="80000"/>
                  </a:schemeClr>
                </a:solidFill>
              </a:rPr>
              <a:t>інтернаті</a:t>
            </a:r>
            <a:r>
              <a:rPr lang="en-US" sz="2400" dirty="0">
                <a:solidFill>
                  <a:schemeClr val="accent5">
                    <a:lumMod val="20000"/>
                    <a:lumOff val="80000"/>
                  </a:schemeClr>
                </a:solidFill>
              </a:rPr>
              <a:t>, </a:t>
            </a:r>
            <a:r>
              <a:rPr lang="ru-RU" sz="2400" dirty="0">
                <a:solidFill>
                  <a:schemeClr val="accent5">
                    <a:lumMod val="20000"/>
                    <a:lumOff val="80000"/>
                  </a:schemeClr>
                </a:solidFill>
              </a:rPr>
              <a:t>до </a:t>
            </a:r>
            <a:r>
              <a:rPr lang="ru-RU" sz="2400" dirty="0" err="1">
                <a:solidFill>
                  <a:schemeClr val="accent5">
                    <a:lumMod val="20000"/>
                    <a:lumOff val="80000"/>
                  </a:schemeClr>
                </a:solidFill>
              </a:rPr>
              <a:t>якого</a:t>
            </a:r>
            <a:r>
              <a:rPr lang="ru-RU" sz="2400" dirty="0">
                <a:solidFill>
                  <a:schemeClr val="accent5">
                    <a:lumMod val="20000"/>
                    <a:lumOff val="80000"/>
                  </a:schemeClr>
                </a:solidFill>
              </a:rPr>
              <a:t> </a:t>
            </a:r>
            <a:r>
              <a:rPr lang="ru-RU" sz="2400" dirty="0" err="1">
                <a:solidFill>
                  <a:schemeClr val="accent5">
                    <a:lumMod val="20000"/>
                    <a:lumOff val="80000"/>
                  </a:schemeClr>
                </a:solidFill>
              </a:rPr>
              <a:t>він</a:t>
            </a:r>
            <a:r>
              <a:rPr lang="ru-RU" sz="2400" dirty="0">
                <a:solidFill>
                  <a:schemeClr val="accent5">
                    <a:lumMod val="20000"/>
                    <a:lumOff val="80000"/>
                  </a:schemeClr>
                </a:solidFill>
              </a:rPr>
              <a:t> </a:t>
            </a:r>
            <a:r>
              <a:rPr lang="ru-RU" sz="2400" dirty="0" err="1">
                <a:solidFill>
                  <a:schemeClr val="accent5">
                    <a:lumMod val="20000"/>
                    <a:lumOff val="80000"/>
                  </a:schemeClr>
                </a:solidFill>
              </a:rPr>
              <a:t>потрапив</a:t>
            </a:r>
            <a:r>
              <a:rPr lang="ru-RU" sz="2400" dirty="0">
                <a:solidFill>
                  <a:schemeClr val="accent5">
                    <a:lumMod val="20000"/>
                    <a:lumOff val="80000"/>
                  </a:schemeClr>
                </a:solidFill>
              </a:rPr>
              <a:t> у</a:t>
            </a:r>
            <a:r>
              <a:rPr lang="en-US" sz="2400" dirty="0">
                <a:solidFill>
                  <a:schemeClr val="accent5">
                    <a:lumMod val="20000"/>
                    <a:lumOff val="80000"/>
                  </a:schemeClr>
                </a:solidFill>
              </a:rPr>
              <a:t> 1888 </a:t>
            </a:r>
            <a:r>
              <a:rPr lang="ru-RU" sz="2400" dirty="0" err="1">
                <a:solidFill>
                  <a:schemeClr val="accent5">
                    <a:lumMod val="20000"/>
                    <a:lumOff val="80000"/>
                  </a:schemeClr>
                </a:solidFill>
              </a:rPr>
              <a:t>році</a:t>
            </a:r>
            <a:r>
              <a:rPr lang="en-US" sz="2400" dirty="0">
                <a:solidFill>
                  <a:schemeClr val="accent5">
                    <a:lumMod val="20000"/>
                    <a:lumOff val="80000"/>
                  </a:schemeClr>
                </a:solidFill>
              </a:rPr>
              <a:t>, </a:t>
            </a:r>
            <a:r>
              <a:rPr lang="ru-RU" sz="2400" dirty="0" err="1">
                <a:solidFill>
                  <a:schemeClr val="accent5">
                    <a:lumMod val="20000"/>
                    <a:lumOff val="80000"/>
                  </a:schemeClr>
                </a:solidFill>
              </a:rPr>
              <a:t>проте</a:t>
            </a:r>
            <a:r>
              <a:rPr lang="ru-RU" sz="2400" dirty="0">
                <a:solidFill>
                  <a:schemeClr val="accent5">
                    <a:lumMod val="20000"/>
                    <a:lumOff val="80000"/>
                  </a:schemeClr>
                </a:solidFill>
              </a:rPr>
              <a:t> </a:t>
            </a:r>
            <a:r>
              <a:rPr lang="ru-RU" sz="2400" dirty="0" err="1">
                <a:solidFill>
                  <a:schemeClr val="accent5">
                    <a:lumMod val="20000"/>
                    <a:lumOff val="80000"/>
                  </a:schemeClr>
                </a:solidFill>
              </a:rPr>
              <a:t>змушений</a:t>
            </a:r>
            <a:r>
              <a:rPr lang="ru-RU" sz="2400" dirty="0">
                <a:solidFill>
                  <a:schemeClr val="accent5">
                    <a:lumMod val="20000"/>
                    <a:lumOff val="80000"/>
                  </a:schemeClr>
                </a:solidFill>
              </a:rPr>
              <a:t> </a:t>
            </a:r>
            <a:r>
              <a:rPr lang="ru-RU" sz="2400" dirty="0" err="1">
                <a:solidFill>
                  <a:schemeClr val="accent5">
                    <a:lumMod val="20000"/>
                    <a:lumOff val="80000"/>
                  </a:schemeClr>
                </a:solidFill>
              </a:rPr>
              <a:t>був</a:t>
            </a:r>
            <a:r>
              <a:rPr lang="ru-RU" sz="2400" dirty="0">
                <a:solidFill>
                  <a:schemeClr val="accent5">
                    <a:lumMod val="20000"/>
                    <a:lumOff val="80000"/>
                  </a:schemeClr>
                </a:solidFill>
              </a:rPr>
              <a:t> </a:t>
            </a:r>
            <a:r>
              <a:rPr lang="ru-RU" sz="2400" dirty="0" err="1">
                <a:solidFill>
                  <a:schemeClr val="accent5">
                    <a:lumMod val="20000"/>
                    <a:lumOff val="80000"/>
                  </a:schemeClr>
                </a:solidFill>
              </a:rPr>
              <a:t>залишити</a:t>
            </a:r>
            <a:r>
              <a:rPr lang="ru-RU" sz="2400" dirty="0">
                <a:solidFill>
                  <a:schemeClr val="accent5">
                    <a:lumMod val="20000"/>
                    <a:lumOff val="80000"/>
                  </a:schemeClr>
                </a:solidFill>
              </a:rPr>
              <a:t> у</a:t>
            </a:r>
            <a:r>
              <a:rPr lang="en-US" sz="2400" dirty="0">
                <a:solidFill>
                  <a:schemeClr val="accent5">
                    <a:lumMod val="20000"/>
                    <a:lumOff val="80000"/>
                  </a:schemeClr>
                </a:solidFill>
              </a:rPr>
              <a:t> 1892, </a:t>
            </a:r>
            <a:r>
              <a:rPr lang="ru-RU" sz="2400" dirty="0">
                <a:solidFill>
                  <a:schemeClr val="accent5">
                    <a:lumMod val="20000"/>
                    <a:lumOff val="80000"/>
                  </a:schemeClr>
                </a:solidFill>
              </a:rPr>
              <a:t>коли </a:t>
            </a:r>
            <a:r>
              <a:rPr lang="ru-RU" sz="2400" dirty="0" err="1">
                <a:solidFill>
                  <a:schemeClr val="accent5">
                    <a:lumMod val="20000"/>
                    <a:lumOff val="80000"/>
                  </a:schemeClr>
                </a:solidFill>
              </a:rPr>
              <a:t>його</a:t>
            </a:r>
            <a:r>
              <a:rPr lang="ru-RU" sz="2400" dirty="0">
                <a:solidFill>
                  <a:schemeClr val="accent5">
                    <a:lumMod val="20000"/>
                    <a:lumOff val="80000"/>
                  </a:schemeClr>
                </a:solidFill>
              </a:rPr>
              <a:t> </a:t>
            </a:r>
            <a:r>
              <a:rPr lang="ru-RU" sz="2400" dirty="0" err="1">
                <a:solidFill>
                  <a:schemeClr val="accent5">
                    <a:lumMod val="20000"/>
                    <a:lumOff val="80000"/>
                  </a:schemeClr>
                </a:solidFill>
              </a:rPr>
              <a:t>батько</a:t>
            </a:r>
            <a:r>
              <a:rPr lang="ru-RU" sz="2400" dirty="0">
                <a:solidFill>
                  <a:schemeClr val="accent5">
                    <a:lumMod val="20000"/>
                    <a:lumOff val="80000"/>
                  </a:schemeClr>
                </a:solidFill>
              </a:rPr>
              <a:t> </a:t>
            </a:r>
            <a:r>
              <a:rPr lang="ru-RU" sz="2400" dirty="0" err="1">
                <a:solidFill>
                  <a:schemeClr val="accent5">
                    <a:lumMod val="20000"/>
                    <a:lumOff val="80000"/>
                  </a:schemeClr>
                </a:solidFill>
              </a:rPr>
              <a:t>більше</a:t>
            </a:r>
            <a:r>
              <a:rPr lang="ru-RU" sz="2400" dirty="0">
                <a:solidFill>
                  <a:schemeClr val="accent5">
                    <a:lumMod val="20000"/>
                    <a:lumOff val="80000"/>
                  </a:schemeClr>
                </a:solidFill>
              </a:rPr>
              <a:t> не </a:t>
            </a:r>
            <a:r>
              <a:rPr lang="ru-RU" sz="2400" dirty="0" err="1">
                <a:solidFill>
                  <a:schemeClr val="accent5">
                    <a:lumMod val="20000"/>
                    <a:lumOff val="80000"/>
                  </a:schemeClr>
                </a:solidFill>
              </a:rPr>
              <a:t>міг</a:t>
            </a:r>
            <a:r>
              <a:rPr lang="ru-RU" sz="2400" dirty="0">
                <a:solidFill>
                  <a:schemeClr val="accent5">
                    <a:lumMod val="20000"/>
                    <a:lumOff val="80000"/>
                  </a:schemeClr>
                </a:solidFill>
              </a:rPr>
              <a:t> </a:t>
            </a:r>
            <a:r>
              <a:rPr lang="ru-RU" sz="2400" dirty="0" err="1">
                <a:solidFill>
                  <a:schemeClr val="accent5">
                    <a:lumMod val="20000"/>
                    <a:lumOff val="80000"/>
                  </a:schemeClr>
                </a:solidFill>
              </a:rPr>
              <a:t>оплачувати</a:t>
            </a:r>
            <a:r>
              <a:rPr lang="ru-RU" sz="2400" dirty="0">
                <a:solidFill>
                  <a:schemeClr val="accent5">
                    <a:lumMod val="20000"/>
                    <a:lumOff val="80000"/>
                  </a:schemeClr>
                </a:solidFill>
              </a:rPr>
              <a:t> </a:t>
            </a:r>
            <a:r>
              <a:rPr lang="ru-RU" sz="2400" dirty="0" err="1">
                <a:solidFill>
                  <a:schemeClr val="accent5">
                    <a:lumMod val="20000"/>
                    <a:lumOff val="80000"/>
                  </a:schemeClr>
                </a:solidFill>
              </a:rPr>
              <a:t>навчання</a:t>
            </a:r>
            <a:r>
              <a:rPr lang="en-US" sz="2400" dirty="0" smtClean="0">
                <a:solidFill>
                  <a:schemeClr val="accent5">
                    <a:lumMod val="20000"/>
                    <a:lumOff val="80000"/>
                  </a:schemeClr>
                </a:solidFill>
              </a:rPr>
              <a:t>.</a:t>
            </a:r>
            <a:r>
              <a:rPr lang="ru-RU" sz="2400" dirty="0">
                <a:solidFill>
                  <a:schemeClr val="accent5">
                    <a:lumMod val="20000"/>
                    <a:lumOff val="80000"/>
                  </a:schemeClr>
                </a:solidFill>
              </a:rPr>
              <a:t> У 1893 </a:t>
            </a:r>
            <a:r>
              <a:rPr lang="ru-RU" sz="2400" dirty="0" err="1">
                <a:solidFill>
                  <a:schemeClr val="accent5">
                    <a:lumMod val="20000"/>
                    <a:lumOff val="80000"/>
                  </a:schemeClr>
                </a:solidFill>
              </a:rPr>
              <a:t>році</a:t>
            </a:r>
            <a:r>
              <a:rPr lang="ru-RU" sz="2400" dirty="0">
                <a:solidFill>
                  <a:schemeClr val="accent5">
                    <a:lumMod val="20000"/>
                    <a:lumOff val="80000"/>
                  </a:schemeClr>
                </a:solidFill>
              </a:rPr>
              <a:t> </a:t>
            </a:r>
            <a:r>
              <a:rPr lang="ru-RU" sz="2400" dirty="0" err="1">
                <a:solidFill>
                  <a:schemeClr val="accent5">
                    <a:lumMod val="20000"/>
                    <a:lumOff val="80000"/>
                  </a:schemeClr>
                </a:solidFill>
              </a:rPr>
              <a:t>його</a:t>
            </a:r>
            <a:r>
              <a:rPr lang="ru-RU" sz="2400" dirty="0">
                <a:solidFill>
                  <a:schemeClr val="accent5">
                    <a:lumMod val="20000"/>
                    <a:lumOff val="80000"/>
                  </a:schemeClr>
                </a:solidFill>
              </a:rPr>
              <a:t> </a:t>
            </a:r>
            <a:r>
              <a:rPr lang="ru-RU" sz="2400" dirty="0" err="1">
                <a:solidFill>
                  <a:schemeClr val="accent5">
                    <a:lumMod val="20000"/>
                    <a:lumOff val="80000"/>
                  </a:schemeClr>
                </a:solidFill>
              </a:rPr>
              <a:t>зарахували</a:t>
            </a:r>
            <a:r>
              <a:rPr lang="ru-RU" sz="2400" dirty="0">
                <a:solidFill>
                  <a:schemeClr val="accent5">
                    <a:lumMod val="20000"/>
                    <a:lumOff val="80000"/>
                  </a:schemeClr>
                </a:solidFill>
              </a:rPr>
              <a:t> до </a:t>
            </a:r>
            <a:r>
              <a:rPr lang="ru-RU" sz="2400" dirty="0" err="1">
                <a:solidFill>
                  <a:schemeClr val="accent5">
                    <a:lumMod val="20000"/>
                    <a:lumOff val="80000"/>
                  </a:schemeClr>
                </a:solidFill>
              </a:rPr>
              <a:t>коледжу</a:t>
            </a:r>
            <a:r>
              <a:rPr lang="ru-RU" sz="2400" dirty="0">
                <a:solidFill>
                  <a:schemeClr val="accent5">
                    <a:lumMod val="20000"/>
                    <a:lumOff val="80000"/>
                  </a:schemeClr>
                </a:solidFill>
              </a:rPr>
              <a:t> Бельведер, </a:t>
            </a:r>
            <a:r>
              <a:rPr lang="ru-RU" sz="2400" dirty="0" err="1">
                <a:solidFill>
                  <a:schemeClr val="accent5">
                    <a:lumMod val="20000"/>
                    <a:lumOff val="80000"/>
                  </a:schemeClr>
                </a:solidFill>
              </a:rPr>
              <a:t>що</a:t>
            </a:r>
            <a:r>
              <a:rPr lang="ru-RU" sz="2400" dirty="0">
                <a:solidFill>
                  <a:schemeClr val="accent5">
                    <a:lumMod val="20000"/>
                    <a:lumOff val="80000"/>
                  </a:schemeClr>
                </a:solidFill>
              </a:rPr>
              <a:t> належав </a:t>
            </a:r>
            <a:r>
              <a:rPr lang="ru-RU" sz="2400" dirty="0" err="1">
                <a:solidFill>
                  <a:schemeClr val="accent5">
                    <a:lumMod val="20000"/>
                    <a:lumOff val="80000"/>
                  </a:schemeClr>
                </a:solidFill>
              </a:rPr>
              <a:t>Єзуїтам</a:t>
            </a:r>
            <a:r>
              <a:rPr lang="ru-RU" sz="2400" dirty="0">
                <a:solidFill>
                  <a:schemeClr val="accent5">
                    <a:lumMod val="20000"/>
                    <a:lumOff val="80000"/>
                  </a:schemeClr>
                </a:solidFill>
              </a:rPr>
              <a:t>, </a:t>
            </a:r>
            <a:r>
              <a:rPr lang="ru-RU" sz="2400" dirty="0" err="1">
                <a:solidFill>
                  <a:schemeClr val="accent5">
                    <a:lumMod val="20000"/>
                    <a:lumOff val="80000"/>
                  </a:schemeClr>
                </a:solidFill>
              </a:rPr>
              <a:t>сподіваючись</a:t>
            </a:r>
            <a:r>
              <a:rPr lang="ru-RU" sz="2400" dirty="0">
                <a:solidFill>
                  <a:schemeClr val="accent5">
                    <a:lumMod val="20000"/>
                    <a:lumOff val="80000"/>
                  </a:schemeClr>
                </a:solidFill>
              </a:rPr>
              <a:t>, </a:t>
            </a:r>
            <a:r>
              <a:rPr lang="ru-RU" sz="2400" dirty="0" err="1">
                <a:solidFill>
                  <a:schemeClr val="accent5">
                    <a:lumMod val="20000"/>
                    <a:lumOff val="80000"/>
                  </a:schemeClr>
                </a:solidFill>
              </a:rPr>
              <a:t>що</a:t>
            </a:r>
            <a:r>
              <a:rPr lang="ru-RU" sz="2400" dirty="0">
                <a:solidFill>
                  <a:schemeClr val="accent5">
                    <a:lumMod val="20000"/>
                    <a:lumOff val="80000"/>
                  </a:schemeClr>
                </a:solidFill>
              </a:rPr>
              <a:t> у </a:t>
            </a:r>
            <a:r>
              <a:rPr lang="ru-RU" sz="2400" dirty="0" err="1">
                <a:solidFill>
                  <a:schemeClr val="accent5">
                    <a:lumMod val="20000"/>
                    <a:lumOff val="80000"/>
                  </a:schemeClr>
                </a:solidFill>
              </a:rPr>
              <a:t>нього</a:t>
            </a:r>
            <a:r>
              <a:rPr lang="ru-RU" sz="2400" dirty="0">
                <a:solidFill>
                  <a:schemeClr val="accent5">
                    <a:lumMod val="20000"/>
                    <a:lumOff val="80000"/>
                  </a:schemeClr>
                </a:solidFill>
              </a:rPr>
              <a:t> </a:t>
            </a:r>
            <a:r>
              <a:rPr lang="ru-RU" sz="2400" dirty="0" err="1">
                <a:solidFill>
                  <a:schemeClr val="accent5">
                    <a:lumMod val="20000"/>
                    <a:lumOff val="80000"/>
                  </a:schemeClr>
                </a:solidFill>
              </a:rPr>
              <a:t>виявиться</a:t>
            </a:r>
            <a:r>
              <a:rPr lang="ru-RU" sz="2400" dirty="0">
                <a:solidFill>
                  <a:schemeClr val="accent5">
                    <a:lumMod val="20000"/>
                    <a:lumOff val="80000"/>
                  </a:schemeClr>
                </a:solidFill>
              </a:rPr>
              <a:t> </a:t>
            </a:r>
            <a:r>
              <a:rPr lang="ru-RU" sz="2400" dirty="0" err="1">
                <a:solidFill>
                  <a:schemeClr val="accent5">
                    <a:lumMod val="20000"/>
                    <a:lumOff val="80000"/>
                  </a:schemeClr>
                </a:solidFill>
              </a:rPr>
              <a:t>покликання</a:t>
            </a:r>
            <a:r>
              <a:rPr lang="ru-RU" sz="2400" dirty="0">
                <a:solidFill>
                  <a:schemeClr val="accent5">
                    <a:lumMod val="20000"/>
                    <a:lumOff val="80000"/>
                  </a:schemeClr>
                </a:solidFill>
              </a:rPr>
              <a:t> </a:t>
            </a:r>
            <a:r>
              <a:rPr lang="ru-RU" sz="2400" dirty="0" err="1">
                <a:solidFill>
                  <a:schemeClr val="accent5">
                    <a:lumMod val="20000"/>
                    <a:lumOff val="80000"/>
                  </a:schemeClr>
                </a:solidFill>
              </a:rPr>
              <a:t>і</a:t>
            </a:r>
            <a:r>
              <a:rPr lang="ru-RU" sz="2400" dirty="0">
                <a:solidFill>
                  <a:schemeClr val="accent5">
                    <a:lumMod val="20000"/>
                    <a:lumOff val="80000"/>
                  </a:schemeClr>
                </a:solidFill>
              </a:rPr>
              <a:t> </a:t>
            </a:r>
            <a:r>
              <a:rPr lang="ru-RU" sz="2400" dirty="0" err="1">
                <a:solidFill>
                  <a:schemeClr val="accent5">
                    <a:lumMod val="20000"/>
                    <a:lumOff val="80000"/>
                  </a:schemeClr>
                </a:solidFill>
              </a:rPr>
              <a:t>він</a:t>
            </a:r>
            <a:r>
              <a:rPr lang="ru-RU" sz="2400" dirty="0">
                <a:solidFill>
                  <a:schemeClr val="accent5">
                    <a:lumMod val="20000"/>
                    <a:lumOff val="80000"/>
                  </a:schemeClr>
                </a:solidFill>
              </a:rPr>
              <a:t> </a:t>
            </a:r>
            <a:r>
              <a:rPr lang="ru-RU" sz="2400" dirty="0" err="1">
                <a:solidFill>
                  <a:schemeClr val="accent5">
                    <a:lumMod val="20000"/>
                    <a:lumOff val="80000"/>
                  </a:schemeClr>
                </a:solidFill>
              </a:rPr>
              <a:t>приєднається</a:t>
            </a:r>
            <a:r>
              <a:rPr lang="ru-RU" sz="2400" dirty="0">
                <a:solidFill>
                  <a:schemeClr val="accent5">
                    <a:lumMod val="20000"/>
                    <a:lumOff val="80000"/>
                  </a:schemeClr>
                </a:solidFill>
              </a:rPr>
              <a:t> до ордену. Все ж Джойс </a:t>
            </a:r>
            <a:r>
              <a:rPr lang="ru-RU" sz="2400" dirty="0" err="1">
                <a:solidFill>
                  <a:schemeClr val="accent5">
                    <a:lumMod val="20000"/>
                    <a:lumOff val="80000"/>
                  </a:schemeClr>
                </a:solidFill>
              </a:rPr>
              <a:t>відійшов</a:t>
            </a:r>
            <a:r>
              <a:rPr lang="ru-RU" sz="2400" dirty="0">
                <a:solidFill>
                  <a:schemeClr val="accent5">
                    <a:lumMod val="20000"/>
                    <a:lumOff val="80000"/>
                  </a:schemeClr>
                </a:solidFill>
              </a:rPr>
              <a:t> </a:t>
            </a:r>
            <a:r>
              <a:rPr lang="ru-RU" sz="2400" dirty="0" err="1">
                <a:solidFill>
                  <a:schemeClr val="accent5">
                    <a:lumMod val="20000"/>
                    <a:lumOff val="80000"/>
                  </a:schemeClr>
                </a:solidFill>
              </a:rPr>
              <a:t>від</a:t>
            </a:r>
            <a:r>
              <a:rPr lang="ru-RU" sz="2400" dirty="0">
                <a:solidFill>
                  <a:schemeClr val="accent5">
                    <a:lumMod val="20000"/>
                    <a:lumOff val="80000"/>
                  </a:schemeClr>
                </a:solidFill>
              </a:rPr>
              <a:t> католицизму у </a:t>
            </a:r>
            <a:r>
              <a:rPr lang="ru-RU" sz="2400" dirty="0" err="1">
                <a:solidFill>
                  <a:schemeClr val="accent5">
                    <a:lumMod val="20000"/>
                    <a:lumOff val="80000"/>
                  </a:schemeClr>
                </a:solidFill>
              </a:rPr>
              <a:t>віці</a:t>
            </a:r>
            <a:r>
              <a:rPr lang="ru-RU" sz="2400" dirty="0">
                <a:solidFill>
                  <a:schemeClr val="accent5">
                    <a:lumMod val="20000"/>
                    <a:lumOff val="80000"/>
                  </a:schemeClr>
                </a:solidFill>
              </a:rPr>
              <a:t> 16 </a:t>
            </a:r>
            <a:r>
              <a:rPr lang="ru-RU" sz="2400" dirty="0" err="1">
                <a:solidFill>
                  <a:schemeClr val="accent5">
                    <a:lumMod val="20000"/>
                    <a:lumOff val="80000"/>
                  </a:schemeClr>
                </a:solidFill>
              </a:rPr>
              <a:t>років</a:t>
            </a:r>
            <a:r>
              <a:rPr lang="ru-RU" sz="2400" dirty="0">
                <a:solidFill>
                  <a:schemeClr val="accent5">
                    <a:lumMod val="20000"/>
                    <a:lumOff val="80000"/>
                  </a:schemeClr>
                </a:solidFill>
              </a:rPr>
              <a:t>, </a:t>
            </a:r>
            <a:r>
              <a:rPr lang="ru-RU" sz="2400" dirty="0" err="1">
                <a:solidFill>
                  <a:schemeClr val="accent5">
                    <a:lumMod val="20000"/>
                    <a:lumOff val="80000"/>
                  </a:schemeClr>
                </a:solidFill>
              </a:rPr>
              <a:t>хоча</a:t>
            </a:r>
            <a:r>
              <a:rPr lang="ru-RU" sz="2400" dirty="0">
                <a:solidFill>
                  <a:schemeClr val="accent5">
                    <a:lumMod val="20000"/>
                    <a:lumOff val="80000"/>
                  </a:schemeClr>
                </a:solidFill>
              </a:rPr>
              <a:t> </a:t>
            </a:r>
            <a:r>
              <a:rPr lang="ru-RU" sz="2400" dirty="0" err="1">
                <a:solidFill>
                  <a:schemeClr val="accent5">
                    <a:lumMod val="20000"/>
                    <a:lumOff val="80000"/>
                  </a:schemeClr>
                </a:solidFill>
              </a:rPr>
              <a:t>філософія</a:t>
            </a:r>
            <a:r>
              <a:rPr lang="ru-RU" sz="2400" dirty="0">
                <a:solidFill>
                  <a:schemeClr val="accent5">
                    <a:lumMod val="20000"/>
                    <a:lumOff val="80000"/>
                  </a:schemeClr>
                </a:solidFill>
              </a:rPr>
              <a:t> Томи </a:t>
            </a:r>
            <a:r>
              <a:rPr lang="ru-RU" sz="2400" dirty="0" err="1">
                <a:solidFill>
                  <a:schemeClr val="accent5">
                    <a:lumMod val="20000"/>
                    <a:lumOff val="80000"/>
                  </a:schemeClr>
                </a:solidFill>
              </a:rPr>
              <a:t>Аквінського</a:t>
            </a:r>
            <a:r>
              <a:rPr lang="ru-RU" sz="2400" dirty="0">
                <a:solidFill>
                  <a:schemeClr val="accent5">
                    <a:lumMod val="20000"/>
                    <a:lumOff val="80000"/>
                  </a:schemeClr>
                </a:solidFill>
              </a:rPr>
              <a:t> </a:t>
            </a:r>
            <a:r>
              <a:rPr lang="ru-RU" sz="2400" dirty="0" err="1">
                <a:solidFill>
                  <a:schemeClr val="accent5">
                    <a:lumMod val="20000"/>
                    <a:lumOff val="80000"/>
                  </a:schemeClr>
                </a:solidFill>
              </a:rPr>
              <a:t>матиме</a:t>
            </a:r>
            <a:r>
              <a:rPr lang="ru-RU" sz="2400" dirty="0">
                <a:solidFill>
                  <a:schemeClr val="accent5">
                    <a:lumMod val="20000"/>
                    <a:lumOff val="80000"/>
                  </a:schemeClr>
                </a:solidFill>
              </a:rPr>
              <a:t> </a:t>
            </a:r>
            <a:r>
              <a:rPr lang="ru-RU" sz="2400" dirty="0" err="1">
                <a:solidFill>
                  <a:schemeClr val="accent5">
                    <a:lumMod val="20000"/>
                    <a:lumOff val="80000"/>
                  </a:schemeClr>
                </a:solidFill>
              </a:rPr>
              <a:t>вплив</a:t>
            </a:r>
            <a:r>
              <a:rPr lang="ru-RU" sz="2400" dirty="0">
                <a:solidFill>
                  <a:schemeClr val="accent5">
                    <a:lumMod val="20000"/>
                    <a:lumOff val="80000"/>
                  </a:schemeClr>
                </a:solidFill>
              </a:rPr>
              <a:t> на </a:t>
            </a:r>
            <a:r>
              <a:rPr lang="ru-RU" sz="2400" dirty="0" err="1">
                <a:solidFill>
                  <a:schemeClr val="accent5">
                    <a:lumMod val="20000"/>
                    <a:lumOff val="80000"/>
                  </a:schemeClr>
                </a:solidFill>
              </a:rPr>
              <a:t>нього</a:t>
            </a:r>
            <a:r>
              <a:rPr lang="ru-RU" sz="2400" dirty="0">
                <a:solidFill>
                  <a:schemeClr val="accent5">
                    <a:lumMod val="20000"/>
                    <a:lumOff val="80000"/>
                  </a:schemeClr>
                </a:solidFill>
              </a:rPr>
              <a:t> </a:t>
            </a:r>
            <a:r>
              <a:rPr lang="ru-RU" sz="2400" dirty="0" err="1">
                <a:solidFill>
                  <a:schemeClr val="accent5">
                    <a:lumMod val="20000"/>
                    <a:lumOff val="80000"/>
                  </a:schemeClr>
                </a:solidFill>
              </a:rPr>
              <a:t>протягом</a:t>
            </a:r>
            <a:r>
              <a:rPr lang="ru-RU" sz="2400" dirty="0">
                <a:solidFill>
                  <a:schemeClr val="accent5">
                    <a:lumMod val="20000"/>
                    <a:lumOff val="80000"/>
                  </a:schemeClr>
                </a:solidFill>
              </a:rPr>
              <a:t> </a:t>
            </a:r>
            <a:r>
              <a:rPr lang="ru-RU" sz="2400" dirty="0" err="1">
                <a:solidFill>
                  <a:schemeClr val="accent5">
                    <a:lumMod val="20000"/>
                    <a:lumOff val="80000"/>
                  </a:schemeClr>
                </a:solidFill>
              </a:rPr>
              <a:t>всього</a:t>
            </a:r>
            <a:r>
              <a:rPr lang="ru-RU" sz="2400" dirty="0">
                <a:solidFill>
                  <a:schemeClr val="accent5">
                    <a:lumMod val="20000"/>
                    <a:lumOff val="80000"/>
                  </a:schemeClr>
                </a:solidFill>
              </a:rPr>
              <a:t> </a:t>
            </a:r>
            <a:r>
              <a:rPr lang="ru-RU" sz="2400" dirty="0" err="1">
                <a:solidFill>
                  <a:schemeClr val="accent5">
                    <a:lumMod val="20000"/>
                    <a:lumOff val="80000"/>
                  </a:schemeClr>
                </a:solidFill>
              </a:rPr>
              <a:t>подальшого</a:t>
            </a:r>
            <a:r>
              <a:rPr lang="ru-RU" sz="2400" dirty="0">
                <a:solidFill>
                  <a:schemeClr val="accent5">
                    <a:lumMod val="20000"/>
                    <a:lumOff val="80000"/>
                  </a:schemeClr>
                </a:solidFill>
              </a:rPr>
              <a:t> </a:t>
            </a:r>
            <a:r>
              <a:rPr lang="ru-RU" sz="2400" dirty="0" err="1">
                <a:solidFill>
                  <a:schemeClr val="accent5">
                    <a:lumMod val="20000"/>
                    <a:lumOff val="80000"/>
                  </a:schemeClr>
                </a:solidFill>
              </a:rPr>
              <a:t>життя</a:t>
            </a:r>
            <a:r>
              <a:rPr lang="ru-RU" sz="2400" dirty="0">
                <a:solidFill>
                  <a:schemeClr val="accent5">
                    <a:lumMod val="20000"/>
                    <a:lumOff val="80000"/>
                  </a:schemeClr>
                </a:solidFill>
              </a:rPr>
              <a:t>.</a:t>
            </a:r>
            <a:r>
              <a:rPr lang="uk-UA" sz="2400" dirty="0" smtClean="0">
                <a:solidFill>
                  <a:schemeClr val="accent5">
                    <a:lumMod val="20000"/>
                    <a:lumOff val="80000"/>
                  </a:schemeClr>
                </a:solidFill>
              </a:rPr>
              <a:t/>
            </a:r>
            <a:br>
              <a:rPr lang="uk-UA" sz="2400" dirty="0" smtClean="0">
                <a:solidFill>
                  <a:schemeClr val="accent5">
                    <a:lumMod val="20000"/>
                    <a:lumOff val="80000"/>
                  </a:schemeClr>
                </a:solidFill>
              </a:rPr>
            </a:br>
            <a:endParaRPr lang="ru-RU" sz="2400" dirty="0">
              <a:solidFill>
                <a:schemeClr val="accent5">
                  <a:lumMod val="20000"/>
                  <a:lumOff val="80000"/>
                </a:schemeClr>
              </a:solidFill>
            </a:endParaRPr>
          </a:p>
        </p:txBody>
      </p:sp>
      <p:pic>
        <p:nvPicPr>
          <p:cNvPr id="5" name="Рисунок 4" descr="200px-James_Joyce_age_six,_1888.jpg"/>
          <p:cNvPicPr>
            <a:picLocks noChangeAspect="1"/>
          </p:cNvPicPr>
          <p:nvPr/>
        </p:nvPicPr>
        <p:blipFill>
          <a:blip r:embed="rId3" cstate="print"/>
          <a:stretch>
            <a:fillRect/>
          </a:stretch>
        </p:blipFill>
        <p:spPr>
          <a:xfrm>
            <a:off x="6228183" y="1988840"/>
            <a:ext cx="2693429" cy="352839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20131119_1214550904.jpg"/>
          <p:cNvPicPr>
            <a:picLocks noChangeAspect="1"/>
          </p:cNvPicPr>
          <p:nvPr/>
        </p:nvPicPr>
        <p:blipFill>
          <a:blip r:embed="rId2" cstate="print"/>
          <a:stretch>
            <a:fillRect/>
          </a:stretch>
        </p:blipFill>
        <p:spPr>
          <a:xfrm>
            <a:off x="0" y="0"/>
            <a:ext cx="9288423" cy="685800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solidFill>
                  <a:schemeClr val="accent6">
                    <a:lumMod val="40000"/>
                    <a:lumOff val="60000"/>
                  </a:schemeClr>
                </a:solidFill>
              </a:rPr>
              <a:t>Джойс о себе</a:t>
            </a:r>
            <a:br>
              <a:rPr lang="ru-RU" b="1" dirty="0" smtClean="0">
                <a:solidFill>
                  <a:schemeClr val="accent6">
                    <a:lumMod val="40000"/>
                    <a:lumOff val="60000"/>
                  </a:schemeClr>
                </a:solidFill>
              </a:rPr>
            </a:br>
            <a:endParaRPr lang="ru-RU" dirty="0">
              <a:solidFill>
                <a:schemeClr val="accent6">
                  <a:lumMod val="40000"/>
                  <a:lumOff val="60000"/>
                </a:schemeClr>
              </a:solidFill>
            </a:endParaRPr>
          </a:p>
        </p:txBody>
      </p:sp>
      <p:sp>
        <p:nvSpPr>
          <p:cNvPr id="3" name="Содержимое 2"/>
          <p:cNvSpPr>
            <a:spLocks noGrp="1"/>
          </p:cNvSpPr>
          <p:nvPr>
            <p:ph idx="1"/>
          </p:nvPr>
        </p:nvSpPr>
        <p:spPr/>
        <p:txBody>
          <a:bodyPr/>
          <a:lstStyle/>
          <a:p>
            <a:pPr>
              <a:buNone/>
            </a:pPr>
            <a:r>
              <a:rPr lang="ru-RU" dirty="0" smtClean="0">
                <a:solidFill>
                  <a:schemeClr val="accent6">
                    <a:lumMod val="20000"/>
                    <a:lumOff val="80000"/>
                  </a:schemeClr>
                </a:solidFill>
                <a:latin typeface="Impact" pitchFamily="34" charset="0"/>
              </a:rPr>
              <a:t>Я </a:t>
            </a:r>
            <a:r>
              <a:rPr lang="ru-RU" dirty="0">
                <a:solidFill>
                  <a:schemeClr val="accent6">
                    <a:lumMod val="20000"/>
                    <a:lumOff val="80000"/>
                  </a:schemeClr>
                </a:solidFill>
                <a:latin typeface="Impact" pitchFamily="34" charset="0"/>
              </a:rPr>
              <a:t>слабый человек, не слишком добродетельный, к тому же весьма склонный к </a:t>
            </a:r>
            <a:r>
              <a:rPr lang="ru-RU" dirty="0" smtClean="0">
                <a:solidFill>
                  <a:schemeClr val="accent6">
                    <a:lumMod val="20000"/>
                    <a:lumOff val="80000"/>
                  </a:schemeClr>
                </a:solidFill>
                <a:latin typeface="Impact" pitchFamily="34" charset="0"/>
              </a:rPr>
              <a:t>алкоголизму</a:t>
            </a:r>
          </a:p>
          <a:p>
            <a:pPr>
              <a:buNone/>
            </a:pPr>
            <a:endParaRPr lang="ru-RU" dirty="0">
              <a:solidFill>
                <a:schemeClr val="accent6">
                  <a:lumMod val="20000"/>
                  <a:lumOff val="80000"/>
                </a:schemeClr>
              </a:solidFill>
              <a:latin typeface="Impact" pitchFamily="34" charset="0"/>
            </a:endParaRPr>
          </a:p>
          <a:p>
            <a:pPr>
              <a:buNone/>
            </a:pPr>
            <a:r>
              <a:rPr lang="ru-RU" dirty="0">
                <a:solidFill>
                  <a:schemeClr val="accent6">
                    <a:lumMod val="20000"/>
                    <a:lumOff val="80000"/>
                  </a:schemeClr>
                </a:solidFill>
                <a:latin typeface="Impact" pitchFamily="34" charset="0"/>
              </a:rPr>
              <a:t>У меня мозги — как у приказчика в мелочной лавочке.</a:t>
            </a:r>
          </a:p>
          <a:p>
            <a:pPr>
              <a:buNone/>
            </a:pPr>
            <a:endParaRPr lang="ru-RU" dirty="0">
              <a:solidFill>
                <a:schemeClr val="accent6">
                  <a:lumMod val="20000"/>
                  <a:lumOff val="80000"/>
                </a:schemeClr>
              </a:solidFill>
              <a:latin typeface="Impact" pitchFamily="34" charset="0"/>
            </a:endParaRPr>
          </a:p>
        </p:txBody>
      </p:sp>
    </p:spTree>
  </p:cSld>
  <p:clrMapOvr>
    <a:masterClrMapping/>
  </p:clrMapOvr>
  <p:transition>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umrudnii-fon_1920x1200.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80728"/>
            <a:ext cx="5626968" cy="5145435"/>
          </a:xfrm>
        </p:spPr>
        <p:txBody>
          <a:bodyPr>
            <a:normAutofit/>
          </a:bodyPr>
          <a:lstStyle/>
          <a:p>
            <a:pPr>
              <a:buNone/>
            </a:pPr>
            <a:r>
              <a:rPr lang="ru-RU" sz="2400" dirty="0">
                <a:solidFill>
                  <a:schemeClr val="accent6">
                    <a:lumMod val="40000"/>
                    <a:lumOff val="60000"/>
                  </a:schemeClr>
                </a:solidFill>
              </a:rPr>
              <a:t>У</a:t>
            </a:r>
            <a:r>
              <a:rPr lang="en-US" sz="2400" dirty="0">
                <a:solidFill>
                  <a:schemeClr val="accent6">
                    <a:lumMod val="40000"/>
                    <a:lumOff val="60000"/>
                  </a:schemeClr>
                </a:solidFill>
              </a:rPr>
              <a:t> 1898 </a:t>
            </a:r>
            <a:r>
              <a:rPr lang="ru-RU" sz="2400" dirty="0" err="1">
                <a:solidFill>
                  <a:schemeClr val="accent6">
                    <a:lumMod val="40000"/>
                    <a:lumOff val="60000"/>
                  </a:schemeClr>
                </a:solidFill>
              </a:rPr>
              <a:t>році</a:t>
            </a:r>
            <a:r>
              <a:rPr lang="ru-RU" sz="2400" dirty="0">
                <a:solidFill>
                  <a:schemeClr val="accent6">
                    <a:lumMod val="40000"/>
                    <a:lumOff val="60000"/>
                  </a:schemeClr>
                </a:solidFill>
              </a:rPr>
              <a:t> </a:t>
            </a:r>
            <a:r>
              <a:rPr lang="ru-RU" sz="2400" dirty="0" err="1">
                <a:solidFill>
                  <a:schemeClr val="accent6">
                    <a:lumMod val="40000"/>
                    <a:lumOff val="60000"/>
                  </a:schemeClr>
                </a:solidFill>
              </a:rPr>
              <a:t>він</a:t>
            </a:r>
            <a:r>
              <a:rPr lang="ru-RU" sz="2400" dirty="0">
                <a:solidFill>
                  <a:schemeClr val="accent6">
                    <a:lumMod val="40000"/>
                    <a:lumOff val="60000"/>
                  </a:schemeClr>
                </a:solidFill>
              </a:rPr>
              <a:t> вступив до </a:t>
            </a:r>
            <a:r>
              <a:rPr lang="ru-RU" sz="2400" dirty="0" err="1">
                <a:solidFill>
                  <a:schemeClr val="accent6">
                    <a:lumMod val="40000"/>
                    <a:lumOff val="60000"/>
                  </a:schemeClr>
                </a:solidFill>
              </a:rPr>
              <a:t>щойно</a:t>
            </a:r>
            <a:r>
              <a:rPr lang="ru-RU" sz="2400" dirty="0">
                <a:solidFill>
                  <a:schemeClr val="accent6">
                    <a:lumMod val="40000"/>
                    <a:lumOff val="60000"/>
                  </a:schemeClr>
                </a:solidFill>
              </a:rPr>
              <a:t> </a:t>
            </a:r>
            <a:r>
              <a:rPr lang="ru-RU" sz="2400" dirty="0" err="1">
                <a:solidFill>
                  <a:schemeClr val="accent6">
                    <a:lumMod val="40000"/>
                    <a:lumOff val="60000"/>
                  </a:schemeClr>
                </a:solidFill>
              </a:rPr>
              <a:t>створеного</a:t>
            </a:r>
            <a:r>
              <a:rPr lang="ru-RU" sz="2400" dirty="0">
                <a:solidFill>
                  <a:schemeClr val="accent6">
                    <a:lumMod val="40000"/>
                    <a:lumOff val="60000"/>
                  </a:schemeClr>
                </a:solidFill>
              </a:rPr>
              <a:t> </a:t>
            </a:r>
            <a:r>
              <a:rPr lang="ru-RU" sz="2400" dirty="0" err="1">
                <a:solidFill>
                  <a:schemeClr val="accent6">
                    <a:lumMod val="40000"/>
                    <a:lumOff val="60000"/>
                  </a:schemeClr>
                </a:solidFill>
              </a:rPr>
              <a:t>Дублінського</a:t>
            </a:r>
            <a:r>
              <a:rPr lang="ru-RU" sz="2400" dirty="0">
                <a:solidFill>
                  <a:schemeClr val="accent6">
                    <a:lumMod val="40000"/>
                    <a:lumOff val="60000"/>
                  </a:schemeClr>
                </a:solidFill>
              </a:rPr>
              <a:t> </a:t>
            </a:r>
            <a:r>
              <a:rPr lang="ru-RU" sz="2400" dirty="0" err="1">
                <a:solidFill>
                  <a:schemeClr val="accent6">
                    <a:lumMod val="40000"/>
                    <a:lumOff val="60000"/>
                  </a:schemeClr>
                </a:solidFill>
              </a:rPr>
              <a:t>університетського</a:t>
            </a:r>
            <a:r>
              <a:rPr lang="ru-RU" sz="2400" dirty="0">
                <a:solidFill>
                  <a:schemeClr val="accent6">
                    <a:lumMod val="40000"/>
                    <a:lumOff val="60000"/>
                  </a:schemeClr>
                </a:solidFill>
              </a:rPr>
              <a:t> </a:t>
            </a:r>
            <a:r>
              <a:rPr lang="ru-RU" sz="2400" dirty="0" err="1">
                <a:solidFill>
                  <a:schemeClr val="accent6">
                    <a:lumMod val="40000"/>
                    <a:lumOff val="60000"/>
                  </a:schemeClr>
                </a:solidFill>
              </a:rPr>
              <a:t>коледжу</a:t>
            </a:r>
            <a:r>
              <a:rPr lang="en-US" sz="2400" dirty="0">
                <a:solidFill>
                  <a:schemeClr val="accent6">
                    <a:lumMod val="40000"/>
                    <a:lumOff val="60000"/>
                  </a:schemeClr>
                </a:solidFill>
              </a:rPr>
              <a:t>, </a:t>
            </a:r>
            <a:r>
              <a:rPr lang="ru-RU" sz="2400" dirty="0">
                <a:solidFill>
                  <a:schemeClr val="accent6">
                    <a:lumMod val="40000"/>
                    <a:lumOff val="60000"/>
                  </a:schemeClr>
                </a:solidFill>
              </a:rPr>
              <a:t>де </a:t>
            </a:r>
            <a:r>
              <a:rPr lang="ru-RU" sz="2400" dirty="0" err="1">
                <a:solidFill>
                  <a:schemeClr val="accent6">
                    <a:lumMod val="40000"/>
                    <a:lumOff val="60000"/>
                  </a:schemeClr>
                </a:solidFill>
              </a:rPr>
              <a:t>зайнявся</a:t>
            </a:r>
            <a:r>
              <a:rPr lang="ru-RU" sz="2400" dirty="0">
                <a:solidFill>
                  <a:schemeClr val="accent6">
                    <a:lumMod val="40000"/>
                    <a:lumOff val="60000"/>
                  </a:schemeClr>
                </a:solidFill>
              </a:rPr>
              <a:t> </a:t>
            </a:r>
            <a:r>
              <a:rPr lang="ru-RU" sz="2400" dirty="0" err="1">
                <a:solidFill>
                  <a:schemeClr val="accent6">
                    <a:lumMod val="40000"/>
                    <a:lumOff val="60000"/>
                  </a:schemeClr>
                </a:solidFill>
              </a:rPr>
              <a:t>вивченням</a:t>
            </a:r>
            <a:r>
              <a:rPr lang="ru-RU" sz="2400" dirty="0">
                <a:solidFill>
                  <a:schemeClr val="accent6">
                    <a:lumMod val="40000"/>
                    <a:lumOff val="60000"/>
                  </a:schemeClr>
                </a:solidFill>
              </a:rPr>
              <a:t> </a:t>
            </a:r>
            <a:r>
              <a:rPr lang="ru-RU" sz="2400" dirty="0" err="1">
                <a:solidFill>
                  <a:schemeClr val="accent6">
                    <a:lumMod val="40000"/>
                    <a:lumOff val="60000"/>
                  </a:schemeClr>
                </a:solidFill>
              </a:rPr>
              <a:t>сучасних</a:t>
            </a:r>
            <a:r>
              <a:rPr lang="ru-RU" sz="2400" dirty="0">
                <a:solidFill>
                  <a:schemeClr val="accent6">
                    <a:lumMod val="40000"/>
                    <a:lumOff val="60000"/>
                  </a:schemeClr>
                </a:solidFill>
              </a:rPr>
              <a:t> </a:t>
            </a:r>
            <a:r>
              <a:rPr lang="ru-RU" sz="2400" dirty="0" err="1">
                <a:solidFill>
                  <a:schemeClr val="accent6">
                    <a:lumMod val="40000"/>
                    <a:lumOff val="60000"/>
                  </a:schemeClr>
                </a:solidFill>
              </a:rPr>
              <a:t>мов</a:t>
            </a:r>
            <a:r>
              <a:rPr lang="en-US" sz="2400" dirty="0">
                <a:solidFill>
                  <a:schemeClr val="accent6">
                    <a:lumMod val="40000"/>
                    <a:lumOff val="60000"/>
                  </a:schemeClr>
                </a:solidFill>
              </a:rPr>
              <a:t>, </a:t>
            </a:r>
            <a:r>
              <a:rPr lang="ru-RU" sz="2400" dirty="0" err="1">
                <a:solidFill>
                  <a:schemeClr val="accent6">
                    <a:lumMod val="40000"/>
                    <a:lumOff val="60000"/>
                  </a:schemeClr>
                </a:solidFill>
              </a:rPr>
              <a:t>зокрема</a:t>
            </a:r>
            <a:r>
              <a:rPr lang="ru-RU" sz="2400" dirty="0">
                <a:solidFill>
                  <a:schemeClr val="accent6">
                    <a:lumMod val="40000"/>
                    <a:lumOff val="60000"/>
                  </a:schemeClr>
                </a:solidFill>
              </a:rPr>
              <a:t> </a:t>
            </a:r>
            <a:r>
              <a:rPr lang="ru-RU" sz="2400" dirty="0" err="1">
                <a:solidFill>
                  <a:schemeClr val="accent6">
                    <a:lumMod val="40000"/>
                    <a:lumOff val="60000"/>
                  </a:schemeClr>
                </a:solidFill>
              </a:rPr>
              <a:t>англійської</a:t>
            </a:r>
            <a:r>
              <a:rPr lang="en-US" sz="2400" dirty="0">
                <a:solidFill>
                  <a:schemeClr val="accent6">
                    <a:lumMod val="40000"/>
                    <a:lumOff val="60000"/>
                  </a:schemeClr>
                </a:solidFill>
              </a:rPr>
              <a:t>, </a:t>
            </a:r>
            <a:r>
              <a:rPr lang="ru-RU" sz="2400" dirty="0" err="1">
                <a:solidFill>
                  <a:schemeClr val="accent6">
                    <a:lumMod val="40000"/>
                    <a:lumOff val="60000"/>
                  </a:schemeClr>
                </a:solidFill>
              </a:rPr>
              <a:t>французької</a:t>
            </a:r>
            <a:r>
              <a:rPr lang="en-US" sz="2400" dirty="0">
                <a:solidFill>
                  <a:schemeClr val="accent6">
                    <a:lumMod val="40000"/>
                    <a:lumOff val="60000"/>
                  </a:schemeClr>
                </a:solidFill>
              </a:rPr>
              <a:t> </a:t>
            </a:r>
            <a:r>
              <a:rPr lang="ru-RU" sz="2400" dirty="0">
                <a:solidFill>
                  <a:schemeClr val="accent6">
                    <a:lumMod val="40000"/>
                    <a:lumOff val="60000"/>
                  </a:schemeClr>
                </a:solidFill>
              </a:rPr>
              <a:t>та</a:t>
            </a:r>
            <a:r>
              <a:rPr lang="en-US" sz="2400" dirty="0">
                <a:solidFill>
                  <a:schemeClr val="accent6">
                    <a:lumMod val="40000"/>
                    <a:lumOff val="60000"/>
                  </a:schemeClr>
                </a:solidFill>
              </a:rPr>
              <a:t> </a:t>
            </a:r>
            <a:r>
              <a:rPr lang="ru-RU" sz="2400" dirty="0" err="1">
                <a:solidFill>
                  <a:schemeClr val="accent6">
                    <a:lumMod val="40000"/>
                    <a:lumOff val="60000"/>
                  </a:schemeClr>
                </a:solidFill>
              </a:rPr>
              <a:t>італійської</a:t>
            </a:r>
            <a:r>
              <a:rPr lang="en-US" sz="2400" dirty="0">
                <a:solidFill>
                  <a:schemeClr val="accent6">
                    <a:lumMod val="40000"/>
                    <a:lumOff val="60000"/>
                  </a:schemeClr>
                </a:solidFill>
              </a:rPr>
              <a:t>. </a:t>
            </a:r>
            <a:r>
              <a:rPr lang="ru-RU" sz="2400" dirty="0" err="1">
                <a:solidFill>
                  <a:schemeClr val="accent6">
                    <a:lumMod val="40000"/>
                    <a:lumOff val="60000"/>
                  </a:schemeClr>
                </a:solidFill>
              </a:rPr>
              <a:t>Також</a:t>
            </a:r>
            <a:r>
              <a:rPr lang="ru-RU" sz="2400" dirty="0">
                <a:solidFill>
                  <a:schemeClr val="accent6">
                    <a:lumMod val="40000"/>
                    <a:lumOff val="60000"/>
                  </a:schemeClr>
                </a:solidFill>
              </a:rPr>
              <a:t> у </a:t>
            </a:r>
            <a:r>
              <a:rPr lang="ru-RU" sz="2400" dirty="0" err="1">
                <a:solidFill>
                  <a:schemeClr val="accent6">
                    <a:lumMod val="40000"/>
                    <a:lumOff val="60000"/>
                  </a:schemeClr>
                </a:solidFill>
              </a:rPr>
              <a:t>цей</a:t>
            </a:r>
            <a:r>
              <a:rPr lang="ru-RU" sz="2400" dirty="0">
                <a:solidFill>
                  <a:schemeClr val="accent6">
                    <a:lumMod val="40000"/>
                    <a:lumOff val="60000"/>
                  </a:schemeClr>
                </a:solidFill>
              </a:rPr>
              <a:t> час </a:t>
            </a:r>
            <a:r>
              <a:rPr lang="ru-RU" sz="2400" dirty="0" err="1">
                <a:solidFill>
                  <a:schemeClr val="accent6">
                    <a:lumMod val="40000"/>
                    <a:lumOff val="60000"/>
                  </a:schemeClr>
                </a:solidFill>
              </a:rPr>
              <a:t>він</a:t>
            </a:r>
            <a:r>
              <a:rPr lang="ru-RU" sz="2400" dirty="0">
                <a:solidFill>
                  <a:schemeClr val="accent6">
                    <a:lumMod val="40000"/>
                    <a:lumOff val="60000"/>
                  </a:schemeClr>
                </a:solidFill>
              </a:rPr>
              <a:t> активно </a:t>
            </a:r>
            <a:r>
              <a:rPr lang="ru-RU" sz="2400" dirty="0" err="1">
                <a:solidFill>
                  <a:schemeClr val="accent6">
                    <a:lumMod val="40000"/>
                    <a:lumOff val="60000"/>
                  </a:schemeClr>
                </a:solidFill>
              </a:rPr>
              <a:t>фігурував</a:t>
            </a:r>
            <a:r>
              <a:rPr lang="ru-RU" sz="2400" dirty="0">
                <a:solidFill>
                  <a:schemeClr val="accent6">
                    <a:lumMod val="40000"/>
                    <a:lumOff val="60000"/>
                  </a:schemeClr>
                </a:solidFill>
              </a:rPr>
              <a:t> у </a:t>
            </a:r>
            <a:r>
              <a:rPr lang="ru-RU" sz="2400" dirty="0" err="1">
                <a:solidFill>
                  <a:schemeClr val="accent6">
                    <a:lumMod val="40000"/>
                    <a:lumOff val="60000"/>
                  </a:schemeClr>
                </a:solidFill>
              </a:rPr>
              <a:t>театральних</a:t>
            </a:r>
            <a:r>
              <a:rPr lang="ru-RU" sz="2400" dirty="0">
                <a:solidFill>
                  <a:schemeClr val="accent6">
                    <a:lumMod val="40000"/>
                    <a:lumOff val="60000"/>
                  </a:schemeClr>
                </a:solidFill>
              </a:rPr>
              <a:t> та </a:t>
            </a:r>
            <a:r>
              <a:rPr lang="ru-RU" sz="2400" dirty="0" err="1">
                <a:solidFill>
                  <a:schemeClr val="accent6">
                    <a:lumMod val="40000"/>
                    <a:lumOff val="60000"/>
                  </a:schemeClr>
                </a:solidFill>
              </a:rPr>
              <a:t>літературних</a:t>
            </a:r>
            <a:r>
              <a:rPr lang="ru-RU" sz="2400" dirty="0">
                <a:solidFill>
                  <a:schemeClr val="accent6">
                    <a:lumMod val="40000"/>
                    <a:lumOff val="60000"/>
                  </a:schemeClr>
                </a:solidFill>
              </a:rPr>
              <a:t> колах </a:t>
            </a:r>
            <a:r>
              <a:rPr lang="ru-RU" sz="2400" dirty="0" err="1">
                <a:solidFill>
                  <a:schemeClr val="accent6">
                    <a:lumMod val="40000"/>
                    <a:lumOff val="60000"/>
                  </a:schemeClr>
                </a:solidFill>
              </a:rPr>
              <a:t>міста</a:t>
            </a:r>
            <a:r>
              <a:rPr lang="ru-RU" sz="2400" dirty="0" smtClean="0">
                <a:solidFill>
                  <a:schemeClr val="accent6">
                    <a:lumMod val="40000"/>
                    <a:lumOff val="60000"/>
                  </a:schemeClr>
                </a:solidFill>
              </a:rPr>
              <a:t>.</a:t>
            </a:r>
            <a:r>
              <a:rPr lang="ru-RU" sz="2400" dirty="0">
                <a:solidFill>
                  <a:schemeClr val="accent6">
                    <a:lumMod val="40000"/>
                    <a:lumOff val="60000"/>
                  </a:schemeClr>
                </a:solidFill>
              </a:rPr>
              <a:t> </a:t>
            </a:r>
            <a:r>
              <a:rPr lang="ru-RU" sz="2400" dirty="0" err="1">
                <a:solidFill>
                  <a:schemeClr val="accent6">
                    <a:lumMod val="40000"/>
                    <a:lumOff val="60000"/>
                  </a:schemeClr>
                </a:solidFill>
              </a:rPr>
              <a:t>Його</a:t>
            </a:r>
            <a:r>
              <a:rPr lang="ru-RU" sz="2400" dirty="0">
                <a:solidFill>
                  <a:schemeClr val="accent6">
                    <a:lumMod val="40000"/>
                    <a:lumOff val="60000"/>
                  </a:schemeClr>
                </a:solidFill>
              </a:rPr>
              <a:t> </a:t>
            </a:r>
            <a:r>
              <a:rPr lang="ru-RU" sz="2400" dirty="0" err="1">
                <a:solidFill>
                  <a:schemeClr val="accent6">
                    <a:lumMod val="40000"/>
                    <a:lumOff val="60000"/>
                  </a:schemeClr>
                </a:solidFill>
              </a:rPr>
              <a:t>рецензія</a:t>
            </a:r>
            <a:r>
              <a:rPr lang="ru-RU" sz="2400" dirty="0">
                <a:solidFill>
                  <a:schemeClr val="accent6">
                    <a:lumMod val="40000"/>
                    <a:lumOff val="60000"/>
                  </a:schemeClr>
                </a:solidFill>
              </a:rPr>
              <a:t> на книгу «Нова драма» </a:t>
            </a:r>
            <a:r>
              <a:rPr lang="ru-RU" sz="2400" dirty="0" err="1">
                <a:solidFill>
                  <a:schemeClr val="accent6">
                    <a:lumMod val="40000"/>
                    <a:lumOff val="60000"/>
                  </a:schemeClr>
                </a:solidFill>
              </a:rPr>
              <a:t>Генріка</a:t>
            </a:r>
            <a:r>
              <a:rPr lang="ru-RU" sz="2400" dirty="0">
                <a:solidFill>
                  <a:schemeClr val="accent6">
                    <a:lumMod val="40000"/>
                    <a:lumOff val="60000"/>
                  </a:schemeClr>
                </a:solidFill>
              </a:rPr>
              <a:t> </a:t>
            </a:r>
            <a:r>
              <a:rPr lang="ru-RU" sz="2400" dirty="0" err="1">
                <a:solidFill>
                  <a:schemeClr val="accent6">
                    <a:lumMod val="40000"/>
                    <a:lumOff val="60000"/>
                  </a:schemeClr>
                </a:solidFill>
              </a:rPr>
              <a:t>Ібсена</a:t>
            </a:r>
            <a:r>
              <a:rPr lang="ru-RU" sz="2400" dirty="0">
                <a:solidFill>
                  <a:schemeClr val="accent6">
                    <a:lumMod val="40000"/>
                    <a:lumOff val="60000"/>
                  </a:schemeClr>
                </a:solidFill>
              </a:rPr>
              <a:t> </a:t>
            </a:r>
            <a:r>
              <a:rPr lang="ru-RU" sz="2400" dirty="0" err="1">
                <a:solidFill>
                  <a:schemeClr val="accent6">
                    <a:lumMod val="40000"/>
                    <a:lumOff val="60000"/>
                  </a:schemeClr>
                </a:solidFill>
              </a:rPr>
              <a:t>була</a:t>
            </a:r>
            <a:r>
              <a:rPr lang="ru-RU" sz="2400" dirty="0">
                <a:solidFill>
                  <a:schemeClr val="accent6">
                    <a:lumMod val="40000"/>
                    <a:lumOff val="60000"/>
                  </a:schemeClr>
                </a:solidFill>
              </a:rPr>
              <a:t> </a:t>
            </a:r>
            <a:r>
              <a:rPr lang="ru-RU" sz="2400" dirty="0" err="1">
                <a:solidFill>
                  <a:schemeClr val="accent6">
                    <a:lumMod val="40000"/>
                    <a:lumOff val="60000"/>
                  </a:schemeClr>
                </a:solidFill>
              </a:rPr>
              <a:t>опублікована</a:t>
            </a:r>
            <a:r>
              <a:rPr lang="ru-RU" sz="2400" dirty="0">
                <a:solidFill>
                  <a:schemeClr val="accent6">
                    <a:lumMod val="40000"/>
                    <a:lumOff val="60000"/>
                  </a:schemeClr>
                </a:solidFill>
              </a:rPr>
              <a:t> у 1900 </a:t>
            </a:r>
            <a:r>
              <a:rPr lang="ru-RU" sz="2400" dirty="0" err="1">
                <a:solidFill>
                  <a:schemeClr val="accent6">
                    <a:lumMod val="40000"/>
                    <a:lumOff val="60000"/>
                  </a:schemeClr>
                </a:solidFill>
              </a:rPr>
              <a:t>році</a:t>
            </a:r>
            <a:r>
              <a:rPr lang="ru-RU" sz="2400" dirty="0">
                <a:solidFill>
                  <a:schemeClr val="accent6">
                    <a:lumMod val="40000"/>
                    <a:lumOff val="60000"/>
                  </a:schemeClr>
                </a:solidFill>
              </a:rPr>
              <a:t> </a:t>
            </a:r>
            <a:r>
              <a:rPr lang="ru-RU" sz="2400" dirty="0" err="1">
                <a:solidFill>
                  <a:schemeClr val="accent6">
                    <a:lumMod val="40000"/>
                    <a:lumOff val="60000"/>
                  </a:schemeClr>
                </a:solidFill>
              </a:rPr>
              <a:t>і</a:t>
            </a:r>
            <a:r>
              <a:rPr lang="ru-RU" sz="2400" dirty="0">
                <a:solidFill>
                  <a:schemeClr val="accent6">
                    <a:lumMod val="40000"/>
                    <a:lumOff val="60000"/>
                  </a:schemeClr>
                </a:solidFill>
              </a:rPr>
              <a:t> у </a:t>
            </a:r>
            <a:r>
              <a:rPr lang="ru-RU" sz="2400" dirty="0" err="1">
                <a:solidFill>
                  <a:schemeClr val="accent6">
                    <a:lumMod val="40000"/>
                    <a:lumOff val="60000"/>
                  </a:schemeClr>
                </a:solidFill>
              </a:rPr>
              <a:t>відповідь</a:t>
            </a:r>
            <a:r>
              <a:rPr lang="ru-RU" sz="2400" dirty="0">
                <a:solidFill>
                  <a:schemeClr val="accent6">
                    <a:lumMod val="40000"/>
                    <a:lumOff val="60000"/>
                  </a:schemeClr>
                </a:solidFill>
              </a:rPr>
              <a:t> сам </a:t>
            </a:r>
            <a:r>
              <a:rPr lang="ru-RU" sz="2400" dirty="0" err="1">
                <a:solidFill>
                  <a:schemeClr val="accent6">
                    <a:lumMod val="40000"/>
                    <a:lumOff val="60000"/>
                  </a:schemeClr>
                </a:solidFill>
              </a:rPr>
              <a:t>Ібсен</a:t>
            </a:r>
            <a:r>
              <a:rPr lang="ru-RU" sz="2400" dirty="0">
                <a:solidFill>
                  <a:schemeClr val="accent6">
                    <a:lumMod val="40000"/>
                    <a:lumOff val="60000"/>
                  </a:schemeClr>
                </a:solidFill>
              </a:rPr>
              <a:t> </a:t>
            </a:r>
            <a:r>
              <a:rPr lang="ru-RU" sz="2400" dirty="0" err="1">
                <a:solidFill>
                  <a:schemeClr val="accent6">
                    <a:lumMod val="40000"/>
                    <a:lumOff val="60000"/>
                  </a:schemeClr>
                </a:solidFill>
              </a:rPr>
              <a:t>надіслав</a:t>
            </a:r>
            <a:r>
              <a:rPr lang="ru-RU" sz="2400" dirty="0">
                <a:solidFill>
                  <a:schemeClr val="accent6">
                    <a:lumMod val="40000"/>
                    <a:lumOff val="60000"/>
                  </a:schemeClr>
                </a:solidFill>
              </a:rPr>
              <a:t> </a:t>
            </a:r>
            <a:r>
              <a:rPr lang="ru-RU" sz="2400" dirty="0" err="1">
                <a:solidFill>
                  <a:schemeClr val="accent6">
                    <a:lumMod val="40000"/>
                    <a:lumOff val="60000"/>
                  </a:schemeClr>
                </a:solidFill>
              </a:rPr>
              <a:t>авторові</a:t>
            </a:r>
            <a:r>
              <a:rPr lang="ru-RU" sz="2400" dirty="0">
                <a:solidFill>
                  <a:schemeClr val="accent6">
                    <a:lumMod val="40000"/>
                    <a:lumOff val="60000"/>
                  </a:schemeClr>
                </a:solidFill>
              </a:rPr>
              <a:t> листа </a:t>
            </a:r>
            <a:r>
              <a:rPr lang="ru-RU" sz="2400" dirty="0" err="1">
                <a:solidFill>
                  <a:schemeClr val="accent6">
                    <a:lumMod val="40000"/>
                    <a:lumOff val="60000"/>
                  </a:schemeClr>
                </a:solidFill>
              </a:rPr>
              <a:t>з</a:t>
            </a:r>
            <a:r>
              <a:rPr lang="ru-RU" sz="2400" dirty="0">
                <a:solidFill>
                  <a:schemeClr val="accent6">
                    <a:lumMod val="40000"/>
                    <a:lumOff val="60000"/>
                  </a:schemeClr>
                </a:solidFill>
              </a:rPr>
              <a:t> </a:t>
            </a:r>
            <a:r>
              <a:rPr lang="ru-RU" sz="2400" dirty="0" err="1">
                <a:solidFill>
                  <a:schemeClr val="accent6">
                    <a:lumMod val="40000"/>
                    <a:lumOff val="60000"/>
                  </a:schemeClr>
                </a:solidFill>
              </a:rPr>
              <a:t>подякою</a:t>
            </a:r>
            <a:r>
              <a:rPr lang="ru-RU" sz="2400" dirty="0">
                <a:solidFill>
                  <a:schemeClr val="accent6">
                    <a:lumMod val="40000"/>
                    <a:lumOff val="60000"/>
                  </a:schemeClr>
                </a:solidFill>
              </a:rPr>
              <a:t>. </a:t>
            </a:r>
          </a:p>
        </p:txBody>
      </p:sp>
      <p:pic>
        <p:nvPicPr>
          <p:cNvPr id="5" name="Рисунок 4" descr="i_001.jpg"/>
          <p:cNvPicPr>
            <a:picLocks noChangeAspect="1"/>
          </p:cNvPicPr>
          <p:nvPr/>
        </p:nvPicPr>
        <p:blipFill>
          <a:blip r:embed="rId3" cstate="print"/>
          <a:stretch>
            <a:fillRect/>
          </a:stretch>
        </p:blipFill>
        <p:spPr>
          <a:xfrm>
            <a:off x="6012160" y="1088740"/>
            <a:ext cx="2962355" cy="468052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25767351-1572814-0021145_www.nevseoboi.com.ua.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4114800" cy="6192688"/>
          </a:xfrm>
        </p:spPr>
        <p:txBody>
          <a:bodyPr>
            <a:normAutofit/>
          </a:bodyPr>
          <a:lstStyle/>
          <a:p>
            <a:pPr>
              <a:buNone/>
            </a:pPr>
            <a:r>
              <a:rPr lang="ru-RU" sz="2400" dirty="0" err="1">
                <a:solidFill>
                  <a:schemeClr val="accent5">
                    <a:lumMod val="20000"/>
                    <a:lumOff val="80000"/>
                  </a:schemeClr>
                </a:solidFill>
              </a:rPr>
              <a:t>Після</a:t>
            </a:r>
            <a:r>
              <a:rPr lang="ru-RU" sz="2400" dirty="0">
                <a:solidFill>
                  <a:schemeClr val="accent5">
                    <a:lumMod val="20000"/>
                    <a:lumOff val="80000"/>
                  </a:schemeClr>
                </a:solidFill>
              </a:rPr>
              <a:t> </a:t>
            </a:r>
            <a:r>
              <a:rPr lang="ru-RU" sz="2400" dirty="0" err="1">
                <a:solidFill>
                  <a:schemeClr val="accent5">
                    <a:lumMod val="20000"/>
                    <a:lumOff val="80000"/>
                  </a:schemeClr>
                </a:solidFill>
              </a:rPr>
              <a:t>завершення</a:t>
            </a:r>
            <a:r>
              <a:rPr lang="ru-RU" sz="2400" dirty="0">
                <a:solidFill>
                  <a:schemeClr val="accent5">
                    <a:lumMod val="20000"/>
                    <a:lumOff val="80000"/>
                  </a:schemeClr>
                </a:solidFill>
              </a:rPr>
              <a:t> </a:t>
            </a:r>
            <a:r>
              <a:rPr lang="ru-RU" sz="2400" dirty="0" err="1">
                <a:solidFill>
                  <a:schemeClr val="accent5">
                    <a:lumMod val="20000"/>
                    <a:lumOff val="80000"/>
                  </a:schemeClr>
                </a:solidFill>
              </a:rPr>
              <a:t>коледжу</a:t>
            </a:r>
            <a:r>
              <a:rPr lang="ru-RU" sz="2400" dirty="0">
                <a:solidFill>
                  <a:schemeClr val="accent5">
                    <a:lumMod val="20000"/>
                    <a:lumOff val="80000"/>
                  </a:schemeClr>
                </a:solidFill>
              </a:rPr>
              <a:t>, у 1903 </a:t>
            </a:r>
            <a:r>
              <a:rPr lang="ru-RU" sz="2400" dirty="0" err="1">
                <a:solidFill>
                  <a:schemeClr val="accent5">
                    <a:lumMod val="20000"/>
                    <a:lumOff val="80000"/>
                  </a:schemeClr>
                </a:solidFill>
              </a:rPr>
              <a:t>році</a:t>
            </a:r>
            <a:r>
              <a:rPr lang="ru-RU" sz="2400" dirty="0">
                <a:solidFill>
                  <a:schemeClr val="accent5">
                    <a:lumMod val="20000"/>
                    <a:lumOff val="80000"/>
                  </a:schemeClr>
                </a:solidFill>
              </a:rPr>
              <a:t> Джойс </a:t>
            </a:r>
            <a:r>
              <a:rPr lang="ru-RU" sz="2400" dirty="0" err="1">
                <a:solidFill>
                  <a:schemeClr val="accent5">
                    <a:lumMod val="20000"/>
                    <a:lumOff val="80000"/>
                  </a:schemeClr>
                </a:solidFill>
              </a:rPr>
              <a:t>поїхав</a:t>
            </a:r>
            <a:r>
              <a:rPr lang="ru-RU" sz="2400" dirty="0">
                <a:solidFill>
                  <a:schemeClr val="accent5">
                    <a:lumMod val="20000"/>
                    <a:lumOff val="80000"/>
                  </a:schemeClr>
                </a:solidFill>
              </a:rPr>
              <a:t> до Парижа «</a:t>
            </a:r>
            <a:r>
              <a:rPr lang="ru-RU" sz="2400" dirty="0" err="1">
                <a:solidFill>
                  <a:schemeClr val="accent5">
                    <a:lumMod val="20000"/>
                    <a:lumOff val="80000"/>
                  </a:schemeClr>
                </a:solidFill>
              </a:rPr>
              <a:t>вивчати</a:t>
            </a:r>
            <a:r>
              <a:rPr lang="ru-RU" sz="2400" dirty="0">
                <a:solidFill>
                  <a:schemeClr val="accent5">
                    <a:lumMod val="20000"/>
                    <a:lumOff val="80000"/>
                  </a:schemeClr>
                </a:solidFill>
              </a:rPr>
              <a:t> медицину», </a:t>
            </a:r>
            <a:r>
              <a:rPr lang="ru-RU" sz="2400" dirty="0" err="1">
                <a:solidFill>
                  <a:schemeClr val="accent5">
                    <a:lumMod val="20000"/>
                    <a:lumOff val="80000"/>
                  </a:schemeClr>
                </a:solidFill>
              </a:rPr>
              <a:t>хоча</a:t>
            </a:r>
            <a:r>
              <a:rPr lang="ru-RU" sz="2400" dirty="0">
                <a:solidFill>
                  <a:schemeClr val="accent5">
                    <a:lumMod val="20000"/>
                    <a:lumOff val="80000"/>
                  </a:schemeClr>
                </a:solidFill>
              </a:rPr>
              <a:t> </a:t>
            </a:r>
            <a:r>
              <a:rPr lang="ru-RU" sz="2400" dirty="0" err="1">
                <a:solidFill>
                  <a:schemeClr val="accent5">
                    <a:lumMod val="20000"/>
                    <a:lumOff val="80000"/>
                  </a:schemeClr>
                </a:solidFill>
              </a:rPr>
              <a:t>насправді</a:t>
            </a:r>
            <a:r>
              <a:rPr lang="ru-RU" sz="2400" dirty="0">
                <a:solidFill>
                  <a:schemeClr val="accent5">
                    <a:lumMod val="20000"/>
                    <a:lumOff val="80000"/>
                  </a:schemeClr>
                </a:solidFill>
              </a:rPr>
              <a:t> там </a:t>
            </a:r>
            <a:r>
              <a:rPr lang="ru-RU" sz="2400" dirty="0" err="1">
                <a:solidFill>
                  <a:schemeClr val="accent5">
                    <a:lumMod val="20000"/>
                    <a:lumOff val="80000"/>
                  </a:schemeClr>
                </a:solidFill>
              </a:rPr>
              <a:t>він</a:t>
            </a:r>
            <a:r>
              <a:rPr lang="ru-RU" sz="2400" dirty="0">
                <a:solidFill>
                  <a:schemeClr val="accent5">
                    <a:lumMod val="20000"/>
                    <a:lumOff val="80000"/>
                  </a:schemeClr>
                </a:solidFill>
              </a:rPr>
              <a:t> </a:t>
            </a:r>
            <a:r>
              <a:rPr lang="ru-RU" sz="2400" dirty="0" err="1">
                <a:solidFill>
                  <a:schemeClr val="accent5">
                    <a:lumMod val="20000"/>
                    <a:lumOff val="80000"/>
                  </a:schemeClr>
                </a:solidFill>
              </a:rPr>
              <a:t>розтринькував</a:t>
            </a:r>
            <a:r>
              <a:rPr lang="ru-RU" sz="2400" dirty="0">
                <a:solidFill>
                  <a:schemeClr val="accent5">
                    <a:lumMod val="20000"/>
                    <a:lumOff val="80000"/>
                  </a:schemeClr>
                </a:solidFill>
              </a:rPr>
              <a:t> </a:t>
            </a:r>
            <a:r>
              <a:rPr lang="ru-RU" sz="2400" dirty="0" err="1">
                <a:solidFill>
                  <a:schemeClr val="accent5">
                    <a:lumMod val="20000"/>
                    <a:lumOff val="80000"/>
                  </a:schemeClr>
                </a:solidFill>
              </a:rPr>
              <a:t>гроші</a:t>
            </a:r>
            <a:r>
              <a:rPr lang="ru-RU" sz="2400" dirty="0">
                <a:solidFill>
                  <a:schemeClr val="accent5">
                    <a:lumMod val="20000"/>
                    <a:lumOff val="80000"/>
                  </a:schemeClr>
                </a:solidFill>
              </a:rPr>
              <a:t>, </a:t>
            </a:r>
            <a:r>
              <a:rPr lang="ru-RU" sz="2400" dirty="0" err="1">
                <a:solidFill>
                  <a:schemeClr val="accent5">
                    <a:lumMod val="20000"/>
                    <a:lumOff val="80000"/>
                  </a:schemeClr>
                </a:solidFill>
              </a:rPr>
              <a:t>які</a:t>
            </a:r>
            <a:r>
              <a:rPr lang="ru-RU" sz="2400" dirty="0">
                <a:solidFill>
                  <a:schemeClr val="accent5">
                    <a:lumMod val="20000"/>
                    <a:lumOff val="80000"/>
                  </a:schemeClr>
                </a:solidFill>
              </a:rPr>
              <a:t> дала </a:t>
            </a:r>
            <a:r>
              <a:rPr lang="ru-RU" sz="2400" dirty="0" err="1">
                <a:solidFill>
                  <a:schemeClr val="accent5">
                    <a:lumMod val="20000"/>
                    <a:lumOff val="80000"/>
                  </a:schemeClr>
                </a:solidFill>
              </a:rPr>
              <a:t>йому</a:t>
            </a:r>
            <a:r>
              <a:rPr lang="ru-RU" sz="2400" dirty="0">
                <a:solidFill>
                  <a:schemeClr val="accent5">
                    <a:lumMod val="20000"/>
                    <a:lumOff val="80000"/>
                  </a:schemeClr>
                </a:solidFill>
              </a:rPr>
              <a:t> </a:t>
            </a:r>
            <a:r>
              <a:rPr lang="ru-RU" sz="2400" dirty="0" err="1">
                <a:solidFill>
                  <a:schemeClr val="accent5">
                    <a:lumMod val="20000"/>
                    <a:lumOff val="80000"/>
                  </a:schemeClr>
                </a:solidFill>
              </a:rPr>
              <a:t>сім'я</a:t>
            </a:r>
            <a:r>
              <a:rPr lang="ru-RU" sz="2400" dirty="0">
                <a:solidFill>
                  <a:schemeClr val="accent5">
                    <a:lumMod val="20000"/>
                    <a:lumOff val="80000"/>
                  </a:schemeClr>
                </a:solidFill>
              </a:rPr>
              <a:t>. Через </a:t>
            </a:r>
            <a:r>
              <a:rPr lang="ru-RU" sz="2400" dirty="0" err="1">
                <a:solidFill>
                  <a:schemeClr val="accent5">
                    <a:lumMod val="20000"/>
                    <a:lumOff val="80000"/>
                  </a:schemeClr>
                </a:solidFill>
              </a:rPr>
              <a:t>кілька</a:t>
            </a:r>
            <a:r>
              <a:rPr lang="ru-RU" sz="2400" dirty="0">
                <a:solidFill>
                  <a:schemeClr val="accent5">
                    <a:lumMod val="20000"/>
                    <a:lumOff val="80000"/>
                  </a:schemeClr>
                </a:solidFill>
              </a:rPr>
              <a:t> </a:t>
            </a:r>
            <a:r>
              <a:rPr lang="ru-RU" sz="2400" dirty="0" err="1">
                <a:solidFill>
                  <a:schemeClr val="accent5">
                    <a:lumMod val="20000"/>
                    <a:lumOff val="80000"/>
                  </a:schemeClr>
                </a:solidFill>
              </a:rPr>
              <a:t>місяців</a:t>
            </a:r>
            <a:r>
              <a:rPr lang="ru-RU" sz="2400" dirty="0">
                <a:solidFill>
                  <a:schemeClr val="accent5">
                    <a:lumMod val="20000"/>
                    <a:lumOff val="80000"/>
                  </a:schemeClr>
                </a:solidFill>
              </a:rPr>
              <a:t> </a:t>
            </a:r>
            <a:r>
              <a:rPr lang="ru-RU" sz="2400" dirty="0" err="1">
                <a:solidFill>
                  <a:schemeClr val="accent5">
                    <a:lumMod val="20000"/>
                    <a:lumOff val="80000"/>
                  </a:schemeClr>
                </a:solidFill>
              </a:rPr>
              <a:t>перебування</a:t>
            </a:r>
            <a:r>
              <a:rPr lang="ru-RU" sz="2400" dirty="0">
                <a:solidFill>
                  <a:schemeClr val="accent5">
                    <a:lumMod val="20000"/>
                    <a:lumOff val="80000"/>
                  </a:schemeClr>
                </a:solidFill>
              </a:rPr>
              <a:t> там </a:t>
            </a:r>
            <a:r>
              <a:rPr lang="ru-RU" sz="2400" dirty="0" err="1">
                <a:solidFill>
                  <a:schemeClr val="accent5">
                    <a:lumMod val="20000"/>
                    <a:lumOff val="80000"/>
                  </a:schemeClr>
                </a:solidFill>
              </a:rPr>
              <a:t>він</a:t>
            </a:r>
            <a:r>
              <a:rPr lang="ru-RU" sz="2400" dirty="0">
                <a:solidFill>
                  <a:schemeClr val="accent5">
                    <a:lumMod val="20000"/>
                    <a:lumOff val="80000"/>
                  </a:schemeClr>
                </a:solidFill>
              </a:rPr>
              <a:t> </a:t>
            </a:r>
            <a:r>
              <a:rPr lang="ru-RU" sz="2400" dirty="0" err="1">
                <a:solidFill>
                  <a:schemeClr val="accent5">
                    <a:lumMod val="20000"/>
                    <a:lumOff val="80000"/>
                  </a:schemeClr>
                </a:solidFill>
              </a:rPr>
              <a:t>змушений</a:t>
            </a:r>
            <a:r>
              <a:rPr lang="ru-RU" sz="2400" dirty="0">
                <a:solidFill>
                  <a:schemeClr val="accent5">
                    <a:lumMod val="20000"/>
                    <a:lumOff val="80000"/>
                  </a:schemeClr>
                </a:solidFill>
              </a:rPr>
              <a:t> </a:t>
            </a:r>
            <a:r>
              <a:rPr lang="ru-RU" sz="2400" dirty="0" err="1">
                <a:solidFill>
                  <a:schemeClr val="accent5">
                    <a:lumMod val="20000"/>
                    <a:lumOff val="80000"/>
                  </a:schemeClr>
                </a:solidFill>
              </a:rPr>
              <a:t>був</a:t>
            </a:r>
            <a:r>
              <a:rPr lang="ru-RU" sz="2400" dirty="0">
                <a:solidFill>
                  <a:schemeClr val="accent5">
                    <a:lumMod val="20000"/>
                    <a:lumOff val="80000"/>
                  </a:schemeClr>
                </a:solidFill>
              </a:rPr>
              <a:t> </a:t>
            </a:r>
            <a:r>
              <a:rPr lang="ru-RU" sz="2400" dirty="0" err="1">
                <a:solidFill>
                  <a:schemeClr val="accent5">
                    <a:lumMod val="20000"/>
                    <a:lumOff val="80000"/>
                  </a:schemeClr>
                </a:solidFill>
              </a:rPr>
              <a:t>повернутися</a:t>
            </a:r>
            <a:r>
              <a:rPr lang="ru-RU" sz="2400" dirty="0">
                <a:solidFill>
                  <a:schemeClr val="accent5">
                    <a:lumMod val="20000"/>
                    <a:lumOff val="80000"/>
                  </a:schemeClr>
                </a:solidFill>
              </a:rPr>
              <a:t> до </a:t>
            </a:r>
            <a:r>
              <a:rPr lang="ru-RU" sz="2400" dirty="0" err="1">
                <a:solidFill>
                  <a:schemeClr val="accent5">
                    <a:lumMod val="20000"/>
                    <a:lumOff val="80000"/>
                  </a:schemeClr>
                </a:solidFill>
              </a:rPr>
              <a:t>Ірландії</a:t>
            </a:r>
            <a:r>
              <a:rPr lang="ru-RU" sz="2400" dirty="0">
                <a:solidFill>
                  <a:schemeClr val="accent5">
                    <a:lumMod val="20000"/>
                    <a:lumOff val="80000"/>
                  </a:schemeClr>
                </a:solidFill>
              </a:rPr>
              <a:t>, </a:t>
            </a:r>
            <a:r>
              <a:rPr lang="ru-RU" sz="2400" dirty="0" err="1">
                <a:solidFill>
                  <a:schemeClr val="accent5">
                    <a:lumMod val="20000"/>
                    <a:lumOff val="80000"/>
                  </a:schemeClr>
                </a:solidFill>
              </a:rPr>
              <a:t>оскільки</a:t>
            </a:r>
            <a:r>
              <a:rPr lang="ru-RU" sz="2400" dirty="0">
                <a:solidFill>
                  <a:schemeClr val="accent5">
                    <a:lumMod val="20000"/>
                    <a:lumOff val="80000"/>
                  </a:schemeClr>
                </a:solidFill>
              </a:rPr>
              <a:t> </a:t>
            </a:r>
            <a:r>
              <a:rPr lang="ru-RU" sz="2400" dirty="0" err="1">
                <a:solidFill>
                  <a:schemeClr val="accent5">
                    <a:lumMod val="20000"/>
                    <a:lumOff val="80000"/>
                  </a:schemeClr>
                </a:solidFill>
              </a:rPr>
              <a:t>його</a:t>
            </a:r>
            <a:r>
              <a:rPr lang="ru-RU" sz="2400" dirty="0">
                <a:solidFill>
                  <a:schemeClr val="accent5">
                    <a:lumMod val="20000"/>
                    <a:lumOff val="80000"/>
                  </a:schemeClr>
                </a:solidFill>
              </a:rPr>
              <a:t> </a:t>
            </a:r>
            <a:r>
              <a:rPr lang="ru-RU" sz="2400" dirty="0" err="1">
                <a:solidFill>
                  <a:schemeClr val="accent5">
                    <a:lumMod val="20000"/>
                    <a:lumOff val="80000"/>
                  </a:schemeClr>
                </a:solidFill>
              </a:rPr>
              <a:t>матері</a:t>
            </a:r>
            <a:r>
              <a:rPr lang="ru-RU" sz="2400" dirty="0">
                <a:solidFill>
                  <a:schemeClr val="accent5">
                    <a:lumMod val="20000"/>
                    <a:lumOff val="80000"/>
                  </a:schemeClr>
                </a:solidFill>
              </a:rPr>
              <a:t> </a:t>
            </a:r>
            <a:r>
              <a:rPr lang="ru-RU" sz="2400" dirty="0" err="1">
                <a:solidFill>
                  <a:schemeClr val="accent5">
                    <a:lumMod val="20000"/>
                    <a:lumOff val="80000"/>
                  </a:schemeClr>
                </a:solidFill>
              </a:rPr>
              <a:t>діагностували</a:t>
            </a:r>
            <a:r>
              <a:rPr lang="ru-RU" sz="2400" dirty="0">
                <a:solidFill>
                  <a:schemeClr val="accent5">
                    <a:lumMod val="20000"/>
                    <a:lumOff val="80000"/>
                  </a:schemeClr>
                </a:solidFill>
              </a:rPr>
              <a:t> рак. 13 </a:t>
            </a:r>
            <a:r>
              <a:rPr lang="ru-RU" sz="2400" dirty="0" err="1">
                <a:solidFill>
                  <a:schemeClr val="accent5">
                    <a:lumMod val="20000"/>
                    <a:lumOff val="80000"/>
                  </a:schemeClr>
                </a:solidFill>
              </a:rPr>
              <a:t>серпня</a:t>
            </a:r>
            <a:r>
              <a:rPr lang="ru-RU" sz="2400" dirty="0">
                <a:solidFill>
                  <a:schemeClr val="accent5">
                    <a:lumMod val="20000"/>
                    <a:lumOff val="80000"/>
                  </a:schemeClr>
                </a:solidFill>
              </a:rPr>
              <a:t> вона померла, </a:t>
            </a:r>
            <a:r>
              <a:rPr lang="ru-RU" sz="2400" dirty="0" err="1">
                <a:solidFill>
                  <a:schemeClr val="accent5">
                    <a:lumMod val="20000"/>
                    <a:lumOff val="80000"/>
                  </a:schemeClr>
                </a:solidFill>
              </a:rPr>
              <a:t>і</a:t>
            </a:r>
            <a:r>
              <a:rPr lang="ru-RU" sz="2400" dirty="0">
                <a:solidFill>
                  <a:schemeClr val="accent5">
                    <a:lumMod val="20000"/>
                    <a:lumOff val="80000"/>
                  </a:schemeClr>
                </a:solidFill>
              </a:rPr>
              <a:t> Джойс </a:t>
            </a:r>
            <a:r>
              <a:rPr lang="ru-RU" sz="2400" dirty="0" err="1">
                <a:solidFill>
                  <a:schemeClr val="accent5">
                    <a:lumMod val="20000"/>
                    <a:lumOff val="80000"/>
                  </a:schemeClr>
                </a:solidFill>
              </a:rPr>
              <a:t>відмовився</a:t>
            </a:r>
            <a:r>
              <a:rPr lang="ru-RU" sz="2400" dirty="0">
                <a:solidFill>
                  <a:schemeClr val="accent5">
                    <a:lumMod val="20000"/>
                    <a:lumOff val="80000"/>
                  </a:schemeClr>
                </a:solidFill>
              </a:rPr>
              <a:t> стати на </a:t>
            </a:r>
            <a:r>
              <a:rPr lang="ru-RU" sz="2400" dirty="0" err="1">
                <a:solidFill>
                  <a:schemeClr val="accent5">
                    <a:lumMod val="20000"/>
                    <a:lumOff val="80000"/>
                  </a:schemeClr>
                </a:solidFill>
              </a:rPr>
              <a:t>коліна</a:t>
            </a:r>
            <a:r>
              <a:rPr lang="ru-RU" sz="2400" dirty="0">
                <a:solidFill>
                  <a:schemeClr val="accent5">
                    <a:lumMod val="20000"/>
                    <a:lumOff val="80000"/>
                  </a:schemeClr>
                </a:solidFill>
              </a:rPr>
              <a:t> та </a:t>
            </a:r>
            <a:r>
              <a:rPr lang="ru-RU" sz="2400" dirty="0" err="1">
                <a:solidFill>
                  <a:schemeClr val="accent5">
                    <a:lumMod val="20000"/>
                    <a:lumOff val="80000"/>
                  </a:schemeClr>
                </a:solidFill>
              </a:rPr>
              <a:t>помолитися</a:t>
            </a:r>
            <a:r>
              <a:rPr lang="ru-RU" sz="2400" dirty="0">
                <a:solidFill>
                  <a:schemeClr val="accent5">
                    <a:lumMod val="20000"/>
                    <a:lumOff val="80000"/>
                  </a:schemeClr>
                </a:solidFill>
              </a:rPr>
              <a:t> за </a:t>
            </a:r>
            <a:r>
              <a:rPr lang="ru-RU" sz="2400" dirty="0" err="1">
                <a:solidFill>
                  <a:schemeClr val="accent5">
                    <a:lumMod val="20000"/>
                    <a:lumOff val="80000"/>
                  </a:schemeClr>
                </a:solidFill>
              </a:rPr>
              <a:t>неї</a:t>
            </a:r>
            <a:r>
              <a:rPr lang="ru-RU" sz="2400" dirty="0">
                <a:solidFill>
                  <a:schemeClr val="accent5">
                    <a:lumMod val="20000"/>
                    <a:lumOff val="80000"/>
                  </a:schemeClr>
                </a:solidFill>
              </a:rPr>
              <a:t> разом </a:t>
            </a:r>
            <a:r>
              <a:rPr lang="ru-RU" sz="2400" dirty="0" err="1">
                <a:solidFill>
                  <a:schemeClr val="accent5">
                    <a:lumMod val="20000"/>
                    <a:lumOff val="80000"/>
                  </a:schemeClr>
                </a:solidFill>
              </a:rPr>
              <a:t>з</a:t>
            </a:r>
            <a:r>
              <a:rPr lang="ru-RU" sz="2400" dirty="0">
                <a:solidFill>
                  <a:schemeClr val="accent5">
                    <a:lumMod val="20000"/>
                    <a:lumOff val="80000"/>
                  </a:schemeClr>
                </a:solidFill>
              </a:rPr>
              <a:t> </a:t>
            </a:r>
            <a:r>
              <a:rPr lang="ru-RU" sz="2400" dirty="0" err="1">
                <a:solidFill>
                  <a:schemeClr val="accent5">
                    <a:lumMod val="20000"/>
                    <a:lumOff val="80000"/>
                  </a:schemeClr>
                </a:solidFill>
              </a:rPr>
              <a:t>сім'єю</a:t>
            </a:r>
            <a:r>
              <a:rPr lang="ru-RU" sz="2400" dirty="0">
                <a:solidFill>
                  <a:schemeClr val="accent5">
                    <a:lumMod val="20000"/>
                    <a:lumOff val="80000"/>
                  </a:schemeClr>
                </a:solidFill>
              </a:rPr>
              <a:t>. </a:t>
            </a:r>
          </a:p>
        </p:txBody>
      </p:sp>
      <p:pic>
        <p:nvPicPr>
          <p:cNvPr id="5" name="Рисунок 4" descr="ulysses-joyce-1b.jpg"/>
          <p:cNvPicPr>
            <a:picLocks noChangeAspect="1"/>
          </p:cNvPicPr>
          <p:nvPr/>
        </p:nvPicPr>
        <p:blipFill>
          <a:blip r:embed="rId3" cstate="print"/>
          <a:stretch>
            <a:fillRect/>
          </a:stretch>
        </p:blipFill>
        <p:spPr>
          <a:xfrm>
            <a:off x="4788024" y="968896"/>
            <a:ext cx="4161676" cy="4920208"/>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20131119_1214550904.jpg"/>
          <p:cNvPicPr>
            <a:picLocks noChangeAspect="1"/>
          </p:cNvPicPr>
          <p:nvPr/>
        </p:nvPicPr>
        <p:blipFill>
          <a:blip r:embed="rId2" cstate="print"/>
          <a:stretch>
            <a:fillRect/>
          </a:stretch>
        </p:blipFill>
        <p:spPr>
          <a:xfrm>
            <a:off x="0" y="0"/>
            <a:ext cx="9288423"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08720"/>
            <a:ext cx="5482952" cy="5217443"/>
          </a:xfrm>
        </p:spPr>
        <p:txBody>
          <a:bodyPr>
            <a:normAutofit lnSpcReduction="10000"/>
          </a:bodyPr>
          <a:lstStyle/>
          <a:p>
            <a:pPr>
              <a:buNone/>
            </a:pPr>
            <a:r>
              <a:rPr lang="ru-RU" sz="2400" dirty="0">
                <a:solidFill>
                  <a:schemeClr val="accent6">
                    <a:lumMod val="20000"/>
                    <a:lumOff val="80000"/>
                  </a:schemeClr>
                </a:solidFill>
              </a:rPr>
              <a:t>7 </a:t>
            </a:r>
            <a:r>
              <a:rPr lang="ru-RU" sz="2400" dirty="0" err="1">
                <a:solidFill>
                  <a:schemeClr val="accent6">
                    <a:lumMod val="20000"/>
                    <a:lumOff val="80000"/>
                  </a:schemeClr>
                </a:solidFill>
              </a:rPr>
              <a:t>січня</a:t>
            </a:r>
            <a:r>
              <a:rPr lang="ru-RU" sz="2400" dirty="0">
                <a:solidFill>
                  <a:schemeClr val="accent6">
                    <a:lumMod val="20000"/>
                    <a:lumOff val="80000"/>
                  </a:schemeClr>
                </a:solidFill>
              </a:rPr>
              <a:t> 1904 року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намагався</a:t>
            </a:r>
            <a:r>
              <a:rPr lang="ru-RU" sz="2400" dirty="0">
                <a:solidFill>
                  <a:schemeClr val="accent6">
                    <a:lumMod val="20000"/>
                    <a:lumOff val="80000"/>
                  </a:schemeClr>
                </a:solidFill>
              </a:rPr>
              <a:t> </a:t>
            </a:r>
            <a:r>
              <a:rPr lang="ru-RU" sz="2400" dirty="0" err="1">
                <a:solidFill>
                  <a:schemeClr val="accent6">
                    <a:lumMod val="20000"/>
                    <a:lumOff val="80000"/>
                  </a:schemeClr>
                </a:solidFill>
              </a:rPr>
              <a:t>опублікувати</a:t>
            </a:r>
            <a:r>
              <a:rPr lang="ru-RU" sz="2400" dirty="0">
                <a:solidFill>
                  <a:schemeClr val="accent6">
                    <a:lumMod val="20000"/>
                    <a:lumOff val="80000"/>
                  </a:schemeClr>
                </a:solidFill>
              </a:rPr>
              <a:t> «Портрет художника», — </a:t>
            </a:r>
            <a:r>
              <a:rPr lang="ru-RU" sz="2400" dirty="0" err="1">
                <a:solidFill>
                  <a:schemeClr val="accent6">
                    <a:lumMod val="20000"/>
                    <a:lumOff val="80000"/>
                  </a:schemeClr>
                </a:solidFill>
              </a:rPr>
              <a:t>есе</a:t>
            </a:r>
            <a:r>
              <a:rPr lang="ru-RU" sz="2400" dirty="0">
                <a:solidFill>
                  <a:schemeClr val="accent6">
                    <a:lumMod val="20000"/>
                    <a:lumOff val="80000"/>
                  </a:schemeClr>
                </a:solidFill>
              </a:rPr>
              <a:t> про </a:t>
            </a:r>
            <a:r>
              <a:rPr lang="ru-RU" sz="2400" dirty="0" err="1">
                <a:solidFill>
                  <a:schemeClr val="accent6">
                    <a:lumMod val="20000"/>
                    <a:lumOff val="80000"/>
                  </a:schemeClr>
                </a:solidFill>
              </a:rPr>
              <a:t>естетику</a:t>
            </a:r>
            <a:r>
              <a:rPr lang="ru-RU" sz="2400" dirty="0">
                <a:solidFill>
                  <a:schemeClr val="accent6">
                    <a:lumMod val="20000"/>
                    <a:lumOff val="80000"/>
                  </a:schemeClr>
                </a:solidFill>
              </a:rPr>
              <a:t>, </a:t>
            </a:r>
            <a:r>
              <a:rPr lang="ru-RU" sz="2400" dirty="0" err="1">
                <a:solidFill>
                  <a:schemeClr val="accent6">
                    <a:lumMod val="20000"/>
                    <a:lumOff val="80000"/>
                  </a:schemeClr>
                </a:solidFill>
              </a:rPr>
              <a:t>проте</a:t>
            </a:r>
            <a:r>
              <a:rPr lang="ru-RU" sz="2400" dirty="0">
                <a:solidFill>
                  <a:schemeClr val="accent6">
                    <a:lumMod val="20000"/>
                    <a:lumOff val="80000"/>
                  </a:schemeClr>
                </a:solidFill>
              </a:rPr>
              <a:t> </a:t>
            </a:r>
            <a:r>
              <a:rPr lang="ru-RU" sz="2400" dirty="0" err="1">
                <a:solidFill>
                  <a:schemeClr val="accent6">
                    <a:lumMod val="20000"/>
                    <a:lumOff val="80000"/>
                  </a:schemeClr>
                </a:solidFill>
              </a:rPr>
              <a:t>воно</a:t>
            </a:r>
            <a:r>
              <a:rPr lang="ru-RU" sz="2400" dirty="0">
                <a:solidFill>
                  <a:schemeClr val="accent6">
                    <a:lumMod val="20000"/>
                    <a:lumOff val="80000"/>
                  </a:schemeClr>
                </a:solidFill>
              </a:rPr>
              <a:t> </a:t>
            </a:r>
            <a:r>
              <a:rPr lang="ru-RU" sz="2400" dirty="0" err="1">
                <a:solidFill>
                  <a:schemeClr val="accent6">
                    <a:lumMod val="20000"/>
                    <a:lumOff val="80000"/>
                  </a:schemeClr>
                </a:solidFill>
              </a:rPr>
              <a:t>було</a:t>
            </a:r>
            <a:r>
              <a:rPr lang="ru-RU" sz="2400" dirty="0">
                <a:solidFill>
                  <a:schemeClr val="accent6">
                    <a:lumMod val="20000"/>
                    <a:lumOff val="80000"/>
                  </a:schemeClr>
                </a:solidFill>
              </a:rPr>
              <a:t> </a:t>
            </a:r>
            <a:r>
              <a:rPr lang="ru-RU" sz="2400" dirty="0" err="1">
                <a:solidFill>
                  <a:schemeClr val="accent6">
                    <a:lumMod val="20000"/>
                    <a:lumOff val="80000"/>
                  </a:schemeClr>
                </a:solidFill>
              </a:rPr>
              <a:t>відхилене</a:t>
            </a:r>
            <a:r>
              <a:rPr lang="ru-RU" sz="2400" dirty="0">
                <a:solidFill>
                  <a:schemeClr val="accent6">
                    <a:lumMod val="20000"/>
                    <a:lumOff val="80000"/>
                  </a:schemeClr>
                </a:solidFill>
              </a:rPr>
              <a:t> журналом.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вирішив</a:t>
            </a:r>
            <a:r>
              <a:rPr lang="ru-RU" sz="2400" dirty="0">
                <a:solidFill>
                  <a:schemeClr val="accent6">
                    <a:lumMod val="20000"/>
                    <a:lumOff val="80000"/>
                  </a:schemeClr>
                </a:solidFill>
              </a:rPr>
              <a:t> </a:t>
            </a:r>
            <a:r>
              <a:rPr lang="ru-RU" sz="2400" dirty="0" err="1">
                <a:solidFill>
                  <a:schemeClr val="accent6">
                    <a:lumMod val="20000"/>
                    <a:lumOff val="80000"/>
                  </a:schemeClr>
                </a:solidFill>
              </a:rPr>
              <a:t>переписати</a:t>
            </a:r>
            <a:r>
              <a:rPr lang="ru-RU" sz="2400" dirty="0">
                <a:solidFill>
                  <a:schemeClr val="accent6">
                    <a:lumMod val="20000"/>
                    <a:lumOff val="80000"/>
                  </a:schemeClr>
                </a:solidFill>
              </a:rPr>
              <a:t> </a:t>
            </a:r>
            <a:r>
              <a:rPr lang="ru-RU" sz="2400" dirty="0" err="1">
                <a:solidFill>
                  <a:schemeClr val="accent6">
                    <a:lumMod val="20000"/>
                    <a:lumOff val="80000"/>
                  </a:schemeClr>
                </a:solidFill>
              </a:rPr>
              <a:t>цей</a:t>
            </a:r>
            <a:r>
              <a:rPr lang="ru-RU" sz="2400" dirty="0">
                <a:solidFill>
                  <a:schemeClr val="accent6">
                    <a:lumMod val="20000"/>
                    <a:lumOff val="80000"/>
                  </a:schemeClr>
                </a:solidFill>
              </a:rPr>
              <a:t> </a:t>
            </a:r>
            <a:r>
              <a:rPr lang="ru-RU" sz="2400" dirty="0" err="1">
                <a:solidFill>
                  <a:schemeClr val="accent6">
                    <a:lumMod val="20000"/>
                    <a:lumOff val="80000"/>
                  </a:schemeClr>
                </a:solidFill>
              </a:rPr>
              <a:t>твір</a:t>
            </a:r>
            <a:r>
              <a:rPr lang="ru-RU" sz="2400" dirty="0">
                <a:solidFill>
                  <a:schemeClr val="accent6">
                    <a:lumMod val="20000"/>
                    <a:lumOff val="80000"/>
                  </a:schemeClr>
                </a:solidFill>
              </a:rPr>
              <a:t> </a:t>
            </a:r>
            <a:r>
              <a:rPr lang="ru-RU" sz="2400" dirty="0" err="1">
                <a:solidFill>
                  <a:schemeClr val="accent6">
                    <a:lumMod val="20000"/>
                    <a:lumOff val="80000"/>
                  </a:schemeClr>
                </a:solidFill>
              </a:rPr>
              <a:t>і</a:t>
            </a:r>
            <a:r>
              <a:rPr lang="ru-RU" sz="2400" dirty="0">
                <a:solidFill>
                  <a:schemeClr val="accent6">
                    <a:lumMod val="20000"/>
                    <a:lumOff val="80000"/>
                  </a:schemeClr>
                </a:solidFill>
              </a:rPr>
              <a:t> </a:t>
            </a:r>
            <a:r>
              <a:rPr lang="ru-RU" sz="2400" dirty="0" err="1">
                <a:solidFill>
                  <a:schemeClr val="accent6">
                    <a:lumMod val="20000"/>
                    <a:lumOff val="80000"/>
                  </a:schemeClr>
                </a:solidFill>
              </a:rPr>
              <a:t>перетворити</a:t>
            </a:r>
            <a:r>
              <a:rPr lang="ru-RU" sz="2400" dirty="0">
                <a:solidFill>
                  <a:schemeClr val="accent6">
                    <a:lumMod val="20000"/>
                    <a:lumOff val="80000"/>
                  </a:schemeClr>
                </a:solidFill>
              </a:rPr>
              <a:t> </a:t>
            </a:r>
            <a:r>
              <a:rPr lang="ru-RU" sz="2400" dirty="0" err="1">
                <a:solidFill>
                  <a:schemeClr val="accent6">
                    <a:lumMod val="20000"/>
                    <a:lumOff val="80000"/>
                  </a:schemeClr>
                </a:solidFill>
              </a:rPr>
              <a:t>його</a:t>
            </a:r>
            <a:r>
              <a:rPr lang="ru-RU" sz="2400" dirty="0">
                <a:solidFill>
                  <a:schemeClr val="accent6">
                    <a:lumMod val="20000"/>
                    <a:lumOff val="80000"/>
                  </a:schemeClr>
                </a:solidFill>
              </a:rPr>
              <a:t> на роман «</a:t>
            </a:r>
            <a:r>
              <a:rPr lang="ru-RU" sz="2400" dirty="0" err="1">
                <a:solidFill>
                  <a:schemeClr val="accent6">
                    <a:lumMod val="20000"/>
                    <a:lumOff val="80000"/>
                  </a:schemeClr>
                </a:solidFill>
              </a:rPr>
              <a:t>Стівен</a:t>
            </a:r>
            <a:r>
              <a:rPr lang="ru-RU" sz="2400" dirty="0">
                <a:solidFill>
                  <a:schemeClr val="accent6">
                    <a:lumMod val="20000"/>
                    <a:lumOff val="80000"/>
                  </a:schemeClr>
                </a:solidFill>
              </a:rPr>
              <a:t> Герой». </a:t>
            </a:r>
            <a:endParaRPr lang="ru-RU" sz="2400" dirty="0" smtClean="0">
              <a:solidFill>
                <a:schemeClr val="accent6">
                  <a:lumMod val="20000"/>
                  <a:lumOff val="80000"/>
                </a:schemeClr>
              </a:solidFill>
            </a:endParaRPr>
          </a:p>
          <a:p>
            <a:pPr>
              <a:buNone/>
            </a:pPr>
            <a:r>
              <a:rPr lang="ru-RU" sz="2400" dirty="0" err="1">
                <a:solidFill>
                  <a:schemeClr val="accent6">
                    <a:lumMod val="20000"/>
                    <a:lumOff val="80000"/>
                  </a:schemeClr>
                </a:solidFill>
              </a:rPr>
              <a:t>Цього</a:t>
            </a:r>
            <a:r>
              <a:rPr lang="ru-RU" sz="2400" dirty="0">
                <a:solidFill>
                  <a:schemeClr val="accent6">
                    <a:lumMod val="20000"/>
                    <a:lumOff val="80000"/>
                  </a:schemeClr>
                </a:solidFill>
              </a:rPr>
              <a:t> ж року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зустрів</a:t>
            </a:r>
            <a:r>
              <a:rPr lang="ru-RU" sz="2400" dirty="0">
                <a:solidFill>
                  <a:schemeClr val="accent6">
                    <a:lumMod val="20000"/>
                    <a:lumOff val="80000"/>
                  </a:schemeClr>
                </a:solidFill>
              </a:rPr>
              <a:t> Нору </a:t>
            </a:r>
            <a:r>
              <a:rPr lang="ru-RU" sz="2400" dirty="0" err="1">
                <a:solidFill>
                  <a:schemeClr val="accent6">
                    <a:lumMod val="20000"/>
                    <a:lumOff val="80000"/>
                  </a:schemeClr>
                </a:solidFill>
              </a:rPr>
              <a:t>Барнакл</a:t>
            </a:r>
            <a:r>
              <a:rPr lang="ru-RU" sz="2400" dirty="0">
                <a:solidFill>
                  <a:schemeClr val="accent6">
                    <a:lumMod val="20000"/>
                    <a:lumOff val="80000"/>
                  </a:schemeClr>
                </a:solidFill>
              </a:rPr>
              <a:t>, </a:t>
            </a:r>
            <a:r>
              <a:rPr lang="ru-RU" sz="2400" dirty="0" err="1">
                <a:solidFill>
                  <a:schemeClr val="accent6">
                    <a:lumMod val="20000"/>
                    <a:lumOff val="80000"/>
                  </a:schemeClr>
                </a:solidFill>
              </a:rPr>
              <a:t>молоду</a:t>
            </a:r>
            <a:r>
              <a:rPr lang="ru-RU" sz="2400" dirty="0">
                <a:solidFill>
                  <a:schemeClr val="accent6">
                    <a:lumMod val="20000"/>
                    <a:lumOff val="80000"/>
                  </a:schemeClr>
                </a:solidFill>
              </a:rPr>
              <a:t> </a:t>
            </a:r>
            <a:r>
              <a:rPr lang="ru-RU" sz="2400" dirty="0" err="1">
                <a:solidFill>
                  <a:schemeClr val="accent6">
                    <a:lumMod val="20000"/>
                    <a:lumOff val="80000"/>
                  </a:schemeClr>
                </a:solidFill>
              </a:rPr>
              <a:t>жінку</a:t>
            </a:r>
            <a:r>
              <a:rPr lang="ru-RU" sz="2400" dirty="0">
                <a:solidFill>
                  <a:schemeClr val="accent6">
                    <a:lumMod val="20000"/>
                    <a:lumOff val="80000"/>
                  </a:schemeClr>
                </a:solidFill>
              </a:rPr>
              <a:t> </a:t>
            </a:r>
            <a:r>
              <a:rPr lang="ru-RU" sz="2400" dirty="0" err="1">
                <a:solidFill>
                  <a:schemeClr val="accent6">
                    <a:lumMod val="20000"/>
                    <a:lumOff val="80000"/>
                  </a:schemeClr>
                </a:solidFill>
              </a:rPr>
              <a:t>з</a:t>
            </a:r>
            <a:r>
              <a:rPr lang="ru-RU" sz="2400" dirty="0">
                <a:solidFill>
                  <a:schemeClr val="accent6">
                    <a:lumMod val="20000"/>
                    <a:lumOff val="80000"/>
                  </a:schemeClr>
                </a:solidFill>
              </a:rPr>
              <a:t> </a:t>
            </a:r>
            <a:r>
              <a:rPr lang="ru-RU" sz="2400" dirty="0" err="1">
                <a:solidFill>
                  <a:schemeClr val="accent6">
                    <a:lumMod val="20000"/>
                    <a:lumOff val="80000"/>
                  </a:schemeClr>
                </a:solidFill>
              </a:rPr>
              <a:t>міста</a:t>
            </a:r>
            <a:r>
              <a:rPr lang="ru-RU" sz="2400" dirty="0">
                <a:solidFill>
                  <a:schemeClr val="accent6">
                    <a:lumMod val="20000"/>
                    <a:lumOff val="80000"/>
                  </a:schemeClr>
                </a:solidFill>
              </a:rPr>
              <a:t> </a:t>
            </a:r>
            <a:r>
              <a:rPr lang="ru-RU" sz="2400" dirty="0" err="1">
                <a:solidFill>
                  <a:schemeClr val="accent6">
                    <a:lumMod val="20000"/>
                    <a:lumOff val="80000"/>
                  </a:schemeClr>
                </a:solidFill>
              </a:rPr>
              <a:t>Голвей</a:t>
            </a:r>
            <a:r>
              <a:rPr lang="ru-RU" sz="2400" dirty="0">
                <a:solidFill>
                  <a:schemeClr val="accent6">
                    <a:lumMod val="20000"/>
                    <a:lumOff val="80000"/>
                  </a:schemeClr>
                </a:solidFill>
              </a:rPr>
              <a:t>, яка </a:t>
            </a:r>
            <a:r>
              <a:rPr lang="ru-RU" sz="2400" dirty="0" err="1">
                <a:solidFill>
                  <a:schemeClr val="accent6">
                    <a:lumMod val="20000"/>
                    <a:lumOff val="80000"/>
                  </a:schemeClr>
                </a:solidFill>
              </a:rPr>
              <a:t>працювала</a:t>
            </a:r>
            <a:r>
              <a:rPr lang="ru-RU" sz="2400" dirty="0">
                <a:solidFill>
                  <a:schemeClr val="accent6">
                    <a:lumMod val="20000"/>
                    <a:lumOff val="80000"/>
                  </a:schemeClr>
                </a:solidFill>
              </a:rPr>
              <a:t> </a:t>
            </a:r>
            <a:r>
              <a:rPr lang="ru-RU" sz="2400" dirty="0" err="1">
                <a:solidFill>
                  <a:schemeClr val="accent6">
                    <a:lumMod val="20000"/>
                    <a:lumOff val="80000"/>
                  </a:schemeClr>
                </a:solidFill>
              </a:rPr>
              <a:t>покоївкою</a:t>
            </a:r>
            <a:r>
              <a:rPr lang="ru-RU" sz="2400" dirty="0">
                <a:solidFill>
                  <a:schemeClr val="accent6">
                    <a:lumMod val="20000"/>
                    <a:lumOff val="80000"/>
                  </a:schemeClr>
                </a:solidFill>
              </a:rPr>
              <a:t> у </a:t>
            </a:r>
            <a:r>
              <a:rPr lang="ru-RU" sz="2400" dirty="0" err="1">
                <a:solidFill>
                  <a:schemeClr val="accent6">
                    <a:lumMod val="20000"/>
                    <a:lumOff val="80000"/>
                  </a:schemeClr>
                </a:solidFill>
              </a:rPr>
              <a:t>готелі</a:t>
            </a:r>
            <a:r>
              <a:rPr lang="ru-RU" sz="2400" dirty="0">
                <a:solidFill>
                  <a:schemeClr val="accent6">
                    <a:lumMod val="20000"/>
                    <a:lumOff val="80000"/>
                  </a:schemeClr>
                </a:solidFill>
              </a:rPr>
              <a:t> </a:t>
            </a:r>
            <a:r>
              <a:rPr lang="ru-RU" sz="2400" dirty="0" err="1">
                <a:solidFill>
                  <a:schemeClr val="accent6">
                    <a:lumMod val="20000"/>
                    <a:lumOff val="80000"/>
                  </a:schemeClr>
                </a:solidFill>
              </a:rPr>
              <a:t>Фінна</a:t>
            </a:r>
            <a:r>
              <a:rPr lang="ru-RU" sz="2400" dirty="0">
                <a:solidFill>
                  <a:schemeClr val="accent6">
                    <a:lumMod val="20000"/>
                    <a:lumOff val="80000"/>
                  </a:schemeClr>
                </a:solidFill>
              </a:rPr>
              <a:t> </a:t>
            </a:r>
            <a:r>
              <a:rPr lang="ru-RU" sz="2400" dirty="0" err="1">
                <a:solidFill>
                  <a:schemeClr val="accent6">
                    <a:lumMod val="20000"/>
                    <a:lumOff val="80000"/>
                  </a:schemeClr>
                </a:solidFill>
              </a:rPr>
              <a:t>у</a:t>
            </a:r>
            <a:r>
              <a:rPr lang="ru-RU" sz="2400" dirty="0">
                <a:solidFill>
                  <a:schemeClr val="accent6">
                    <a:lumMod val="20000"/>
                    <a:lumOff val="80000"/>
                  </a:schemeClr>
                </a:solidFill>
              </a:rPr>
              <a:t> </a:t>
            </a:r>
            <a:r>
              <a:rPr lang="ru-RU" sz="2400" dirty="0" err="1">
                <a:solidFill>
                  <a:schemeClr val="accent6">
                    <a:lumMod val="20000"/>
                    <a:lumOff val="80000"/>
                  </a:schemeClr>
                </a:solidFill>
              </a:rPr>
              <a:t>Дубліні</a:t>
            </a:r>
            <a:r>
              <a:rPr lang="ru-RU" sz="2400" dirty="0">
                <a:solidFill>
                  <a:schemeClr val="accent6">
                    <a:lumMod val="20000"/>
                    <a:lumOff val="80000"/>
                  </a:schemeClr>
                </a:solidFill>
              </a:rPr>
              <a:t>. 16 </a:t>
            </a:r>
            <a:r>
              <a:rPr lang="ru-RU" sz="2400" dirty="0" err="1">
                <a:solidFill>
                  <a:schemeClr val="accent6">
                    <a:lumMod val="20000"/>
                    <a:lumOff val="80000"/>
                  </a:schemeClr>
                </a:solidFill>
              </a:rPr>
              <a:t>червня</a:t>
            </a:r>
            <a:r>
              <a:rPr lang="ru-RU" sz="2400" dirty="0">
                <a:solidFill>
                  <a:schemeClr val="accent6">
                    <a:lumMod val="20000"/>
                    <a:lumOff val="80000"/>
                  </a:schemeClr>
                </a:solidFill>
              </a:rPr>
              <a:t> 1904 року у них </a:t>
            </a:r>
            <a:r>
              <a:rPr lang="ru-RU" sz="2400" dirty="0" err="1">
                <a:solidFill>
                  <a:schemeClr val="accent6">
                    <a:lumMod val="20000"/>
                    <a:lumOff val="80000"/>
                  </a:schemeClr>
                </a:solidFill>
              </a:rPr>
              <a:t>було</a:t>
            </a:r>
            <a:r>
              <a:rPr lang="ru-RU" sz="2400" dirty="0">
                <a:solidFill>
                  <a:schemeClr val="accent6">
                    <a:lumMod val="20000"/>
                    <a:lumOff val="80000"/>
                  </a:schemeClr>
                </a:solidFill>
              </a:rPr>
              <a:t> перше </a:t>
            </a:r>
            <a:r>
              <a:rPr lang="ru-RU" sz="2400" dirty="0" err="1">
                <a:solidFill>
                  <a:schemeClr val="accent6">
                    <a:lumMod val="20000"/>
                    <a:lumOff val="80000"/>
                  </a:schemeClr>
                </a:solidFill>
              </a:rPr>
              <a:t>побачення</a:t>
            </a:r>
            <a:r>
              <a:rPr lang="ru-RU" sz="2400" dirty="0">
                <a:solidFill>
                  <a:schemeClr val="accent6">
                    <a:lumMod val="20000"/>
                    <a:lumOff val="80000"/>
                  </a:schemeClr>
                </a:solidFill>
              </a:rPr>
              <a:t>, </a:t>
            </a:r>
            <a:r>
              <a:rPr lang="ru-RU" sz="2400" dirty="0" err="1">
                <a:solidFill>
                  <a:schemeClr val="accent6">
                    <a:lumMod val="20000"/>
                    <a:lumOff val="80000"/>
                  </a:schemeClr>
                </a:solidFill>
              </a:rPr>
              <a:t>і</a:t>
            </a:r>
            <a:r>
              <a:rPr lang="ru-RU" sz="2400" dirty="0">
                <a:solidFill>
                  <a:schemeClr val="accent6">
                    <a:lumMod val="20000"/>
                    <a:lumOff val="80000"/>
                  </a:schemeClr>
                </a:solidFill>
              </a:rPr>
              <a:t> </a:t>
            </a:r>
            <a:r>
              <a:rPr lang="ru-RU" sz="2400" dirty="0" err="1">
                <a:solidFill>
                  <a:schemeClr val="accent6">
                    <a:lumMod val="20000"/>
                    <a:lumOff val="80000"/>
                  </a:schemeClr>
                </a:solidFill>
              </a:rPr>
              <a:t>ця</a:t>
            </a:r>
            <a:r>
              <a:rPr lang="ru-RU" sz="2400" dirty="0">
                <a:solidFill>
                  <a:schemeClr val="accent6">
                    <a:lumMod val="20000"/>
                    <a:lumOff val="80000"/>
                  </a:schemeClr>
                </a:solidFill>
              </a:rPr>
              <a:t> дата </a:t>
            </a:r>
            <a:r>
              <a:rPr lang="ru-RU" sz="2400" dirty="0" err="1">
                <a:solidFill>
                  <a:schemeClr val="accent6">
                    <a:lumMod val="20000"/>
                    <a:lumOff val="80000"/>
                  </a:schemeClr>
                </a:solidFill>
              </a:rPr>
              <a:t>увійшла</a:t>
            </a:r>
            <a:r>
              <a:rPr lang="ru-RU" sz="2400" dirty="0">
                <a:solidFill>
                  <a:schemeClr val="accent6">
                    <a:lumMod val="20000"/>
                    <a:lumOff val="80000"/>
                  </a:schemeClr>
                </a:solidFill>
              </a:rPr>
              <a:t> в </a:t>
            </a:r>
            <a:r>
              <a:rPr lang="ru-RU" sz="2400" dirty="0" err="1">
                <a:solidFill>
                  <a:schemeClr val="accent6">
                    <a:lumMod val="20000"/>
                    <a:lumOff val="80000"/>
                  </a:schemeClr>
                </a:solidFill>
              </a:rPr>
              <a:t>історію</a:t>
            </a:r>
            <a:r>
              <a:rPr lang="ru-RU" sz="2400" dirty="0">
                <a:solidFill>
                  <a:schemeClr val="accent6">
                    <a:lumMod val="20000"/>
                    <a:lumOff val="80000"/>
                  </a:schemeClr>
                </a:solidFill>
              </a:rPr>
              <a:t> </a:t>
            </a:r>
            <a:r>
              <a:rPr lang="ru-RU" sz="2400" dirty="0" err="1">
                <a:solidFill>
                  <a:schemeClr val="accent6">
                    <a:lumMod val="20000"/>
                    <a:lumOff val="80000"/>
                  </a:schemeClr>
                </a:solidFill>
              </a:rPr>
              <a:t>також</a:t>
            </a:r>
            <a:r>
              <a:rPr lang="ru-RU" sz="2400" dirty="0">
                <a:solidFill>
                  <a:schemeClr val="accent6">
                    <a:lumMod val="20000"/>
                    <a:lumOff val="80000"/>
                  </a:schemeClr>
                </a:solidFill>
              </a:rPr>
              <a:t> як день, коли </a:t>
            </a:r>
            <a:r>
              <a:rPr lang="ru-RU" sz="2400" dirty="0" err="1">
                <a:solidFill>
                  <a:schemeClr val="accent6">
                    <a:lumMod val="20000"/>
                    <a:lumOff val="80000"/>
                  </a:schemeClr>
                </a:solidFill>
              </a:rPr>
              <a:t>відбуваються</a:t>
            </a:r>
            <a:r>
              <a:rPr lang="ru-RU" sz="2400" dirty="0">
                <a:solidFill>
                  <a:schemeClr val="accent6">
                    <a:lumMod val="20000"/>
                    <a:lumOff val="80000"/>
                  </a:schemeClr>
                </a:solidFill>
              </a:rPr>
              <a:t> </a:t>
            </a:r>
            <a:r>
              <a:rPr lang="ru-RU" sz="2400" dirty="0" err="1">
                <a:solidFill>
                  <a:schemeClr val="accent6">
                    <a:lumMod val="20000"/>
                    <a:lumOff val="80000"/>
                  </a:schemeClr>
                </a:solidFill>
              </a:rPr>
              <a:t>події</a:t>
            </a:r>
            <a:r>
              <a:rPr lang="ru-RU" sz="2400" dirty="0">
                <a:solidFill>
                  <a:schemeClr val="accent6">
                    <a:lumMod val="20000"/>
                    <a:lumOff val="80000"/>
                  </a:schemeClr>
                </a:solidFill>
              </a:rPr>
              <a:t> роману «</a:t>
            </a:r>
            <a:r>
              <a:rPr lang="ru-RU" sz="2400" dirty="0" err="1">
                <a:solidFill>
                  <a:schemeClr val="accent6">
                    <a:lumMod val="20000"/>
                    <a:lumOff val="80000"/>
                  </a:schemeClr>
                </a:solidFill>
              </a:rPr>
              <a:t>Улісс</a:t>
            </a:r>
            <a:r>
              <a:rPr lang="ru-RU" sz="2400" dirty="0">
                <a:solidFill>
                  <a:schemeClr val="accent6">
                    <a:lumMod val="20000"/>
                    <a:lumOff val="80000"/>
                  </a:schemeClr>
                </a:solidFill>
              </a:rPr>
              <a:t>».</a:t>
            </a:r>
          </a:p>
        </p:txBody>
      </p:sp>
      <p:pic>
        <p:nvPicPr>
          <p:cNvPr id="5" name="Рисунок 4" descr="1013235-i_019.jpg"/>
          <p:cNvPicPr>
            <a:picLocks noChangeAspect="1"/>
          </p:cNvPicPr>
          <p:nvPr/>
        </p:nvPicPr>
        <p:blipFill>
          <a:blip r:embed="rId3" cstate="print"/>
          <a:stretch>
            <a:fillRect/>
          </a:stretch>
        </p:blipFill>
        <p:spPr>
          <a:xfrm>
            <a:off x="5868144" y="908720"/>
            <a:ext cx="2875755" cy="4536504"/>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umrudnii-fon_1920x1200.jpg"/>
          <p:cNvPicPr>
            <a:picLocks noChangeAspect="1"/>
          </p:cNvPicPr>
          <p:nvPr/>
        </p:nvPicPr>
        <p:blipFill>
          <a:blip r:embed="rId2" cstate="print"/>
          <a:stretch>
            <a:fillRect/>
          </a:stretch>
        </p:blipFill>
        <p:spPr>
          <a:xfrm>
            <a:off x="0" y="0"/>
            <a:ext cx="917321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96752"/>
            <a:ext cx="8147248" cy="4929411"/>
          </a:xfrm>
        </p:spPr>
        <p:txBody>
          <a:bodyPr>
            <a:normAutofit/>
          </a:bodyPr>
          <a:lstStyle/>
          <a:p>
            <a:pPr>
              <a:buNone/>
            </a:pPr>
            <a:r>
              <a:rPr lang="ru-RU" sz="2400" dirty="0">
                <a:solidFill>
                  <a:schemeClr val="accent6">
                    <a:lumMod val="20000"/>
                    <a:lumOff val="80000"/>
                  </a:schemeClr>
                </a:solidFill>
              </a:rPr>
              <a:t>Джойс </a:t>
            </a:r>
            <a:r>
              <a:rPr lang="ru-RU" sz="2400" dirty="0" err="1">
                <a:solidFill>
                  <a:schemeClr val="accent6">
                    <a:lumMod val="20000"/>
                    <a:lumOff val="80000"/>
                  </a:schemeClr>
                </a:solidFill>
              </a:rPr>
              <a:t>і</a:t>
            </a:r>
            <a:r>
              <a:rPr lang="ru-RU" sz="2400" dirty="0">
                <a:solidFill>
                  <a:schemeClr val="accent6">
                    <a:lumMod val="20000"/>
                    <a:lumOff val="80000"/>
                  </a:schemeClr>
                </a:solidFill>
              </a:rPr>
              <a:t> Нора рушили до</a:t>
            </a:r>
            <a:r>
              <a:rPr lang="en-US" sz="2400" dirty="0">
                <a:solidFill>
                  <a:schemeClr val="accent6">
                    <a:lumMod val="20000"/>
                    <a:lumOff val="80000"/>
                  </a:schemeClr>
                </a:solidFill>
              </a:rPr>
              <a:t> </a:t>
            </a:r>
            <a:r>
              <a:rPr lang="ru-RU" sz="2400" dirty="0" err="1">
                <a:solidFill>
                  <a:schemeClr val="accent6">
                    <a:lumMod val="20000"/>
                    <a:lumOff val="80000"/>
                  </a:schemeClr>
                </a:solidFill>
              </a:rPr>
              <a:t>Цюріха</a:t>
            </a:r>
            <a:r>
              <a:rPr lang="en-US" sz="2400" dirty="0">
                <a:solidFill>
                  <a:schemeClr val="accent6">
                    <a:lumMod val="20000"/>
                    <a:lumOff val="80000"/>
                  </a:schemeClr>
                </a:solidFill>
              </a:rPr>
              <a:t>, </a:t>
            </a:r>
            <a:r>
              <a:rPr lang="ru-RU" sz="2400" dirty="0">
                <a:solidFill>
                  <a:schemeClr val="accent6">
                    <a:lumMod val="20000"/>
                    <a:lumOff val="80000"/>
                  </a:schemeClr>
                </a:solidFill>
              </a:rPr>
              <a:t>де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знайшов</a:t>
            </a:r>
            <a:r>
              <a:rPr lang="ru-RU" sz="2400" dirty="0">
                <a:solidFill>
                  <a:schemeClr val="accent6">
                    <a:lumMod val="20000"/>
                    <a:lumOff val="80000"/>
                  </a:schemeClr>
                </a:solidFill>
              </a:rPr>
              <a:t> </a:t>
            </a:r>
            <a:r>
              <a:rPr lang="ru-RU" sz="2400" dirty="0" err="1">
                <a:solidFill>
                  <a:schemeClr val="accent6">
                    <a:lumMod val="20000"/>
                    <a:lumOff val="80000"/>
                  </a:schemeClr>
                </a:solidFill>
              </a:rPr>
              <a:t>собі</a:t>
            </a:r>
            <a:r>
              <a:rPr lang="ru-RU" sz="2400" dirty="0">
                <a:solidFill>
                  <a:schemeClr val="accent6">
                    <a:lumMod val="20000"/>
                    <a:lumOff val="80000"/>
                  </a:schemeClr>
                </a:solidFill>
              </a:rPr>
              <a:t> роботу </a:t>
            </a:r>
            <a:r>
              <a:rPr lang="ru-RU" sz="2400" dirty="0" err="1">
                <a:solidFill>
                  <a:schemeClr val="accent6">
                    <a:lumMod val="20000"/>
                    <a:lumOff val="80000"/>
                  </a:schemeClr>
                </a:solidFill>
              </a:rPr>
              <a:t>викладача</a:t>
            </a:r>
            <a:r>
              <a:rPr lang="ru-RU" sz="2400" dirty="0">
                <a:solidFill>
                  <a:schemeClr val="accent6">
                    <a:lumMod val="20000"/>
                    <a:lumOff val="80000"/>
                  </a:schemeClr>
                </a:solidFill>
              </a:rPr>
              <a:t> </a:t>
            </a:r>
            <a:r>
              <a:rPr lang="ru-RU" sz="2400" dirty="0" err="1">
                <a:solidFill>
                  <a:schemeClr val="accent6">
                    <a:lumMod val="20000"/>
                    <a:lumOff val="80000"/>
                  </a:schemeClr>
                </a:solidFill>
              </a:rPr>
              <a:t>англійської</a:t>
            </a:r>
            <a:r>
              <a:rPr lang="ru-RU" sz="2400" dirty="0">
                <a:solidFill>
                  <a:schemeClr val="accent6">
                    <a:lumMod val="20000"/>
                    <a:lumOff val="80000"/>
                  </a:schemeClr>
                </a:solidFill>
              </a:rPr>
              <a:t> </a:t>
            </a:r>
            <a:r>
              <a:rPr lang="ru-RU" sz="2400" dirty="0" err="1">
                <a:solidFill>
                  <a:schemeClr val="accent6">
                    <a:lumMod val="20000"/>
                    <a:lumOff val="80000"/>
                  </a:schemeClr>
                </a:solidFill>
              </a:rPr>
              <a:t>мови</a:t>
            </a:r>
            <a:r>
              <a:rPr lang="ru-RU" sz="2400" dirty="0">
                <a:solidFill>
                  <a:schemeClr val="accent6">
                    <a:lumMod val="20000"/>
                    <a:lumOff val="80000"/>
                  </a:schemeClr>
                </a:solidFill>
              </a:rPr>
              <a:t> у </a:t>
            </a:r>
            <a:r>
              <a:rPr lang="ru-RU" sz="2400" dirty="0" err="1">
                <a:solidFill>
                  <a:schemeClr val="accent6">
                    <a:lumMod val="20000"/>
                    <a:lumOff val="80000"/>
                  </a:schemeClr>
                </a:solidFill>
              </a:rPr>
              <a:t>школі</a:t>
            </a:r>
            <a:r>
              <a:rPr lang="ru-RU" sz="2400" dirty="0">
                <a:solidFill>
                  <a:schemeClr val="accent6">
                    <a:lumMod val="20000"/>
                    <a:lumOff val="80000"/>
                  </a:schemeClr>
                </a:solidFill>
              </a:rPr>
              <a:t> </a:t>
            </a:r>
            <a:r>
              <a:rPr lang="ru-RU" sz="2400" dirty="0" err="1">
                <a:solidFill>
                  <a:schemeClr val="accent6">
                    <a:lumMod val="20000"/>
                    <a:lumOff val="80000"/>
                  </a:schemeClr>
                </a:solidFill>
              </a:rPr>
              <a:t>іноземних</a:t>
            </a:r>
            <a:r>
              <a:rPr lang="ru-RU" sz="2400" dirty="0">
                <a:solidFill>
                  <a:schemeClr val="accent6">
                    <a:lumMod val="20000"/>
                    <a:lumOff val="80000"/>
                  </a:schemeClr>
                </a:solidFill>
              </a:rPr>
              <a:t> </a:t>
            </a:r>
            <a:r>
              <a:rPr lang="ru-RU" sz="2400" dirty="0" err="1">
                <a:solidFill>
                  <a:schemeClr val="accent6">
                    <a:lumMod val="20000"/>
                    <a:lumOff val="80000"/>
                  </a:schemeClr>
                </a:solidFill>
              </a:rPr>
              <a:t>мов</a:t>
            </a:r>
            <a:r>
              <a:rPr lang="ru-RU" sz="2400" dirty="0">
                <a:solidFill>
                  <a:schemeClr val="accent6">
                    <a:lumMod val="20000"/>
                    <a:lumOff val="80000"/>
                  </a:schemeClr>
                </a:solidFill>
              </a:rPr>
              <a:t> </a:t>
            </a:r>
            <a:r>
              <a:rPr lang="ru-RU" sz="2400" dirty="0" err="1">
                <a:solidFill>
                  <a:schemeClr val="accent6">
                    <a:lumMod val="20000"/>
                    <a:lumOff val="80000"/>
                  </a:schemeClr>
                </a:solidFill>
              </a:rPr>
              <a:t>Берліца</a:t>
            </a:r>
            <a:r>
              <a:rPr lang="en-US" sz="2400" dirty="0">
                <a:solidFill>
                  <a:schemeClr val="accent6">
                    <a:lumMod val="20000"/>
                    <a:lumOff val="80000"/>
                  </a:schemeClr>
                </a:solidFill>
              </a:rPr>
              <a:t>. </a:t>
            </a:r>
            <a:r>
              <a:rPr lang="ru-RU" sz="2400" dirty="0" err="1">
                <a:solidFill>
                  <a:schemeClr val="accent6">
                    <a:lumMod val="20000"/>
                    <a:lumOff val="80000"/>
                  </a:schemeClr>
                </a:solidFill>
              </a:rPr>
              <a:t>Проте</a:t>
            </a:r>
            <a:r>
              <a:rPr lang="ru-RU" sz="2400" dirty="0">
                <a:solidFill>
                  <a:schemeClr val="accent6">
                    <a:lumMod val="20000"/>
                    <a:lumOff val="80000"/>
                  </a:schemeClr>
                </a:solidFill>
              </a:rPr>
              <a:t> там </a:t>
            </a:r>
            <a:r>
              <a:rPr lang="ru-RU" sz="2400" dirty="0" err="1">
                <a:solidFill>
                  <a:schemeClr val="accent6">
                    <a:lumMod val="20000"/>
                    <a:lumOff val="80000"/>
                  </a:schemeClr>
                </a:solidFill>
              </a:rPr>
              <a:t>виявилося</a:t>
            </a:r>
            <a:r>
              <a:rPr lang="ru-RU" sz="2400" dirty="0">
                <a:solidFill>
                  <a:schemeClr val="accent6">
                    <a:lumMod val="20000"/>
                    <a:lumOff val="80000"/>
                  </a:schemeClr>
                </a:solidFill>
              </a:rPr>
              <a:t>, </a:t>
            </a:r>
            <a:r>
              <a:rPr lang="ru-RU" sz="2400" dirty="0" err="1">
                <a:solidFill>
                  <a:schemeClr val="accent6">
                    <a:lumMod val="20000"/>
                    <a:lumOff val="80000"/>
                  </a:schemeClr>
                </a:solidFill>
              </a:rPr>
              <a:t>що</a:t>
            </a:r>
            <a:r>
              <a:rPr lang="ru-RU" sz="2400" dirty="0">
                <a:solidFill>
                  <a:schemeClr val="accent6">
                    <a:lumMod val="20000"/>
                    <a:lumOff val="80000"/>
                  </a:schemeClr>
                </a:solidFill>
              </a:rPr>
              <a:t> </a:t>
            </a:r>
            <a:r>
              <a:rPr lang="ru-RU" sz="2400" dirty="0" err="1">
                <a:solidFill>
                  <a:schemeClr val="accent6">
                    <a:lumMod val="20000"/>
                    <a:lumOff val="80000"/>
                  </a:schemeClr>
                </a:solidFill>
              </a:rPr>
              <a:t>його</a:t>
            </a:r>
            <a:r>
              <a:rPr lang="ru-RU" sz="2400" dirty="0">
                <a:solidFill>
                  <a:schemeClr val="accent6">
                    <a:lumMod val="20000"/>
                    <a:lumOff val="80000"/>
                  </a:schemeClr>
                </a:solidFill>
              </a:rPr>
              <a:t> </a:t>
            </a:r>
            <a:r>
              <a:rPr lang="ru-RU" sz="2400" dirty="0" err="1">
                <a:solidFill>
                  <a:schemeClr val="accent6">
                    <a:lumMod val="20000"/>
                    <a:lumOff val="80000"/>
                  </a:schemeClr>
                </a:solidFill>
              </a:rPr>
              <a:t>англійському</a:t>
            </a:r>
            <a:r>
              <a:rPr lang="ru-RU" sz="2400" dirty="0">
                <a:solidFill>
                  <a:schemeClr val="accent6">
                    <a:lumMod val="20000"/>
                    <a:lumOff val="80000"/>
                  </a:schemeClr>
                </a:solidFill>
              </a:rPr>
              <a:t> </a:t>
            </a:r>
            <a:r>
              <a:rPr lang="ru-RU" sz="2400" dirty="0" err="1">
                <a:solidFill>
                  <a:schemeClr val="accent6">
                    <a:lumMod val="20000"/>
                    <a:lumOff val="80000"/>
                  </a:schemeClr>
                </a:solidFill>
              </a:rPr>
              <a:t>агентові</a:t>
            </a:r>
            <a:r>
              <a:rPr lang="ru-RU" sz="2400" dirty="0">
                <a:solidFill>
                  <a:schemeClr val="accent6">
                    <a:lumMod val="20000"/>
                    <a:lumOff val="80000"/>
                  </a:schemeClr>
                </a:solidFill>
              </a:rPr>
              <a:t> дали </a:t>
            </a:r>
            <a:r>
              <a:rPr lang="ru-RU" sz="2400" dirty="0" err="1">
                <a:solidFill>
                  <a:schemeClr val="accent6">
                    <a:lumMod val="20000"/>
                    <a:lumOff val="80000"/>
                  </a:schemeClr>
                </a:solidFill>
              </a:rPr>
              <a:t>неправдиву</a:t>
            </a:r>
            <a:r>
              <a:rPr lang="ru-RU" sz="2400" dirty="0">
                <a:solidFill>
                  <a:schemeClr val="accent6">
                    <a:lumMod val="20000"/>
                    <a:lumOff val="80000"/>
                  </a:schemeClr>
                </a:solidFill>
              </a:rPr>
              <a:t> </a:t>
            </a:r>
            <a:r>
              <a:rPr lang="ru-RU" sz="2400" dirty="0" err="1">
                <a:solidFill>
                  <a:schemeClr val="accent6">
                    <a:lumMod val="20000"/>
                    <a:lumOff val="80000"/>
                  </a:schemeClr>
                </a:solidFill>
              </a:rPr>
              <a:t>інформацію</a:t>
            </a:r>
            <a:r>
              <a:rPr lang="ru-RU" sz="2400" dirty="0">
                <a:solidFill>
                  <a:schemeClr val="accent6">
                    <a:lumMod val="20000"/>
                    <a:lumOff val="80000"/>
                  </a:schemeClr>
                </a:solidFill>
              </a:rPr>
              <a:t> </a:t>
            </a:r>
            <a:r>
              <a:rPr lang="ru-RU" sz="2400" dirty="0" err="1">
                <a:solidFill>
                  <a:schemeClr val="accent6">
                    <a:lumMod val="20000"/>
                    <a:lumOff val="80000"/>
                  </a:schemeClr>
                </a:solidFill>
              </a:rPr>
              <a:t>стосовно</a:t>
            </a:r>
            <a:r>
              <a:rPr lang="ru-RU" sz="2400" dirty="0">
                <a:solidFill>
                  <a:schemeClr val="accent6">
                    <a:lumMod val="20000"/>
                    <a:lumOff val="80000"/>
                  </a:schemeClr>
                </a:solidFill>
              </a:rPr>
              <a:t> </a:t>
            </a:r>
            <a:r>
              <a:rPr lang="ru-RU" sz="2400" dirty="0" err="1">
                <a:solidFill>
                  <a:schemeClr val="accent6">
                    <a:lumMod val="20000"/>
                    <a:lumOff val="80000"/>
                  </a:schemeClr>
                </a:solidFill>
              </a:rPr>
              <a:t>роботи</a:t>
            </a:r>
            <a:r>
              <a:rPr lang="ru-RU" sz="2400" dirty="0">
                <a:solidFill>
                  <a:schemeClr val="accent6">
                    <a:lumMod val="20000"/>
                    <a:lumOff val="80000"/>
                  </a:schemeClr>
                </a:solidFill>
              </a:rPr>
              <a:t>, </a:t>
            </a:r>
            <a:r>
              <a:rPr lang="ru-RU" sz="2400" dirty="0" err="1">
                <a:solidFill>
                  <a:schemeClr val="accent6">
                    <a:lumMod val="20000"/>
                    <a:lumOff val="80000"/>
                  </a:schemeClr>
                </a:solidFill>
              </a:rPr>
              <a:t>і</a:t>
            </a:r>
            <a:r>
              <a:rPr lang="ru-RU" sz="2400" dirty="0">
                <a:solidFill>
                  <a:schemeClr val="accent6">
                    <a:lumMod val="20000"/>
                    <a:lumOff val="80000"/>
                  </a:schemeClr>
                </a:solidFill>
              </a:rPr>
              <a:t> директор </a:t>
            </a:r>
            <a:r>
              <a:rPr lang="ru-RU" sz="2400" dirty="0" err="1">
                <a:solidFill>
                  <a:schemeClr val="accent6">
                    <a:lumMod val="20000"/>
                    <a:lumOff val="80000"/>
                  </a:schemeClr>
                </a:solidFill>
              </a:rPr>
              <a:t>школи</a:t>
            </a:r>
            <a:r>
              <a:rPr lang="ru-RU" sz="2400" dirty="0">
                <a:solidFill>
                  <a:schemeClr val="accent6">
                    <a:lumMod val="20000"/>
                    <a:lumOff val="80000"/>
                  </a:schemeClr>
                </a:solidFill>
              </a:rPr>
              <a:t> направив </a:t>
            </a:r>
            <a:r>
              <a:rPr lang="ru-RU" sz="2400" dirty="0" err="1">
                <a:solidFill>
                  <a:schemeClr val="accent6">
                    <a:lumMod val="20000"/>
                    <a:lumOff val="80000"/>
                  </a:schemeClr>
                </a:solidFill>
              </a:rPr>
              <a:t>його</a:t>
            </a:r>
            <a:r>
              <a:rPr lang="ru-RU" sz="2400" dirty="0">
                <a:solidFill>
                  <a:schemeClr val="accent6">
                    <a:lumMod val="20000"/>
                    <a:lumOff val="80000"/>
                  </a:schemeClr>
                </a:solidFill>
              </a:rPr>
              <a:t> до </a:t>
            </a:r>
            <a:r>
              <a:rPr lang="ru-RU" sz="2400" dirty="0" err="1" smtClean="0">
                <a:solidFill>
                  <a:schemeClr val="accent6">
                    <a:lumMod val="20000"/>
                    <a:lumOff val="80000"/>
                  </a:schemeClr>
                </a:solidFill>
              </a:rPr>
              <a:t>Трієста</a:t>
            </a:r>
            <a:r>
              <a:rPr lang="ru-RU" sz="2400" dirty="0" smtClean="0">
                <a:solidFill>
                  <a:schemeClr val="accent6">
                    <a:lumMod val="20000"/>
                    <a:lumOff val="80000"/>
                  </a:schemeClr>
                </a:solidFill>
              </a:rPr>
              <a:t>.</a:t>
            </a:r>
          </a:p>
          <a:p>
            <a:pPr>
              <a:buNone/>
            </a:pP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викладав</a:t>
            </a:r>
            <a:r>
              <a:rPr lang="ru-RU" sz="2400" dirty="0">
                <a:solidFill>
                  <a:schemeClr val="accent6">
                    <a:lumMod val="20000"/>
                    <a:lumOff val="80000"/>
                  </a:schemeClr>
                </a:solidFill>
              </a:rPr>
              <a:t> </a:t>
            </a:r>
            <a:r>
              <a:rPr lang="ru-RU" sz="2400" dirty="0" err="1">
                <a:solidFill>
                  <a:schemeClr val="accent6">
                    <a:lumMod val="20000"/>
                    <a:lumOff val="80000"/>
                  </a:schemeClr>
                </a:solidFill>
              </a:rPr>
              <a:t>англійську</a:t>
            </a:r>
            <a:r>
              <a:rPr lang="ru-RU" sz="2400" dirty="0">
                <a:solidFill>
                  <a:schemeClr val="accent6">
                    <a:lumMod val="20000"/>
                    <a:lumOff val="80000"/>
                  </a:schemeClr>
                </a:solidFill>
              </a:rPr>
              <a:t> </a:t>
            </a:r>
            <a:r>
              <a:rPr lang="ru-RU" sz="2400" dirty="0" err="1">
                <a:solidFill>
                  <a:schemeClr val="accent6">
                    <a:lumMod val="20000"/>
                    <a:lumOff val="80000"/>
                  </a:schemeClr>
                </a:solidFill>
              </a:rPr>
              <a:t>мову</a:t>
            </a:r>
            <a:r>
              <a:rPr lang="ru-RU" sz="2400" dirty="0">
                <a:solidFill>
                  <a:schemeClr val="accent6">
                    <a:lumMod val="20000"/>
                    <a:lumOff val="80000"/>
                  </a:schemeClr>
                </a:solidFill>
              </a:rPr>
              <a:t> </a:t>
            </a:r>
            <a:r>
              <a:rPr lang="ru-RU" sz="2400" dirty="0" err="1">
                <a:solidFill>
                  <a:schemeClr val="accent6">
                    <a:lumMod val="20000"/>
                    <a:lumOff val="80000"/>
                  </a:schemeClr>
                </a:solidFill>
              </a:rPr>
              <a:t>переважно</a:t>
            </a:r>
            <a:r>
              <a:rPr lang="ru-RU" sz="2400" dirty="0">
                <a:solidFill>
                  <a:schemeClr val="accent6">
                    <a:lumMod val="20000"/>
                    <a:lumOff val="80000"/>
                  </a:schemeClr>
                </a:solidFill>
              </a:rPr>
              <a:t> </a:t>
            </a:r>
            <a:r>
              <a:rPr lang="ru-RU" sz="2400" dirty="0" err="1">
                <a:solidFill>
                  <a:schemeClr val="accent6">
                    <a:lumMod val="20000"/>
                    <a:lumOff val="80000"/>
                  </a:schemeClr>
                </a:solidFill>
              </a:rPr>
              <a:t>морським</a:t>
            </a:r>
            <a:r>
              <a:rPr lang="ru-RU" sz="2400" dirty="0">
                <a:solidFill>
                  <a:schemeClr val="accent6">
                    <a:lumMod val="20000"/>
                    <a:lumOff val="80000"/>
                  </a:schemeClr>
                </a:solidFill>
              </a:rPr>
              <a:t> </a:t>
            </a:r>
            <a:r>
              <a:rPr lang="ru-RU" sz="2400" dirty="0" err="1">
                <a:solidFill>
                  <a:schemeClr val="accent6">
                    <a:lumMod val="20000"/>
                    <a:lumOff val="80000"/>
                  </a:schemeClr>
                </a:solidFill>
              </a:rPr>
              <a:t>офіцерам</a:t>
            </a:r>
            <a:r>
              <a:rPr lang="ru-RU" sz="2400" dirty="0">
                <a:solidFill>
                  <a:schemeClr val="accent6">
                    <a:lumMod val="20000"/>
                    <a:lumOff val="80000"/>
                  </a:schemeClr>
                </a:solidFill>
              </a:rPr>
              <a:t> </a:t>
            </a:r>
            <a:r>
              <a:rPr lang="ru-RU" sz="2400" dirty="0" err="1">
                <a:solidFill>
                  <a:schemeClr val="accent6">
                    <a:lumMod val="20000"/>
                    <a:lumOff val="80000"/>
                  </a:schemeClr>
                </a:solidFill>
              </a:rPr>
              <a:t>австро-угорської</a:t>
            </a:r>
            <a:r>
              <a:rPr lang="ru-RU" sz="2400" dirty="0">
                <a:solidFill>
                  <a:schemeClr val="accent6">
                    <a:lumMod val="20000"/>
                    <a:lumOff val="80000"/>
                  </a:schemeClr>
                </a:solidFill>
              </a:rPr>
              <a:t> </a:t>
            </a:r>
            <a:r>
              <a:rPr lang="ru-RU" sz="2400" dirty="0" err="1">
                <a:solidFill>
                  <a:schemeClr val="accent6">
                    <a:lumMod val="20000"/>
                    <a:lumOff val="80000"/>
                  </a:schemeClr>
                </a:solidFill>
              </a:rPr>
              <a:t>армії</a:t>
            </a:r>
            <a:r>
              <a:rPr lang="ru-RU" sz="2400" dirty="0">
                <a:solidFill>
                  <a:schemeClr val="accent6">
                    <a:lumMod val="20000"/>
                    <a:lumOff val="80000"/>
                  </a:schemeClr>
                </a:solidFill>
              </a:rPr>
              <a:t> </a:t>
            </a:r>
            <a:r>
              <a:rPr lang="ru-RU" sz="2400" dirty="0" err="1">
                <a:solidFill>
                  <a:schemeClr val="accent6">
                    <a:lumMod val="20000"/>
                    <a:lumOff val="80000"/>
                  </a:schemeClr>
                </a:solidFill>
              </a:rPr>
              <a:t>з</a:t>
            </a:r>
            <a:r>
              <a:rPr lang="ru-RU" sz="2400" dirty="0">
                <a:solidFill>
                  <a:schemeClr val="accent6">
                    <a:lumMod val="20000"/>
                    <a:lumOff val="80000"/>
                  </a:schemeClr>
                </a:solidFill>
              </a:rPr>
              <a:t> </a:t>
            </a:r>
            <a:r>
              <a:rPr lang="ru-RU" sz="2400" dirty="0" err="1">
                <a:solidFill>
                  <a:schemeClr val="accent6">
                    <a:lumMod val="20000"/>
                    <a:lumOff val="80000"/>
                  </a:schemeClr>
                </a:solidFill>
              </a:rPr>
              <a:t>жовтня</a:t>
            </a:r>
            <a:r>
              <a:rPr lang="ru-RU" sz="2400" dirty="0">
                <a:solidFill>
                  <a:schemeClr val="accent6">
                    <a:lumMod val="20000"/>
                    <a:lumOff val="80000"/>
                  </a:schemeClr>
                </a:solidFill>
              </a:rPr>
              <a:t> 1904 до </a:t>
            </a:r>
            <a:r>
              <a:rPr lang="ru-RU" sz="2400" dirty="0" err="1">
                <a:solidFill>
                  <a:schemeClr val="accent6">
                    <a:lumMod val="20000"/>
                    <a:lumOff val="80000"/>
                  </a:schemeClr>
                </a:solidFill>
              </a:rPr>
              <a:t>березня</a:t>
            </a:r>
            <a:r>
              <a:rPr lang="ru-RU" sz="2400" dirty="0">
                <a:solidFill>
                  <a:schemeClr val="accent6">
                    <a:lumMod val="20000"/>
                    <a:lumOff val="80000"/>
                  </a:schemeClr>
                </a:solidFill>
              </a:rPr>
              <a:t> 1905 року, </a:t>
            </a:r>
            <a:r>
              <a:rPr lang="ru-RU" sz="2400" dirty="0" err="1">
                <a:solidFill>
                  <a:schemeClr val="accent6">
                    <a:lumMod val="20000"/>
                    <a:lumOff val="80000"/>
                  </a:schemeClr>
                </a:solidFill>
              </a:rPr>
              <a:t>поки</a:t>
            </a:r>
            <a:r>
              <a:rPr lang="ru-RU" sz="2400" dirty="0">
                <a:solidFill>
                  <a:schemeClr val="accent6">
                    <a:lumMod val="20000"/>
                    <a:lumOff val="80000"/>
                  </a:schemeClr>
                </a:solidFill>
              </a:rPr>
              <a:t> </a:t>
            </a:r>
            <a:r>
              <a:rPr lang="ru-RU" sz="2400" dirty="0" err="1">
                <a:solidFill>
                  <a:schemeClr val="accent6">
                    <a:lumMod val="20000"/>
                    <a:lumOff val="80000"/>
                  </a:schemeClr>
                </a:solidFill>
              </a:rPr>
              <a:t>австрійська</a:t>
            </a:r>
            <a:r>
              <a:rPr lang="ru-RU" sz="2400" dirty="0">
                <a:solidFill>
                  <a:schemeClr val="accent6">
                    <a:lumMod val="20000"/>
                    <a:lumOff val="80000"/>
                  </a:schemeClr>
                </a:solidFill>
              </a:rPr>
              <a:t> </a:t>
            </a:r>
            <a:r>
              <a:rPr lang="ru-RU" sz="2400" dirty="0" err="1">
                <a:solidFill>
                  <a:schemeClr val="accent6">
                    <a:lumMod val="20000"/>
                    <a:lumOff val="80000"/>
                  </a:schemeClr>
                </a:solidFill>
              </a:rPr>
              <a:t>влада</a:t>
            </a:r>
            <a:r>
              <a:rPr lang="ru-RU" sz="2400" dirty="0">
                <a:solidFill>
                  <a:schemeClr val="accent6">
                    <a:lumMod val="20000"/>
                    <a:lumOff val="80000"/>
                  </a:schemeClr>
                </a:solidFill>
              </a:rPr>
              <a:t>, </a:t>
            </a:r>
            <a:r>
              <a:rPr lang="ru-RU" sz="2400" dirty="0" err="1">
                <a:solidFill>
                  <a:schemeClr val="accent6">
                    <a:lumMod val="20000"/>
                    <a:lumOff val="80000"/>
                  </a:schemeClr>
                </a:solidFill>
              </a:rPr>
              <a:t>виявивши</a:t>
            </a:r>
            <a:r>
              <a:rPr lang="ru-RU" sz="2400" dirty="0">
                <a:solidFill>
                  <a:schemeClr val="accent6">
                    <a:lumMod val="20000"/>
                    <a:lumOff val="80000"/>
                  </a:schemeClr>
                </a:solidFill>
              </a:rPr>
              <a:t> </a:t>
            </a:r>
            <a:r>
              <a:rPr lang="ru-RU" sz="2400" dirty="0" err="1">
                <a:solidFill>
                  <a:schemeClr val="accent6">
                    <a:lumMod val="20000"/>
                    <a:lumOff val="80000"/>
                  </a:schemeClr>
                </a:solidFill>
              </a:rPr>
              <a:t>шпигунську</a:t>
            </a:r>
            <a:r>
              <a:rPr lang="ru-RU" sz="2400" dirty="0">
                <a:solidFill>
                  <a:schemeClr val="accent6">
                    <a:lumMod val="20000"/>
                    <a:lumOff val="80000"/>
                  </a:schemeClr>
                </a:solidFill>
              </a:rPr>
              <a:t> мережу у </a:t>
            </a:r>
            <a:r>
              <a:rPr lang="ru-RU" sz="2400" dirty="0" err="1">
                <a:solidFill>
                  <a:schemeClr val="accent6">
                    <a:lumMod val="20000"/>
                    <a:lumOff val="80000"/>
                  </a:schemeClr>
                </a:solidFill>
              </a:rPr>
              <a:t>місті</a:t>
            </a:r>
            <a:r>
              <a:rPr lang="ru-RU" sz="2400" dirty="0">
                <a:solidFill>
                  <a:schemeClr val="accent6">
                    <a:lumMod val="20000"/>
                    <a:lumOff val="80000"/>
                  </a:schemeClr>
                </a:solidFill>
              </a:rPr>
              <a:t> не </a:t>
            </a:r>
            <a:r>
              <a:rPr lang="ru-RU" sz="2400" dirty="0" err="1">
                <a:solidFill>
                  <a:schemeClr val="accent6">
                    <a:lumMod val="20000"/>
                    <a:lumOff val="80000"/>
                  </a:schemeClr>
                </a:solidFill>
              </a:rPr>
              <a:t>вигнала</a:t>
            </a:r>
            <a:r>
              <a:rPr lang="ru-RU" sz="2400" dirty="0">
                <a:solidFill>
                  <a:schemeClr val="accent6">
                    <a:lumMod val="20000"/>
                    <a:lumOff val="80000"/>
                  </a:schemeClr>
                </a:solidFill>
              </a:rPr>
              <a:t> </a:t>
            </a:r>
            <a:r>
              <a:rPr lang="ru-RU" sz="2400" dirty="0" err="1">
                <a:solidFill>
                  <a:schemeClr val="accent6">
                    <a:lumMod val="20000"/>
                    <a:lumOff val="80000"/>
                  </a:schemeClr>
                </a:solidFill>
              </a:rPr>
              <a:t>звідти</a:t>
            </a:r>
            <a:r>
              <a:rPr lang="ru-RU" sz="2400" dirty="0">
                <a:solidFill>
                  <a:schemeClr val="accent6">
                    <a:lumMod val="20000"/>
                    <a:lumOff val="80000"/>
                  </a:schemeClr>
                </a:solidFill>
              </a:rPr>
              <a:t> </a:t>
            </a:r>
            <a:r>
              <a:rPr lang="ru-RU" sz="2400" dirty="0" err="1">
                <a:solidFill>
                  <a:schemeClr val="accent6">
                    <a:lumMod val="20000"/>
                    <a:lumOff val="80000"/>
                  </a:schemeClr>
                </a:solidFill>
              </a:rPr>
              <a:t>усіх</a:t>
            </a:r>
            <a:r>
              <a:rPr lang="ru-RU" sz="2400" dirty="0">
                <a:solidFill>
                  <a:schemeClr val="accent6">
                    <a:lumMod val="20000"/>
                    <a:lumOff val="80000"/>
                  </a:schemeClr>
                </a:solidFill>
              </a:rPr>
              <a:t> </a:t>
            </a:r>
            <a:r>
              <a:rPr lang="ru-RU" sz="2400" dirty="0" err="1">
                <a:solidFill>
                  <a:schemeClr val="accent6">
                    <a:lumMod val="20000"/>
                    <a:lumOff val="80000"/>
                  </a:schemeClr>
                </a:solidFill>
              </a:rPr>
              <a:t>чужоземців</a:t>
            </a:r>
            <a:r>
              <a:rPr lang="ru-RU" sz="2400" dirty="0">
                <a:solidFill>
                  <a:schemeClr val="accent6">
                    <a:lumMod val="20000"/>
                    <a:lumOff val="80000"/>
                  </a:schemeClr>
                </a:solidFill>
              </a:rPr>
              <a:t>. </a:t>
            </a:r>
            <a:endParaRPr lang="ru-RU" sz="2400" dirty="0" smtClean="0">
              <a:solidFill>
                <a:schemeClr val="accent6">
                  <a:lumMod val="20000"/>
                  <a:lumOff val="80000"/>
                </a:schemeClr>
              </a:solidFill>
            </a:endParaRPr>
          </a:p>
          <a:p>
            <a:pPr>
              <a:buNone/>
            </a:pPr>
            <a:r>
              <a:rPr lang="ru-RU" sz="2400" dirty="0">
                <a:solidFill>
                  <a:schemeClr val="accent6">
                    <a:lumMod val="20000"/>
                    <a:lumOff val="80000"/>
                  </a:schemeClr>
                </a:solidFill>
              </a:rPr>
              <a:t>. У </a:t>
            </a:r>
            <a:r>
              <a:rPr lang="ru-RU" sz="2400" dirty="0" err="1">
                <a:solidFill>
                  <a:schemeClr val="accent6">
                    <a:lumMod val="20000"/>
                    <a:lumOff val="80000"/>
                  </a:schemeClr>
                </a:solidFill>
              </a:rPr>
              <a:t>Трієсті</a:t>
            </a:r>
            <a:r>
              <a:rPr lang="ru-RU" sz="2400" dirty="0">
                <a:solidFill>
                  <a:schemeClr val="accent6">
                    <a:lumMod val="20000"/>
                    <a:lumOff val="80000"/>
                  </a:schemeClr>
                </a:solidFill>
              </a:rPr>
              <a:t> </a:t>
            </a:r>
            <a:r>
              <a:rPr lang="ru-RU" sz="2400" dirty="0" err="1">
                <a:solidFill>
                  <a:schemeClr val="accent6">
                    <a:lumMod val="20000"/>
                    <a:lumOff val="80000"/>
                  </a:schemeClr>
                </a:solidFill>
              </a:rPr>
              <a:t>він</a:t>
            </a:r>
            <a:r>
              <a:rPr lang="ru-RU" sz="2400" dirty="0">
                <a:solidFill>
                  <a:schemeClr val="accent6">
                    <a:lumMod val="20000"/>
                    <a:lumOff val="80000"/>
                  </a:schemeClr>
                </a:solidFill>
              </a:rPr>
              <a:t> </a:t>
            </a:r>
            <a:r>
              <a:rPr lang="ru-RU" sz="2400" dirty="0" err="1">
                <a:solidFill>
                  <a:schemeClr val="accent6">
                    <a:lumMod val="20000"/>
                    <a:lumOff val="80000"/>
                  </a:schemeClr>
                </a:solidFill>
              </a:rPr>
              <a:t>майже</a:t>
            </a:r>
            <a:r>
              <a:rPr lang="ru-RU" sz="2400" dirty="0">
                <a:solidFill>
                  <a:schemeClr val="accent6">
                    <a:lumMod val="20000"/>
                    <a:lumOff val="80000"/>
                  </a:schemeClr>
                </a:solidFill>
              </a:rPr>
              <a:t> </a:t>
            </a:r>
            <a:r>
              <a:rPr lang="ru-RU" sz="2400" dirty="0" err="1">
                <a:solidFill>
                  <a:schemeClr val="accent6">
                    <a:lumMod val="20000"/>
                    <a:lumOff val="80000"/>
                  </a:schemeClr>
                </a:solidFill>
              </a:rPr>
              <a:t>постійно</a:t>
            </a:r>
            <a:r>
              <a:rPr lang="ru-RU" sz="2400" dirty="0">
                <a:solidFill>
                  <a:schemeClr val="accent6">
                    <a:lumMod val="20000"/>
                    <a:lumOff val="80000"/>
                  </a:schemeClr>
                </a:solidFill>
              </a:rPr>
              <a:t> жив 10 </a:t>
            </a:r>
            <a:r>
              <a:rPr lang="ru-RU" sz="2400" dirty="0" err="1">
                <a:solidFill>
                  <a:schemeClr val="accent6">
                    <a:lumMod val="20000"/>
                    <a:lumOff val="80000"/>
                  </a:schemeClr>
                </a:solidFill>
              </a:rPr>
              <a:t>років</a:t>
            </a:r>
            <a:r>
              <a:rPr lang="ru-RU" sz="2400" dirty="0">
                <a:solidFill>
                  <a:schemeClr val="accent6">
                    <a:lumMod val="20000"/>
                    <a:lumOff val="80000"/>
                  </a:schemeClr>
                </a:solidFill>
              </a:rPr>
              <a:t>.</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434</Words>
  <Application>Microsoft Office PowerPoint</Application>
  <PresentationFormat>Экран (4:3)</PresentationFormat>
  <Paragraphs>41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Джеймс Джойс</vt:lpstr>
      <vt:lpstr>«Уж, кажется, я перерос  Игрушки вычурных похвал  И не могу принять всерьез  Певцов писклявых идеал;  Любовь хоть до небес воспой —  Но капля фальши есть в любой». (Из «Камерной музыки») </vt:lpstr>
      <vt:lpstr>Джеймс Августин Алоїзій Джойс народився 2 лютого 1882 року у Дублінському передмісті Ратгар у католицькій сім'ї. У 1887 році його батька, Джона Станіслауса Джойса , було призначено податковим інспектором у Дубліні, і сім'я переїхала до престижного містечка Брей, що в 12 милях (19 км) від Дубліна. Приблизно у цей час на маленького Джеймса напав собака, що спричинило фобію собак, якою він страждав все своє подальше життя. Також він страждав від боязні грому, який його тітка трактувала як ознаку Божого гніву. </vt:lpstr>
      <vt:lpstr>Початкову освіту Джеймс Джойс отримав у Єзуїтському коледжі Клонгоуз Вуд — школі-інтернаті, до якого він потрапив у 1888 році, проте змушений був залишити у 1892, коли його батько більше не міг оплачувати навчання. У 1893 році його зарахували до коледжу Бельведер, що належав Єзуїтам, сподіваючись, що у нього виявиться покликання і він приєднається до ордену. Все ж Джойс відійшов від католицизму у віці 16 років, хоча філософія Томи Аквінського матиме вплив на нього протягом всього подальшого життя. </vt:lpstr>
      <vt:lpstr>Джойс о себе </vt:lpstr>
      <vt:lpstr>Слайд 6</vt:lpstr>
      <vt:lpstr>Слайд 7</vt:lpstr>
      <vt:lpstr>Слайд 8</vt:lpstr>
      <vt:lpstr>Слайд 9</vt:lpstr>
      <vt:lpstr>Нора о Джойсе </vt:lpstr>
      <vt:lpstr>Слайд 11</vt:lpstr>
      <vt:lpstr>Слайд 12</vt:lpstr>
      <vt:lpstr>Слайд 13</vt:lpstr>
      <vt:lpstr>Слайд 14</vt:lpstr>
      <vt:lpstr>Слайд 15</vt:lpstr>
      <vt:lpstr>Слайд 16</vt:lpstr>
      <vt:lpstr>Літературна творчість Джеймса Джойса </vt:lpstr>
      <vt:lpstr>Художню спадщину Дж. Джойса становлять: збірка віршів «Камерна музика» (1907);</vt:lpstr>
      <vt:lpstr>п’єса «Вигнанці» (1918); збірка оповідань «Дублінці» (1914);</vt:lpstr>
      <vt:lpstr>романи «Портрет художника замолоду» (1916), «Улісс» (1922), «Поминки за Фіннеганом» (1939).</vt:lpstr>
      <vt:lpstr>Слайд 21</vt:lpstr>
      <vt:lpstr>Слайд 22</vt:lpstr>
      <vt:lpstr>Слайд 23</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Джеймс Джойс</dc:title>
  <dc:creator>User</dc:creator>
  <cp:lastModifiedBy>User</cp:lastModifiedBy>
  <cp:revision>11</cp:revision>
  <dcterms:created xsi:type="dcterms:W3CDTF">2014-09-30T17:18:06Z</dcterms:created>
  <dcterms:modified xsi:type="dcterms:W3CDTF">2014-10-01T18:19:09Z</dcterms:modified>
</cp:coreProperties>
</file>