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7" r:id="rId9"/>
    <p:sldId id="262" r:id="rId10"/>
    <p:sldId id="268" r:id="rId11"/>
    <p:sldId id="263" r:id="rId12"/>
    <p:sldId id="269" r:id="rId13"/>
    <p:sldId id="264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86B4E-2D59-425D-88BF-E95E8B0B3DB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824F3-CA98-4080-A4F6-4C6E65824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824F3-CA98-4080-A4F6-4C6E65824F3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Срібна доба російської поезії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Підготувала: Голуб Маргарита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Песня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714876" cy="4846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Качаясь на волнах эфира,</a:t>
            </a:r>
            <a:br>
              <a:rPr lang="ru-RU" dirty="0" smtClean="0"/>
            </a:br>
            <a:r>
              <a:rPr lang="ru-RU" dirty="0" smtClean="0"/>
              <a:t>Минуя горы и моря,</a:t>
            </a:r>
            <a:br>
              <a:rPr lang="ru-RU" dirty="0" smtClean="0"/>
            </a:br>
            <a:r>
              <a:rPr lang="ru-RU" dirty="0" smtClean="0"/>
              <a:t>Лети, лети голубкой мира,</a:t>
            </a:r>
            <a:br>
              <a:rPr lang="ru-RU" dirty="0" smtClean="0"/>
            </a:br>
            <a:r>
              <a:rPr lang="ru-RU" dirty="0" smtClean="0"/>
              <a:t>О песня звонкая моя!</a:t>
            </a:r>
            <a:br>
              <a:rPr lang="ru-RU" dirty="0" smtClean="0"/>
            </a:br>
            <a:r>
              <a:rPr lang="ru-RU" dirty="0" smtClean="0"/>
              <a:t>И расскажи тому, кто слышит,</a:t>
            </a:r>
            <a:br>
              <a:rPr lang="ru-RU" dirty="0" smtClean="0"/>
            </a:br>
            <a:r>
              <a:rPr lang="ru-RU" dirty="0" smtClean="0"/>
              <a:t>Как близок долгожданный век,</a:t>
            </a:r>
            <a:br>
              <a:rPr lang="ru-RU" dirty="0" smtClean="0"/>
            </a:br>
            <a:r>
              <a:rPr lang="ru-RU" dirty="0" smtClean="0"/>
              <a:t>Чем ныне и живет и дышит</a:t>
            </a:r>
            <a:br>
              <a:rPr lang="ru-RU" dirty="0" smtClean="0"/>
            </a:br>
            <a:r>
              <a:rPr lang="ru-RU" dirty="0" smtClean="0"/>
              <a:t>В твоей отчизне человек.</a:t>
            </a:r>
            <a:br>
              <a:rPr lang="ru-RU" dirty="0" smtClean="0"/>
            </a:br>
            <a:r>
              <a:rPr lang="ru-RU" dirty="0" smtClean="0"/>
              <a:t>Ты не одна — их будет много.</a:t>
            </a:r>
            <a:br>
              <a:rPr lang="ru-RU" dirty="0" smtClean="0"/>
            </a:br>
            <a:r>
              <a:rPr lang="ru-RU" dirty="0" smtClean="0"/>
              <a:t>С тобой летящих голубей,—</a:t>
            </a:r>
            <a:br>
              <a:rPr lang="ru-RU" dirty="0" smtClean="0"/>
            </a:br>
            <a:r>
              <a:rPr lang="ru-RU" dirty="0" smtClean="0"/>
              <a:t>Вас у далекого порога</a:t>
            </a:r>
            <a:br>
              <a:rPr lang="ru-RU" dirty="0" smtClean="0"/>
            </a:br>
            <a:r>
              <a:rPr lang="ru-RU" dirty="0" smtClean="0"/>
              <a:t>Ждет сердце ласковых друзей.</a:t>
            </a:r>
            <a:br>
              <a:rPr lang="ru-RU" dirty="0" smtClean="0"/>
            </a:br>
            <a:r>
              <a:rPr lang="ru-RU" dirty="0" smtClean="0"/>
              <a:t>Лети в закат багрово-алый,</a:t>
            </a:r>
            <a:br>
              <a:rPr lang="ru-RU" dirty="0" smtClean="0"/>
            </a:br>
            <a:r>
              <a:rPr lang="ru-RU" dirty="0" smtClean="0"/>
              <a:t>В удушливый фабричный дым,</a:t>
            </a:r>
            <a:br>
              <a:rPr lang="ru-RU" dirty="0" smtClean="0"/>
            </a:br>
            <a:r>
              <a:rPr lang="ru-RU" dirty="0" smtClean="0"/>
              <a:t>И в негритянские кварталы,</a:t>
            </a:r>
            <a:br>
              <a:rPr lang="ru-RU" dirty="0" smtClean="0"/>
            </a:br>
            <a:r>
              <a:rPr lang="ru-RU" dirty="0" smtClean="0"/>
              <a:t>И к водам Ганга голубым. </a:t>
            </a:r>
          </a:p>
          <a:p>
            <a:pPr>
              <a:buNone/>
            </a:pPr>
            <a:r>
              <a:rPr lang="ru-RU" b="1" dirty="0" smtClean="0"/>
              <a:t>	Анна Ахматова</a:t>
            </a:r>
            <a:endParaRPr lang="ru-RU" dirty="0"/>
          </a:p>
        </p:txBody>
      </p:sp>
      <p:pic>
        <p:nvPicPr>
          <p:cNvPr id="25602" name="Picture 2" descr="https://encrypted-tbn1.gstatic.com/images?q=tbn:ANd9GcQFEo0eVWwkEBMVHSnLoYsSiI52MAGerIaiF1QH2PUfvijkJVwd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36"/>
            <a:ext cx="3582005" cy="45720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7239000" cy="928710"/>
          </a:xfrm>
        </p:spPr>
        <p:txBody>
          <a:bodyPr/>
          <a:lstStyle/>
          <a:p>
            <a:r>
              <a:rPr lang="ru-RU" dirty="0" smtClean="0"/>
              <a:t>Футуризм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4929190" cy="628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Футуризм (</a:t>
            </a:r>
            <a:r>
              <a:rPr lang="ru-RU" dirty="0" err="1" smtClean="0"/>
              <a:t>від</a:t>
            </a:r>
            <a:r>
              <a:rPr lang="ru-RU" dirty="0" smtClean="0"/>
              <a:t> лат. — </a:t>
            </a:r>
            <a:r>
              <a:rPr lang="ru-RU" dirty="0" err="1" smtClean="0"/>
              <a:t>майбутнє</a:t>
            </a:r>
            <a:r>
              <a:rPr lang="ru-RU" dirty="0" smtClean="0"/>
              <a:t>) — </a:t>
            </a:r>
            <a:r>
              <a:rPr lang="ru-RU" dirty="0" err="1" smtClean="0"/>
              <a:t>авангардистська</a:t>
            </a:r>
            <a:r>
              <a:rPr lang="ru-RU" dirty="0" smtClean="0"/>
              <a:t> </a:t>
            </a:r>
            <a:r>
              <a:rPr lang="ru-RU" dirty="0" err="1" smtClean="0"/>
              <a:t>течія</a:t>
            </a:r>
            <a:r>
              <a:rPr lang="ru-RU" dirty="0" smtClean="0"/>
              <a:t> в </a:t>
            </a:r>
            <a:r>
              <a:rPr lang="ru-RU" dirty="0" err="1" smtClean="0"/>
              <a:t>літературі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 10-30-х </a:t>
            </a:r>
            <a:r>
              <a:rPr lang="ru-RU" dirty="0" err="1" smtClean="0"/>
              <a:t>років</a:t>
            </a:r>
            <a:r>
              <a:rPr lang="ru-RU" dirty="0" smtClean="0"/>
              <a:t> XX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Батьківщиною</a:t>
            </a:r>
            <a:r>
              <a:rPr lang="ru-RU" dirty="0" smtClean="0"/>
              <a:t> футуризму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Італія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Футуризм у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складався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угруповань</a:t>
            </a:r>
            <a:r>
              <a:rPr lang="ru-RU" dirty="0" smtClean="0"/>
              <a:t>: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Гілея</a:t>
            </a:r>
            <a:r>
              <a:rPr lang="ru-RU" dirty="0" smtClean="0"/>
              <a:t>»,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кубофутуристи</a:t>
            </a:r>
            <a:r>
              <a:rPr lang="ru-RU" dirty="0" smtClean="0"/>
              <a:t>, — В. Хлебников, Д. </a:t>
            </a:r>
            <a:r>
              <a:rPr lang="ru-RU" dirty="0" err="1" smtClean="0"/>
              <a:t>і</a:t>
            </a:r>
            <a:r>
              <a:rPr lang="ru-RU" dirty="0" smtClean="0"/>
              <a:t> М. </a:t>
            </a:r>
            <a:r>
              <a:rPr lang="ru-RU" dirty="0" err="1" smtClean="0"/>
              <a:t>Бурлюки</a:t>
            </a:r>
            <a:r>
              <a:rPr lang="ru-RU" dirty="0" smtClean="0"/>
              <a:t>, В. </a:t>
            </a:r>
            <a:r>
              <a:rPr lang="ru-RU" dirty="0" err="1" smtClean="0"/>
              <a:t>Маяковський</a:t>
            </a:r>
            <a:r>
              <a:rPr lang="ru-RU" dirty="0" smtClean="0"/>
              <a:t>, В. </a:t>
            </a:r>
            <a:r>
              <a:rPr lang="ru-RU" dirty="0" err="1" smtClean="0"/>
              <a:t>Каменський</a:t>
            </a:r>
            <a:r>
              <a:rPr lang="ru-RU" dirty="0" smtClean="0"/>
              <a:t>, О. </a:t>
            </a:r>
            <a:r>
              <a:rPr lang="ru-RU" dirty="0" err="1" smtClean="0"/>
              <a:t>Гуро</a:t>
            </a:r>
            <a:r>
              <a:rPr lang="ru-RU" dirty="0" smtClean="0"/>
              <a:t>, О. </a:t>
            </a:r>
            <a:r>
              <a:rPr lang="ru-RU" dirty="0" err="1" smtClean="0"/>
              <a:t>Кручених</a:t>
            </a:r>
            <a:r>
              <a:rPr lang="ru-RU" dirty="0" smtClean="0"/>
              <a:t>, Б. </a:t>
            </a:r>
            <a:r>
              <a:rPr lang="ru-RU" dirty="0" err="1" smtClean="0"/>
              <a:t>Лівшиц</a:t>
            </a:r>
            <a:r>
              <a:rPr lang="ru-RU" dirty="0" smtClean="0"/>
              <a:t>;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Асоціація</a:t>
            </a:r>
            <a:r>
              <a:rPr lang="ru-RU" dirty="0" smtClean="0"/>
              <a:t> </a:t>
            </a:r>
            <a:r>
              <a:rPr lang="ru-RU" dirty="0" err="1" smtClean="0"/>
              <a:t>егофутуристів</a:t>
            </a:r>
            <a:r>
              <a:rPr lang="ru-RU" dirty="0" smtClean="0"/>
              <a:t>» — І. </a:t>
            </a:r>
            <a:r>
              <a:rPr lang="ru-RU" dirty="0" err="1" smtClean="0"/>
              <a:t>Сєверянін</a:t>
            </a:r>
            <a:r>
              <a:rPr lang="ru-RU" dirty="0" smtClean="0"/>
              <a:t>, І. </a:t>
            </a:r>
            <a:r>
              <a:rPr lang="ru-RU" dirty="0" err="1" smtClean="0"/>
              <a:t>Ігнатьєв</a:t>
            </a:r>
            <a:r>
              <a:rPr lang="ru-RU" dirty="0" smtClean="0"/>
              <a:t>, К. </a:t>
            </a:r>
            <a:r>
              <a:rPr lang="ru-RU" dirty="0" err="1" smtClean="0"/>
              <a:t>Олімпов</a:t>
            </a:r>
            <a:r>
              <a:rPr lang="ru-RU" dirty="0" smtClean="0"/>
              <a:t>, В. </a:t>
            </a:r>
            <a:r>
              <a:rPr lang="ru-RU" dirty="0" err="1" smtClean="0"/>
              <a:t>Гнєдов</a:t>
            </a:r>
            <a:r>
              <a:rPr lang="ru-RU" dirty="0" smtClean="0"/>
              <a:t>;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Мезонін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» — В. </a:t>
            </a:r>
            <a:r>
              <a:rPr lang="ru-RU" dirty="0" err="1" smtClean="0"/>
              <a:t>Шершеневич</a:t>
            </a:r>
            <a:r>
              <a:rPr lang="ru-RU" dirty="0" smtClean="0"/>
              <a:t>, Р. </a:t>
            </a:r>
            <a:r>
              <a:rPr lang="ru-RU" dirty="0" err="1" smtClean="0"/>
              <a:t>Івнев</a:t>
            </a:r>
            <a:r>
              <a:rPr lang="ru-RU" dirty="0" smtClean="0"/>
              <a:t>, С. Третьяков, Б. </a:t>
            </a:r>
            <a:r>
              <a:rPr lang="ru-RU" dirty="0" err="1" smtClean="0"/>
              <a:t>Лавреньов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«Центрифуга» — С. Бобров, Б. Пастернак, М. Асеев, </a:t>
            </a:r>
            <a:r>
              <a:rPr lang="ru-RU" dirty="0" err="1" smtClean="0"/>
              <a:t>Божидар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www.hrono.ru/img/lica/hlebnikov_veli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-1"/>
            <a:ext cx="2366865" cy="2508879"/>
          </a:xfrm>
          <a:prstGeom prst="rect">
            <a:avLst/>
          </a:prstGeom>
          <a:noFill/>
        </p:spPr>
      </p:pic>
      <p:pic>
        <p:nvPicPr>
          <p:cNvPr id="20484" name="Picture 4" descr="http://t-smertina.narod.ru/Stat-Poet/severianin/2-s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84" y="0"/>
            <a:ext cx="2286016" cy="3675266"/>
          </a:xfrm>
          <a:prstGeom prst="rect">
            <a:avLst/>
          </a:prstGeom>
          <a:noFill/>
        </p:spPr>
      </p:pic>
      <p:pic>
        <p:nvPicPr>
          <p:cNvPr id="20486" name="Picture 6" descr="http://rusliberal.ru/images/her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428868"/>
            <a:ext cx="2227846" cy="3143248"/>
          </a:xfrm>
          <a:prstGeom prst="rect">
            <a:avLst/>
          </a:prstGeom>
          <a:noFill/>
        </p:spPr>
      </p:pic>
      <p:pic>
        <p:nvPicPr>
          <p:cNvPr id="20488" name="Picture 8" descr="http://lib.rus.ec/files/bobrov_s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0789" y="3714752"/>
            <a:ext cx="2203211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ВЫ МОГЛИ БЫ?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614866" cy="4846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Я сразу смазал карту </a:t>
            </a:r>
            <a:r>
              <a:rPr lang="ru-RU" dirty="0" err="1" smtClean="0"/>
              <a:t>будня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плеснувши краску из стакана;</a:t>
            </a:r>
          </a:p>
          <a:p>
            <a:pPr>
              <a:buNone/>
            </a:pPr>
            <a:r>
              <a:rPr lang="ru-RU" dirty="0" smtClean="0"/>
              <a:t> я показал на блюде студня </a:t>
            </a:r>
          </a:p>
          <a:p>
            <a:pPr>
              <a:buNone/>
            </a:pPr>
            <a:r>
              <a:rPr lang="ru-RU" dirty="0" smtClean="0"/>
              <a:t>косые скулы океана. </a:t>
            </a:r>
          </a:p>
          <a:p>
            <a:pPr>
              <a:buNone/>
            </a:pPr>
            <a:r>
              <a:rPr lang="ru-RU" dirty="0" smtClean="0"/>
              <a:t>На чешуе жестяной рыбы</a:t>
            </a:r>
          </a:p>
          <a:p>
            <a:pPr>
              <a:buNone/>
            </a:pPr>
            <a:r>
              <a:rPr lang="ru-RU" dirty="0" smtClean="0"/>
              <a:t> прочел я зовы новых губ.</a:t>
            </a:r>
          </a:p>
          <a:p>
            <a:pPr>
              <a:buNone/>
            </a:pPr>
            <a:r>
              <a:rPr lang="ru-RU" dirty="0" smtClean="0"/>
              <a:t> А вы </a:t>
            </a:r>
          </a:p>
          <a:p>
            <a:pPr>
              <a:buNone/>
            </a:pPr>
            <a:r>
              <a:rPr lang="ru-RU" dirty="0" smtClean="0"/>
              <a:t>ноктюрн сыграть</a:t>
            </a:r>
          </a:p>
          <a:p>
            <a:pPr>
              <a:buNone/>
            </a:pPr>
            <a:r>
              <a:rPr lang="ru-RU" dirty="0" smtClean="0"/>
              <a:t> могли бы </a:t>
            </a:r>
          </a:p>
          <a:p>
            <a:pPr>
              <a:buNone/>
            </a:pPr>
            <a:r>
              <a:rPr lang="ru-RU" dirty="0" smtClean="0"/>
              <a:t>на флейте водосточных труб?</a:t>
            </a:r>
          </a:p>
          <a:p>
            <a:pPr>
              <a:buNone/>
            </a:pPr>
            <a:r>
              <a:rPr lang="ru-RU" i="1" dirty="0" smtClean="0"/>
              <a:t>1913</a:t>
            </a:r>
          </a:p>
          <a:p>
            <a:pPr>
              <a:buNone/>
            </a:pPr>
            <a:r>
              <a:rPr lang="ru-RU" b="1" dirty="0" err="1" smtClean="0"/>
              <a:t>Володимир</a:t>
            </a:r>
            <a:r>
              <a:rPr lang="ru-RU" b="1" dirty="0" smtClean="0"/>
              <a:t> </a:t>
            </a:r>
            <a:r>
              <a:rPr lang="ru-RU" b="1" dirty="0" err="1" smtClean="0"/>
              <a:t>Маяковський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http://100v.com.ua/sites/100v.com.ua/files/Mayakov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36"/>
            <a:ext cx="3440440" cy="40957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857232"/>
          </a:xfrm>
        </p:spPr>
        <p:txBody>
          <a:bodyPr/>
          <a:lstStyle/>
          <a:p>
            <a:r>
              <a:rPr lang="ru-RU" dirty="0" err="1" smtClean="0"/>
              <a:t>Імажиністи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001024" cy="2643206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err="1" smtClean="0"/>
              <a:t>імажизм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франц. «образ»)  </a:t>
            </a:r>
            <a:r>
              <a:rPr lang="ru-RU" dirty="0" err="1" smtClean="0"/>
              <a:t>виник</a:t>
            </a:r>
            <a:r>
              <a:rPr lang="ru-RU" dirty="0" smtClean="0"/>
              <a:t> в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напередодні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проіснував</a:t>
            </a:r>
            <a:r>
              <a:rPr lang="ru-RU" dirty="0" smtClean="0"/>
              <a:t> до </a:t>
            </a:r>
            <a:r>
              <a:rPr lang="ru-RU" dirty="0" err="1" smtClean="0"/>
              <a:t>середини</a:t>
            </a:r>
            <a:r>
              <a:rPr lang="ru-RU" dirty="0" smtClean="0"/>
              <a:t> 20-х </a:t>
            </a:r>
            <a:r>
              <a:rPr lang="ru-RU" dirty="0" err="1" smtClean="0"/>
              <a:t>років</a:t>
            </a:r>
            <a:r>
              <a:rPr lang="ru-RU" dirty="0" smtClean="0"/>
              <a:t> XX ст. </a:t>
            </a:r>
            <a:r>
              <a:rPr lang="ru-RU" dirty="0" err="1" smtClean="0"/>
              <a:t>Імажисти</a:t>
            </a:r>
            <a:r>
              <a:rPr lang="ru-RU" dirty="0" smtClean="0"/>
              <a:t> та </a:t>
            </a:r>
            <a:r>
              <a:rPr lang="ru-RU" dirty="0" err="1" smtClean="0"/>
              <a:t>імажиністи</a:t>
            </a:r>
            <a:r>
              <a:rPr lang="ru-RU" dirty="0" smtClean="0"/>
              <a:t> проголосили образ </a:t>
            </a:r>
            <a:r>
              <a:rPr lang="ru-RU" dirty="0" err="1" smtClean="0"/>
              <a:t>самоціллю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 Вони до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міри</a:t>
            </a:r>
            <a:r>
              <a:rPr lang="ru-RU" dirty="0" smtClean="0"/>
              <a:t> </a:t>
            </a:r>
            <a:r>
              <a:rPr lang="ru-RU" dirty="0" err="1" smtClean="0"/>
              <a:t>нехтували</a:t>
            </a:r>
            <a:r>
              <a:rPr lang="ru-RU" dirty="0" smtClean="0"/>
              <a:t> </a:t>
            </a:r>
            <a:r>
              <a:rPr lang="ru-RU" dirty="0" err="1" smtClean="0"/>
              <a:t>змістом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С. О. </a:t>
            </a:r>
            <a:r>
              <a:rPr lang="ru-RU" dirty="0" err="1" smtClean="0"/>
              <a:t>Єсенін</a:t>
            </a:r>
            <a:r>
              <a:rPr lang="ru-RU" dirty="0" smtClean="0"/>
              <a:t> (</a:t>
            </a:r>
            <a:r>
              <a:rPr lang="ru-RU" dirty="0" err="1" smtClean="0"/>
              <a:t>пізніше</a:t>
            </a:r>
            <a:r>
              <a:rPr lang="ru-RU" dirty="0" smtClean="0"/>
              <a:t>), А. Б. </a:t>
            </a:r>
            <a:r>
              <a:rPr lang="ru-RU" dirty="0" err="1" smtClean="0"/>
              <a:t>Марієнгоф</a:t>
            </a:r>
            <a:r>
              <a:rPr lang="ru-RU" dirty="0" smtClean="0"/>
              <a:t>, В. Г. </a:t>
            </a:r>
            <a:r>
              <a:rPr lang="ru-RU" dirty="0" err="1" smtClean="0"/>
              <a:t>Шершеневич</a:t>
            </a:r>
            <a:r>
              <a:rPr lang="ru-RU" dirty="0" smtClean="0"/>
              <a:t>, В. Грузинов, </a:t>
            </a:r>
            <a:r>
              <a:rPr lang="ru-RU" dirty="0" err="1" smtClean="0"/>
              <a:t>Рюрік</a:t>
            </a:r>
            <a:r>
              <a:rPr lang="ru-RU" dirty="0" smtClean="0"/>
              <a:t> </a:t>
            </a:r>
            <a:r>
              <a:rPr lang="ru-RU" dirty="0" err="1" smtClean="0"/>
              <a:t>Івнєв</a:t>
            </a:r>
            <a:r>
              <a:rPr lang="ru-RU" dirty="0" smtClean="0"/>
              <a:t> (Михайло </a:t>
            </a:r>
            <a:r>
              <a:rPr lang="ru-RU" dirty="0" err="1" smtClean="0"/>
              <a:t>Олександрович</a:t>
            </a:r>
            <a:r>
              <a:rPr lang="ru-RU" dirty="0" smtClean="0"/>
              <a:t> </a:t>
            </a:r>
            <a:r>
              <a:rPr lang="ru-RU" dirty="0" err="1" smtClean="0"/>
              <a:t>Ковальов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21506" name="Picture 2" descr="https://encrypted-tbn3.gstatic.com/images?q=tbn:ANd9GcQNUOBhTStYLxCcc5bfnIlBw1BPZ19lOMx6lvZe5RenRquoszGC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7595"/>
            <a:ext cx="2428860" cy="3400405"/>
          </a:xfrm>
          <a:prstGeom prst="rect">
            <a:avLst/>
          </a:prstGeom>
          <a:noFill/>
        </p:spPr>
      </p:pic>
      <p:pic>
        <p:nvPicPr>
          <p:cNvPr id="21508" name="Picture 4" descr="http://www.vilavi.ru/raz/mariengof/cin/marieng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428999"/>
            <a:ext cx="2381250" cy="3429001"/>
          </a:xfrm>
          <a:prstGeom prst="rect">
            <a:avLst/>
          </a:prstGeom>
          <a:noFill/>
        </p:spPr>
      </p:pic>
      <p:pic>
        <p:nvPicPr>
          <p:cNvPr id="21510" name="Picture 6" descr="http://rusliberal.ru/images/her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429001"/>
            <a:ext cx="2430378" cy="3428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Сергій Єсенін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328982" cy="4962856"/>
          </a:xfrm>
        </p:spPr>
        <p:txBody>
          <a:bodyPr/>
          <a:lstStyle/>
          <a:p>
            <a:r>
              <a:rPr lang="ru-RU" dirty="0" smtClean="0"/>
              <a:t> «</a:t>
            </a:r>
            <a:r>
              <a:rPr lang="ru-RU" dirty="0" err="1" smtClean="0"/>
              <a:t>Вірші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 8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Навчався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закінчив</a:t>
            </a:r>
            <a:r>
              <a:rPr lang="ru-RU" dirty="0" smtClean="0"/>
              <a:t>» </a:t>
            </a:r>
          </a:p>
          <a:p>
            <a:r>
              <a:rPr lang="ru-RU" dirty="0" smtClean="0"/>
              <a:t> 2576 </a:t>
            </a:r>
            <a:r>
              <a:rPr lang="ru-RU" dirty="0" err="1" smtClean="0"/>
              <a:t>Єсенін</a:t>
            </a:r>
            <a:r>
              <a:rPr lang="ru-RU" dirty="0" smtClean="0"/>
              <a:t> — </a:t>
            </a:r>
            <a:r>
              <a:rPr lang="ru-RU" dirty="0" err="1" smtClean="0"/>
              <a:t>астероїд</a:t>
            </a:r>
            <a:r>
              <a:rPr lang="ru-RU" dirty="0" smtClean="0"/>
              <a:t>, названий на честь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http://www.library.snu.edu.ua/img/src/sergey_yesenin/sestry_Katya_Shura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785794"/>
            <a:ext cx="3714776" cy="57207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library.snu.edu.ua/img/src/sergey_yesenin/s_%20sest_Katey_19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8898" cy="6858000"/>
          </a:xfrm>
          <a:prstGeom prst="rect">
            <a:avLst/>
          </a:prstGeom>
          <a:noFill/>
        </p:spPr>
      </p:pic>
      <p:pic>
        <p:nvPicPr>
          <p:cNvPr id="27652" name="Picture 4" descr="http://www.library.snu.edu.ua/img/src/sergey_yesenin/irma_aysed_19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490424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822944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Белая</a:t>
            </a:r>
            <a:r>
              <a:rPr lang="uk-UA" dirty="0" smtClean="0"/>
              <a:t> береза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86172" cy="4846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6" name="Picture 4" descr="http://parnasse.ru/upload/comments/2ebf404d6e9eb330c5545049e5408cc4.jpg"/>
          <p:cNvPicPr>
            <a:picLocks noChangeAspect="1" noChangeArrowheads="1"/>
          </p:cNvPicPr>
          <p:nvPr/>
        </p:nvPicPr>
        <p:blipFill>
          <a:blip r:embed="rId3" cstate="print"/>
          <a:srcRect t="6247" b="6302"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Срібна доба? </a:t>
            </a:r>
            <a:r>
              <a:rPr lang="ru-RU" dirty="0" smtClean="0"/>
              <a:t>Золота </a:t>
            </a:r>
            <a:r>
              <a:rPr lang="ru-RU" dirty="0" err="1" smtClean="0"/>
              <a:t>доба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3314" name="Picture 2" descr="http://upload.wikimedia.org/wikipedia/commons/5/56/Portrait_of_Alexander_Pushkin_(Orest_Kiprensky,_1827).PNG"/>
          <p:cNvPicPr>
            <a:picLocks noChangeAspect="1" noChangeArrowheads="1"/>
          </p:cNvPicPr>
          <p:nvPr/>
        </p:nvPicPr>
        <p:blipFill>
          <a:blip r:embed="rId2" cstate="print"/>
          <a:srcRect r="12431"/>
          <a:stretch>
            <a:fillRect/>
          </a:stretch>
        </p:blipFill>
        <p:spPr bwMode="auto">
          <a:xfrm>
            <a:off x="5118370" y="1500174"/>
            <a:ext cx="4025630" cy="5357826"/>
          </a:xfrm>
          <a:prstGeom prst="rect">
            <a:avLst/>
          </a:prstGeom>
          <a:noFill/>
        </p:spPr>
      </p:pic>
      <p:sp>
        <p:nvSpPr>
          <p:cNvPr id="13316" name="AutoShape 4" descr="data:image/jpeg;base64,/9j/4AAQSkZJRgABAQAAAQABAAD/2wBDAAkGBwgHBgkIBwgKCgkLDRYPDQwMDRsUFRAWIB0iIiAdHx8kKDQsJCYxJx8fLT0tMTU3Ojo6Iys/RD84QzQ5Ojf/2wBDAQoKCg0MDRoPDxo3JR8lNzc3Nzc3Nzc3Nzc3Nzc3Nzc3Nzc3Nzc3Nzc3Nzc3Nzc3Nzc3Nzc3Nzc3Nzc3Nzc3Nzf/wAARCAD8AMgDASIAAhEBAxEB/8QAHAAAAAcBAQAAAAAAAAAAAAAAAQIDBAUGBwAI/8QAPBAAAQMDAwIFAQYEBQMFAAAAAQIDEQAEIQUSMUFRBhMiYXGBBxQyQpGhI1KxwRUkM2LRcuHwJUNTgvH/xAAUAQEAAAAAAAAAAAAAAAAAAAAA/8QAFBEBAAAAAAAAAAAAAAAAAAAAAP/aAAwDAQACEQMRAD8ApxXBJAk0WesiecCKEQFSZM54o059KcHrQAoSZJHwOlKiE7RB94NFKiiACBjJowJMEgycTn/yKAUmZ3AxwATQrJ4TI6R/34rsJO0TgQQM0BKkglZiMZNBze0kmI+DXYE49oOJookkgTgTihVkzEe9AKQJJIBMYgc0cKE8dJmipgiZB6fNHDgiewOTQcADJ5E4EVw2qIKjnv2o6YM/hJHWgUSZxt+k0CR57560VSoJkgYxQzEzBPzSSgRkiO2KDtyZOc80BJIgGAM/FduSeSSTgxRd2M4xB96AZGQFEHuDRZAGePmlUbSJUkkxSH4iokxPtQF3HMxHSKEgER0jjvRinaJgTH60mVAjk479KARIGc0KUkJMc96DdJIJGcfNGQrE/wBaDgngkyRnNG9IzihTAGO9AUiAdvPM0CSlJ5iSOOwrq5YJEmOJ+K6gclOOT6TzM0CoEEqCj1MUchW4qj4M0kvcFmciTQH/ADQRgUfiSkkfHFIpkzgnPPelMyEgkEfSKBZJJAA+ZrjOQncY5jg1zYVs9RHxMmuKBAwox9KAkKEEQf3rgUhUmcijL2pztPEzGKYv36knaxA7EnmKBzdvoYSCVD2A5qPVePun0nameQMxSGxx5RWuVSOoqVs7UJSQpEFSO8UCbN68iCogwMSKVF8tfBEAQZFEulMbihAlQ5xUc++JhAKAB14oH/3s/mAMHtmhN0w4kbVgTjaTBqFL6jAmRzigTKjAH6f3oJslAJKDu6iKLuEgGJxzUOCtCsKUI7U4b1Ap2pWncO/WgkQvEcz0FBKx0AH60Fu6zdJlBEzJBo6woKMAHFAVW4iDGBz/AN6TiBnkgc0dv14HvAo20p4AgiKBNcGSTxXEkEEgkHGRxRuvsetG2ggn8o9+KDtxKCRAA6xQkyIifk812Akgx2oplRj2oCFW7cJwRxxXUCxJkRP966gepVMgFPOTQEjMxA9/6UQEnMR1GOa4gkknGRGKBRJlUBEAe9KyJzBIz8/NNwFTPPtNKJBjPYwTQH3EGQACO/SgUslQClcHNBJwevxRUQsmN31oCv7iCMdRxTS3Q0SQ5M9IqWZsLm9X5Fq0t1xU4Rn6+1XDw79mR2JuNbuPLQMhpJyfk/8AFBQkuADahpJjAO3n2o2oWuoW9uHnrZ1LRgAqQQPoa2u00vRtMA/w3RxcOYAcS3j9TTfW9Gf8SsC3vXEWVsgzsbO9aj7k4AoMEWtR3AncDkbqbpMymSO1aIr7Pn7i4cFmfNY3lKHVJjcKfMfZs4yUlxaJHJCetBmrdg8oElB2zE09TYeW1uVtTWk3fhprTrdLmwrj8Yqq603bhKVMOApjhIJoKncwFKIwKZFXTmn7rDjitoSYJ4pFVqGwCtQB7UCCFls+hRBHUGpXT74LOx9WOizUQuAohIxxRAon570FsKEqO4xxiDmgdBcOCAYGOh/WonTbtSz5S5JPBPSpZBIEHkf0oEi2UiSBjFBwMwZ6TxTpZTE+ncf3FN1AFWPeCaBPag459poh3QCTilkgJR6jJPakiiTjr3oCduc9PauoVIjI/FXUDncQQSccYriRBlImPzc0EjbgEg+3WuEZO7APagE7ozJ7DtQ/hG2BiggRgEzzPWlAiMjj2oBB3J4NOLK3Nw4lKAAVGJ96TQ0FgSMe9XDwTo/3y8UsAlLeZGBPvQWrw1pg0m0Qhhht28cguKUcJFWEWaB/FvXPMUM+owkfFCBb6cgIaRvfMwlPJPv7UkuyLyfN1N3zU8+SPShNAyutfShQZ0uwdvHBwWxCR9Timpt9ZvyVar5drbK/E02rKvYmpG71q0tAlphKZkAJQJI+AKUt29Sv1ebcRbMT6UxK1D37UDvTmmdhaQgBLZAgccU4daBBkAg0uy0hpASkY70YgRQQd3aJCVEgCekVn/i7S0FHmMsJxlYSM/OK0nUEqURAiRyapviLTQ7JSSlZSYWSRPtQZRcqCZG9YHtyKi3g2CSd6vnFWDVbV5pSg43uBMTyD9agrhHq4jHANAxdUDMCDTdSoUSJpw9BgZpH82BFAdhwodSrjaZqzMqS4lLgVJIxVWAgxxHSprRbhKkLYWJPQkdKCTIABBJiZBHSiYVHJVwZ4o6kp2q29hM0DaSUAwdoyMUAeXwE85M+9ECDkSrA59qVAmSTkGBmu2+gADE5J5mgaAEKPMV1KqQkzCpIzgcV1ABBSZABPtXJMkDIzyeld368cwK6CfVkT1nNApMmFqPtilEgAEkcGkwY/HJPFLBJXxETJigeacwt64Q2yCVOKhKY5+K2DQrD/CtOaZQkF5YBIiJPvVE+zyzNxq4cWJDKPST0NagXUMEnYXHYwlIzHz0oE0IRYJW88oKcVlS1H9qrGpapcay6LWw3FpK4U6nj6RzU9f6YvVB/nlBDM5Qk5+ppmq90zRYtGCjzz+BlAEmgeaRpTdgj0WxW8r8bzigSfrUg3dkvhgwpUEkDoPeqZrV/rt5et6fbrbty76iGxuLaf9x71Z9D05vTbbyworeWAVuKJKlfM0EwVdOwoU0mO5ih8xPegI/tKYMCOpqqeI1w3uCCdpEq3dKnL65aaBdfdDSAfxTH61S/EPjbR2QpptfnqAiUgEGggtYa+8NFKVCOQCMGqJqDCkOkFIkHtFTd/wCILi7cKm2koR0SlOI9qjlvKuVbnPSTyaCBuGyMlJAJpmoQQRVjumAUkiVJHtUVcNJSVbYoGIG74+tSGjbhdTJ27Z+aZFOcVKaQ2C+ThRiAKCWCdypPfqaGVbwkZM5Jo7ydqEoMGRAIFESmCke88UAhagkDJHaiSkSIPQgUYgp3FIMHEgc+9Jn0pzkgRg0BV5JIEAc11DKYKiB3gV1BwO1PGP6UXcZM8jJxSignbIIB6x0oiSdxB7ZoD55MH3mlEHIE98gUQqEAKOIgE/0oqCN8HiY5oNK+z5kizWptIK1q/FHArQLdtttJhKd0eqqb9nISnR9wQVfxDk1ddm9J4FBW/GGvnT7Nf3YjzCDmJx7VjrGsvJ1Vu8eUpS/MCiVZMTWk+PLQrt3HVulPIaQkSB3+tZI62pLnYg0Gz+F7lu7K714jzHDySZirQm/tWk/6qBH+4VgltqGoLtQm2c8tCMEzGai7l+63kuXClE5ndmg9DXWtWqUpUHEFJGM1FXviNtLCygzsBmD2rG9P1h1t1O+4K0zmtOtLBq/0X7xbH1KQTnrigoHifW7nUn1o+8KS0ThG7ioRhgqf/wAu0X1pHqJIgfJp1eWTyrwsoRKiogAVLaP4SudU0h961cHmNr2t28x5h6ye/agh33XmjtSq3mJPlqmKQtPMfuQIMnqTNP1+FrrT21L1JlVuMwHIJUewAqQ8I6at++QhDZCZncsT+9AkuzKGTKAUd1VBXtvMwCPitJ8W2os2UyUhR/KKz98AnOST1oIVSPLgqEgYzT7TDF03tOFZxSNw0srhKQlMySTinuiM77udpIQkx7UEu7620nyxIMe9Nlr2qHzBp4+lKUJSE8AHjJ9ppCA6VhCNxAmeqR/egSgAKKQd3br+1EUkjMTH1/alymCJnd0I6UCk7oVtxzOeaBodwSADgSfmuozqIUYJOQSDiuoEiPV6uQaOk+mTJHPPNEECTJMnANGCyFAYifwnNAZQkYgntXMBRzx9aLMkyT9DzRHHg2ncqJMwO9Br32aZ0XYVQQ4SYPNXkRAABGKzL7LLpb2nOhZgJcwa0ptR8oGZzQRmrsN3No82tPqIPOawjWWVMXbyYMHocV6AuUSlSiOcQaxHx00lrUXtgwT+lBA275DS2EnnIxxSy7hNtbLNtZtvKHpcuXhPq7Co5o7XEqJwDV10ey1LTLQ/drZi5s7kblJfG4E0FV07Trq+XvDQKgRKUJzntFbD4Btriytl2d0jan8TSjmUnoaa6Dp7oY/jstW6Vn0tsNhAV9eTVlebTp67VagU7x5ZSng9RNBnOotpsPEroCBuQ4YEA4q/6QyCwHWkIbQv8qUJGfkVU/GNmoas5dcJUAqZ9qsPhe/bftW294CwMgHNApe6CzfOKL4WrccoJ/SnOnaPb6UhXlNpCiMxxU23swoEY9uaa3bqktKMJPOKDM/G10XrtxMkpR6RIxNUZ0L3kq6dquniWXXFLVACuoPUVUnkysznFAxe6gwfpUvojC27dxcDc4RAPMVEvw2uQJjkCnrKnm21LaJcZ5Ujdke9BJXASpwFOT3UBj2HtSO4qbCiYAMY/pRrV8vgBtW5JBIxkH+9G8lBQdoSoBUqIOBQN5SEKgkEqwfbtRQpZSQgYTzPJofK8tslRAUVkTOR1pJS9p2pABI6ZoEnFKUSkCe+7muoXQozJE/NdQDsBbK0rhYgbEjmk4ESST1HahGAZxHagWtKhwI6UHM+mSRIHEcUnbWjmq6gm3QIkyY6JAk0D5LbIAIErg1P/Zu60z4pty7+Fe5EESJIxQWbwBqQcvnLBCENNNpAbSOoHX5rT2SNgTkA1BPeFrVGpI1LT0Jt3wfWhA9Kh7djUqhxKkzuJKeRwZoBvCgJUVKERJB61ifjZaF31wUwUk4mtb111TenPFrKggx7VievId3rU/6jMFUf+TQQcACOZ61rX2a6u1e6UmxuSku25hIV1HtWUY29wcSKfaDfuabfIdSYmJNB6IabYTwjIz3iofxY6osW4QopIuECo/Q9eTdW6PNdQSUwYNSWpWrOsWLlktZCXE4UlWUqHBoInxiq3tLFpb7iYcwTOQKztPiJVhcJesXVEoMwE4KaDxH4Z1/Td7l+hbzCSdjqHCsAe/am3hzw45fO+YttX3dOVkfm9poNu0+4N5YW9xkB5tKo7U01lY8taSogQYI6GoFfii20923smGkpbSAjCuMVNl9q8a3n1COY6UFB1VQK1BRUYPVMYquvNhKlY54NWzX2wy6vmSSTIquuNqUFKVEDPGIoIK4SFrWB0xik7G8VZ3CVqAKQcpPUU7eRJIj5qNumlJIVwD3oJrVLdOnqZ1KyzYXAkoB/AetLJuGnGUraMhfUDP7c1N6Tpf3n7NnnHpJCypO7oPas9tLpdk6psiUBXH96CxKWOxMHmcmiLCSEyEicz/akmnQpveFY6EcUJcJSZEjqY5oE1YSdvGYUK6iq3KyFYV0rqA5kTtTKTgwOtJyBGAZpRwwj0n9qSSv2xxzQJXxlqQeFdBQ6ZcuWd4y+2ohaFBQPvRb6PIJgfvTdBBRMfUUHpXQ75Op6Zb3SFD+K2D9etL3Vk1cp3ArS4BhaTBBrP/si1vzLJdg6obmjuSO4PP71o4eClACTnoeKCEsWkaolRfBeaQoj1CJPFQniXwNb3YcfswS9/wDCpUA/B6fFWjSVNoZcQQE7HVAe+ac3dy1bNrefdQhpCSVEngUHm3VrNzTNQctX2ltqByhaYIpm5mIqy/aD4gb17Vy+wgeQ0AhpUQpQHU1WjMggGYzQWDwxqhZfDZWUrkQR+b2rVNIuVpSt5SFBJTABMzWFIWpKwpMjPM1oHgrxGtbiLZ9QO0ftQPdX8YqO+1S0V3Drm1CC3u9P/T1qE1C11m/e81xBsrcN+nekNJSPZI61oTjNrdIDgQ24oDBKQVD+9VTVtP1W9uC3Z2+5IEAqUSR9TxQVnSbG2c1Bs6k6+tlJ7kAmtLFy3bacosgpQBCAo+1Qlh4MuGEi51R9PoEqbTmfrUVq+qkS0ghKATCI6dKDtWvVPE7lg/8A14io+5eBa2uQDHbmmTt0VLKpx1JpBL5cUR0JnFAdYBECSCMyOKbqtXLl1LLaCtayEgDqTT0Bbh2okgdRmrt4E0RJWdSfQCkHa0CJJ7qoHuvNt6N4MZs0CCUBIA6mM1h94pJuXo6q/Stl+0m6S1ZqQlXpA6Vi6juUVEZUZNAqxcOtp2trweRR06g+Ox9jim7WVJAA560K2+YOQMDvQPG9SITBQB0gGuqOmCR2xXUFlMBHPyKTICYIAP8A00svcAREgHoeaSMpVG0x8UCb6d1srA4MQKYsq9Mdu1SD0NMqJUIA61EtL9S0lXuD7UE/4W1M6VrbFwCAmYOTwea3JjVGBYquX1hpsDepazgCvOKVFK0qSeverBqWvXN/Z29uXFIZbSNyU/mI6mguY+0Vq1unw1YrXarWopUXPUfeI4queLfGr+tA29r/AA7brHK/n29qrqlk5Gaj3wpKlLb5PIFAZ5ZIkgmetLZAHvTILKkgHp0p4k8biYjtQE2ycfvSzKlMqC0EhSchVNHLkJXtbG4j9KKFOFSVLVyeKDT/AAXqmoXtk8tKC+LZQCkj8QBEyParM34qtGEkvBR2j1JCc1VPsfeCbjUbckJWoIWhRHHSauOo2FgvU1M6pbIcbuf9J4jbCuqdw4J5FBV9d8cqum3GWGVNjgGeapFxdl1xSiZJrTbr7P8ARVha/vF00T0CgQKql74UQzfhi0Lq0KE71AYoK0At1JJMR0mjW4IWIJPcirHqehmwtwUElcZI6CktD0S4vblDbaSVrOR/KO5oH/hvQndWukpIi3RCnFjr/trSVrZ0ywLmEtNphKeJoNA09rTrMWzSRsAPmK6qPc0z1ZDF9cFx5ZRp1kC6tcwFEdPpQZr9o2pqcYZtiVh17+IodkdBVAKcYyak/Eeqr1nWLm+VhK1kIHZI4qMEqxJ5zQK2qCpU4MClVogntUhorDD5+7qOxxR9KlcE9jRr+wet1FLiFJUDmc/oaCFdSVkr5J5966nhYUZICo9q6gmFNgEyRu7HmiOAgSQYnGIpdW0ncgyZnMUlcvBppTik4iIJzQRl+vc+hsyMSZ601W0ORgjgkVzii45vVKlH34pYAqz2oEC4IAcSEq/m6GlvvHljKT9Mij7BtJImPaZpBeCfLZIxycUAm5Aj1QfikFPieT9BSigomVkAe1JEp5SDzEmgIVArBCes0Ljq3DtEhPbvQBICs5M0/sLHdDjg56UDa2sy4pHc9Kc6sz5At/rx0NWuw0hDVqq8fISgdOJ+KgfERG1lTgHrXMe1BI+ANSVba63kkPoLa4MHvWwqQy/bi1fBdQ8CspUJ4EjPesC0+4Njds3dvtK2XAsA8EjpUxrXjnX9Qlv72i0ZmPLtsc855oNEvNQu9PZCLxK1W/DTxUN6OwUP70i7qKbXTG7sgKU+SVKK5CcYrHkvvuOF7znC4kyVFWaXvdTvrpARcPqKEgCBgYoL/c+KdKU3/wCo3Li1QIRbp3EfPSpfQPGXhOySsC9uEEjJdZO74EVjmwJIng5ApwkIO4bYA4VQbtp/j7wzdK+6sX5aKpgvI8sH61A/af4gtrbQE6XptwhSro/xC0oH0DpI7msiWlEEzI6CkwJVAmgEcAZ5pdCNiMxPU06sbBbpCdpJOQKe3GmuttqLjZTsO0z0PvQRrMyCOeQJq86BdWms2n3G+TF423DLs/iA/LVI2CDMyMUpburt3EOtKKVpMgjH70Fwf0VLZU0SUvBE7Ij9a6p7TbpPiLRA4jb98tiCsJ5WO9dQUkoASkkgkjBmo3VHSlKWyqSuCZ7VIXT3ktkkoIiYHeq+84p5wrVMTgUCikEBuOvWlUCJE8delJ5IbIkjvR3o8lRnJHFAJcb/AJgR7ZpIvFR2pTEdVYoogJGOOlGkZwfagRWiFSszmi7did3T3pWdyojNFuRshIORQdZsG4ekiQOMTmrr4e0k3N0Eq2hpAkhXX2qD0W2gIEepXJrRNMYRZ6U+4YSXhtQYBPc80EbqvlPXAtlDa20nBRx8VT/FADrQUCCpB7RI4qV1G/8AuHmKdO5bh4BzNVm5fLylOO9TKUzxQRZIAMEihQvZ0/ahdUhSjCQPmk1T3yOlAo2sj8ok0Li1FI+e1FS24Eb4IAPJGKA5PQxQCV7onAHWhAWswiSewoEp9WBVk8FaU7ql8602z5qQmVAGMfNBEWulv3JwABHyasFj4fX90duEN7vKIK1dU561dfBvhho3tyxqDSwu0diCQN0iRV0Y0S2Qm/ZQ0ENvE9BxFBSU+F2bFnSrud3mPJDnXnjHan3jHTmUOXQSnaLi2S4hPQqQYP7VbdQs0PaC2lAJU3sWnofSajPGFsXW7F0EpBc8vcYMBQjNBhrjex1YMgTJpNzbOB8VJa2yWdRUgo2lKilQHsajVJBnMx70Ev4S1dzSdWZcSo+XuhaZwQa6oaAn1Jyeea6gc6u8XrgtpPpGKZhAKYERQpJW4tUc5zRkp3qACZ6UHNolO2Tij3AwkdyM1wGwwBA6xRXuUknqePigKckyPfFdA+BRU5mcUbbOB2oDNJG4FRpJkfeb9CeQDJxS7fpQ4vBAFDoiZddeic4jqKC2aYyhKkpUhXqwIHJ+afeKfEVlZJasrYlfkN7CmIg+571U73WFMIKGVELiCoKyn496gHHFOueY6TBzBPWgeXN4u6eVdXBg8IT/AC0zde3mBxRFb3idoOcRNO2bcIMrEmMZxQIJtlqyfSO5qc0eys0Wiri4R5rm/akE+kVHqwsHJ+vNLNvFFktuSRuIg+9A31G4Nw+Ut4QDiODTNSQhvb25pdPpAOAeOaI8EkCaAqcIJ6nitV+xS1UEX92RztQPjrWUNguuQOTxW7fZRaBnQVEJMqdJmOcCgtrbDadUW8j0rWgbh3zANPIU24qBMjpSTidlyAefLGYzSwWAYKRjrQJvNF21dbidwPWorV2C/oChEqbbDgAOZTmf2qZQkErlRjtHH1qPLZNncIUIELT/AFoMd8csBN8HU/mhRPeRNVRaRumCfer349TNqw4lB27Ujd78VSVIlAEHI7UBAhEHfIgV1CtAAJ6xwfauoGzaYJng80oBJkfQ+9FbGIEkntS5SExx8GgDBGT2ps8oFxIMdTmnKoIzEHiOlNXY85MCPSetAZHpHxSiETJMQaK2JHc0sj0/gEfWgLcnZZ8Ae9dabWNLSomFrBIHUzRtT3J08Z+dtT+keEE6jbtuXL77adoCQ2kcEUFMWqSpbhEdp5p+zo17cWQv1sqaswralawRuPYd/mtStfA+h6S0l8MLunTELuFggH2TgfrTnxs0FeFUkGQhQxQY7YpSFrkcdaeFAx27mm9hKfNTEkK5pYkqnHT9KBFWeZoi1bWtvEndSilcY6Zpss7nx2ECg5zCYA560iokgjmlXXABHWpnT9AuENN3dy2oFY3ttkfl/mNAHhzSnbu7Q22grcXwmOK3PwW35ekMpQkSMEARBnNVn7L9AIed1N9Mkehodp5NaDY27Vs84lsbQpW4UC643NqUkJJBBBFCpvfwMjijupCgCScEEVxWAcJjvQN7beC5uHOASI/agADja1txBJPalk7ioqIj5xSL76UlSOgExyDQZZ48t9umhaF7kbiOsYPFUnYYkx0MRitF8ahseGz5aVKC31kKI49XFZ9B2xukHvQMXWxJ6Gf0rqWUjcFA11AzbhCep964r6jGO/WigFQUZ4iKKswIjPuKASsEQDHfFJKy4mQJihAk5OSP0oM70yDgkTQO2kp2zOeoFCgeoxPtRWhuyOvenDCQVABQIgdcUCerD/KMAklSiBFanpdq9a6ZbulTZacbQR6oUnHEGsx1lO1qzO1MbxkVoWiNPqLa321IbW3CFTAVAiKCxXiXH9PaeQUAKR+FQ6ielMNft/vHhDdCUFEYKef+Km2G0/4QplKEnylbsnE0C7VDujXDJUlW4HdvPf8A70GBsILdxdIOIMxSigDJHMd6PeNqt9ZuGyQDMc8wa4gFREZjiaBLZIzAmIqOXhR2nJNTC0J/mPtim9la+S4m5eAWErBCTwR3oLx9nngIXbaNZ1lILQILTB/N7q9varVrlj9+v1JaALkECRAj2p94a1BF3pBbQvatLcgTPFS+kNB1IeP4lHtxQP8AQ7du109lpKNvoE/NPVthK0q53ekknik7YANQBMEj96OSoEHcIBzIoFQQEmUzikYCpVkEccUr88GkjkEJwoHkZoE3XPVEiSIxmo663N3TapyttQMHH/7UmtolxKs4E8UwvUA3aBuKSmDFBSfFjiXPCmDuJf5Axzis8BkhW2AO+BV98cOeR4btGgoKLz+IgYBPSs9VEqEkZOCKAjs7/wCX3rq5Tm5J2KBkCZHWuoIzdAgA0VWc5n+tD0milU7eM0AA7sqx3orjqdwIPpB6fNC5MROKQSJSUkmM0EpaEKiOZxUpbMJTknE9e3/FR2ncZAIgYNSaFH1KBj0gxQMdd9NqgJn0rPNaF4f8VhuwtrZDGwLQNhBBH1BrPNVO5mSBNPdFeWbC0VOUKxH0oNjs1/e7RRDTZSoQoJECeuKc2jYctXLef/bxnimfhYA2SxGIJintosm9CCBtLROBQYd4uZFn4mc/lKommzTSnHCGwpSuMCamftLaQ3rwKQATE1GWWTIJBjkGIoDtNAgq7DikT5awUBQymBHenLo2qKRxMftUUiUXikpUQEgxntQXjwRdlt62WpRSFILRUehrVtIQGi42Pwq9YnjNYp4aKk3aUhR2h9J29M1tjSilbAH5gUn4igfoUklaAZE5AFGcA2qkxGQaIiBMAcilXUgkT1FAkVKXsUFY6iiIkXC0hWIHPSjo/wBEEYjEDigQhP3yY/KKBRw7VAgGePmo28YC7tbhEhLKuD1qTeUeOm4UxvlbW3iAJDdBlvjhQX/htuhJOxkqJ6iTVVTbvLbCVBKUz1FWfxqkJ1lCQPSi0SUjtzUCXVobKgenUUDZdoWkDcAU9Ok11OH3FFhM5mK6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data:image/jpeg;base64,/9j/4AAQSkZJRgABAQAAAQABAAD/2wBDAAkGBwgHBgkIBwgKCgkLDRYPDQwMDRsUFRAWIB0iIiAdHx8kKDQsJCYxJx8fLT0tMTU3Ojo6Iys/RD84QzQ5Ojf/2wBDAQoKCg0MDRoPDxo3JR8lNzc3Nzc3Nzc3Nzc3Nzc3Nzc3Nzc3Nzc3Nzc3Nzc3Nzc3Nzc3Nzc3Nzc3Nzc3Nzc3Nzf/wAARCAD8AMgDASIAAhEBAxEB/8QAHAAAAAcBAQAAAAAAAAAAAAAAAQIDBAUGBwAI/8QAPBAAAQMDAwIFAQYEBQMFAAAAAQIDEQAEIQUSMUFRBhMiYXGBBxQyQpGhI1KxwRUkM2LRcuHwJUNTgvH/xAAUAQEAAAAAAAAAAAAAAAAAAAAA/8QAFBEBAAAAAAAAAAAAAAAAAAAAAP/aAAwDAQACEQMRAD8ApxXBJAk0WesiecCKEQFSZM54o059KcHrQAoSZJHwOlKiE7RB94NFKiiACBjJowJMEgycTn/yKAUmZ3AxwATQrJ4TI6R/34rsJO0TgQQM0BKkglZiMZNBze0kmI+DXYE49oOJookkgTgTihVkzEe9AKQJJIBMYgc0cKE8dJmipgiZB6fNHDgiewOTQcADJ5E4EVw2qIKjnv2o6YM/hJHWgUSZxt+k0CR57560VSoJkgYxQzEzBPzSSgRkiO2KDtyZOc80BJIgGAM/FduSeSSTgxRd2M4xB96AZGQFEHuDRZAGePmlUbSJUkkxSH4iokxPtQF3HMxHSKEgER0jjvRinaJgTH60mVAjk479KARIGc0KUkJMc96DdJIJGcfNGQrE/wBaDgngkyRnNG9IzihTAGO9AUiAdvPM0CSlJ5iSOOwrq5YJEmOJ+K6gclOOT6TzM0CoEEqCj1MUchW4qj4M0kvcFmciTQH/ADQRgUfiSkkfHFIpkzgnPPelMyEgkEfSKBZJJAA+ZrjOQncY5jg1zYVs9RHxMmuKBAwox9KAkKEEQf3rgUhUmcijL2pztPEzGKYv36knaxA7EnmKBzdvoYSCVD2A5qPVePun0nameQMxSGxx5RWuVSOoqVs7UJSQpEFSO8UCbN68iCogwMSKVF8tfBEAQZFEulMbihAlQ5xUc++JhAKAB14oH/3s/mAMHtmhN0w4kbVgTjaTBqFL6jAmRzigTKjAH6f3oJslAJKDu6iKLuEgGJxzUOCtCsKUI7U4b1Ap2pWncO/WgkQvEcz0FBKx0AH60Fu6zdJlBEzJBo6woKMAHFAVW4iDGBz/AN6TiBnkgc0dv14HvAo20p4AgiKBNcGSTxXEkEEgkHGRxRuvsetG2ggn8o9+KDtxKCRAA6xQkyIifk812Akgx2oplRj2oCFW7cJwRxxXUCxJkRP966gepVMgFPOTQEjMxA9/6UQEnMR1GOa4gkknGRGKBRJlUBEAe9KyJzBIz8/NNwFTPPtNKJBjPYwTQH3EGQACO/SgUslQClcHNBJwevxRUQsmN31oCv7iCMdRxTS3Q0SQ5M9IqWZsLm9X5Fq0t1xU4Rn6+1XDw79mR2JuNbuPLQMhpJyfk/8AFBQkuADahpJjAO3n2o2oWuoW9uHnrZ1LRgAqQQPoa2u00vRtMA/w3RxcOYAcS3j9TTfW9Gf8SsC3vXEWVsgzsbO9aj7k4AoMEWtR3AncDkbqbpMymSO1aIr7Pn7i4cFmfNY3lKHVJjcKfMfZs4yUlxaJHJCetBmrdg8oElB2zE09TYeW1uVtTWk3fhprTrdLmwrj8Yqq603bhKVMOApjhIJoKncwFKIwKZFXTmn7rDjitoSYJ4pFVqGwCtQB7UCCFls+hRBHUGpXT74LOx9WOizUQuAohIxxRAon570FsKEqO4xxiDmgdBcOCAYGOh/WonTbtSz5S5JPBPSpZBIEHkf0oEi2UiSBjFBwMwZ6TxTpZTE+ncf3FN1AFWPeCaBPag459poh3QCTilkgJR6jJPakiiTjr3oCduc9PauoVIjI/FXUDncQQSccYriRBlImPzc0EjbgEg+3WuEZO7APagE7ozJ7DtQ/hG2BiggRgEzzPWlAiMjj2oBB3J4NOLK3Nw4lKAAVGJ96TQ0FgSMe9XDwTo/3y8UsAlLeZGBPvQWrw1pg0m0Qhhht28cguKUcJFWEWaB/FvXPMUM+owkfFCBb6cgIaRvfMwlPJPv7UkuyLyfN1N3zU8+SPShNAyutfShQZ0uwdvHBwWxCR9Timpt9ZvyVar5drbK/E02rKvYmpG71q0tAlphKZkAJQJI+AKUt29Sv1ebcRbMT6UxK1D37UDvTmmdhaQgBLZAgccU4daBBkAg0uy0hpASkY70YgRQQd3aJCVEgCekVn/i7S0FHmMsJxlYSM/OK0nUEqURAiRyapviLTQ7JSSlZSYWSRPtQZRcqCZG9YHtyKi3g2CSd6vnFWDVbV5pSg43uBMTyD9agrhHq4jHANAxdUDMCDTdSoUSJpw9BgZpH82BFAdhwodSrjaZqzMqS4lLgVJIxVWAgxxHSprRbhKkLYWJPQkdKCTIABBJiZBHSiYVHJVwZ4o6kp2q29hM0DaSUAwdoyMUAeXwE85M+9ECDkSrA59qVAmSTkGBmu2+gADE5J5mgaAEKPMV1KqQkzCpIzgcV1ABBSZABPtXJMkDIzyeld368cwK6CfVkT1nNApMmFqPtilEgAEkcGkwY/HJPFLBJXxETJigeacwt64Q2yCVOKhKY5+K2DQrD/CtOaZQkF5YBIiJPvVE+zyzNxq4cWJDKPST0NagXUMEnYXHYwlIzHz0oE0IRYJW88oKcVlS1H9qrGpapcay6LWw3FpK4U6nj6RzU9f6YvVB/nlBDM5Qk5+ppmq90zRYtGCjzz+BlAEmgeaRpTdgj0WxW8r8bzigSfrUg3dkvhgwpUEkDoPeqZrV/rt5et6fbrbty76iGxuLaf9x71Z9D05vTbbyworeWAVuKJKlfM0EwVdOwoU0mO5ih8xPegI/tKYMCOpqqeI1w3uCCdpEq3dKnL65aaBdfdDSAfxTH61S/EPjbR2QpptfnqAiUgEGggtYa+8NFKVCOQCMGqJqDCkOkFIkHtFTd/wCILi7cKm2koR0SlOI9qjlvKuVbnPSTyaCBuGyMlJAJpmoQQRVjumAUkiVJHtUVcNJSVbYoGIG74+tSGjbhdTJ27Z+aZFOcVKaQ2C+ThRiAKCWCdypPfqaGVbwkZM5Jo7ydqEoMGRAIFESmCke88UAhagkDJHaiSkSIPQgUYgp3FIMHEgc+9Jn0pzkgRg0BV5JIEAc11DKYKiB3gV1BwO1PGP6UXcZM8jJxSignbIIB6x0oiSdxB7ZoD55MH3mlEHIE98gUQqEAKOIgE/0oqCN8HiY5oNK+z5kizWptIK1q/FHArQLdtttJhKd0eqqb9nISnR9wQVfxDk1ddm9J4FBW/GGvnT7Nf3YjzCDmJx7VjrGsvJ1Vu8eUpS/MCiVZMTWk+PLQrt3HVulPIaQkSB3+tZI62pLnYg0Gz+F7lu7K714jzHDySZirQm/tWk/6qBH+4VgltqGoLtQm2c8tCMEzGai7l+63kuXClE5ndmg9DXWtWqUpUHEFJGM1FXviNtLCygzsBmD2rG9P1h1t1O+4K0zmtOtLBq/0X7xbH1KQTnrigoHifW7nUn1o+8KS0ThG7ioRhgqf/wAu0X1pHqJIgfJp1eWTyrwsoRKiogAVLaP4SudU0h961cHmNr2t28x5h6ye/agh33XmjtSq3mJPlqmKQtPMfuQIMnqTNP1+FrrT21L1JlVuMwHIJUewAqQ8I6at++QhDZCZncsT+9AkuzKGTKAUd1VBXtvMwCPitJ8W2os2UyUhR/KKz98AnOST1oIVSPLgqEgYzT7TDF03tOFZxSNw0srhKQlMySTinuiM77udpIQkx7UEu7620nyxIMe9Nlr2qHzBp4+lKUJSE8AHjJ9ppCA6VhCNxAmeqR/egSgAKKQd3br+1EUkjMTH1/alymCJnd0I6UCk7oVtxzOeaBodwSADgSfmuozqIUYJOQSDiuoEiPV6uQaOk+mTJHPPNEECTJMnANGCyFAYifwnNAZQkYgntXMBRzx9aLMkyT9DzRHHg2ncqJMwO9Br32aZ0XYVQQ4SYPNXkRAABGKzL7LLpb2nOhZgJcwa0ptR8oGZzQRmrsN3No82tPqIPOawjWWVMXbyYMHocV6AuUSlSiOcQaxHx00lrUXtgwT+lBA275DS2EnnIxxSy7hNtbLNtZtvKHpcuXhPq7Co5o7XEqJwDV10ey1LTLQ/drZi5s7kblJfG4E0FV07Trq+XvDQKgRKUJzntFbD4Btriytl2d0jan8TSjmUnoaa6Dp7oY/jstW6Vn0tsNhAV9eTVlebTp67VagU7x5ZSng9RNBnOotpsPEroCBuQ4YEA4q/6QyCwHWkIbQv8qUJGfkVU/GNmoas5dcJUAqZ9qsPhe/bftW294CwMgHNApe6CzfOKL4WrccoJ/SnOnaPb6UhXlNpCiMxxU23swoEY9uaa3bqktKMJPOKDM/G10XrtxMkpR6RIxNUZ0L3kq6dquniWXXFLVACuoPUVUnkysznFAxe6gwfpUvojC27dxcDc4RAPMVEvw2uQJjkCnrKnm21LaJcZ5Ujdke9BJXASpwFOT3UBj2HtSO4qbCiYAMY/pRrV8vgBtW5JBIxkH+9G8lBQdoSoBUqIOBQN5SEKgkEqwfbtRQpZSQgYTzPJofK8tslRAUVkTOR1pJS9p2pABI6ZoEnFKUSkCe+7muoXQozJE/NdQDsBbK0rhYgbEjmk4ESST1HahGAZxHagWtKhwI6UHM+mSRIHEcUnbWjmq6gm3QIkyY6JAk0D5LbIAIErg1P/Zu60z4pty7+Fe5EESJIxQWbwBqQcvnLBCENNNpAbSOoHX5rT2SNgTkA1BPeFrVGpI1LT0Jt3wfWhA9Kh7djUqhxKkzuJKeRwZoBvCgJUVKERJB61ifjZaF31wUwUk4mtb111TenPFrKggx7VievId3rU/6jMFUf+TQQcACOZ61rX2a6u1e6UmxuSku25hIV1HtWUY29wcSKfaDfuabfIdSYmJNB6IabYTwjIz3iofxY6osW4QopIuECo/Q9eTdW6PNdQSUwYNSWpWrOsWLlktZCXE4UlWUqHBoInxiq3tLFpb7iYcwTOQKztPiJVhcJesXVEoMwE4KaDxH4Z1/Td7l+hbzCSdjqHCsAe/am3hzw45fO+YttX3dOVkfm9poNu0+4N5YW9xkB5tKo7U01lY8taSogQYI6GoFfii20923smGkpbSAjCuMVNl9q8a3n1COY6UFB1VQK1BRUYPVMYquvNhKlY54NWzX2wy6vmSSTIquuNqUFKVEDPGIoIK4SFrWB0xik7G8VZ3CVqAKQcpPUU7eRJIj5qNumlJIVwD3oJrVLdOnqZ1KyzYXAkoB/AetLJuGnGUraMhfUDP7c1N6Tpf3n7NnnHpJCypO7oPas9tLpdk6psiUBXH96CxKWOxMHmcmiLCSEyEicz/akmnQpveFY6EcUJcJSZEjqY5oE1YSdvGYUK6iq3KyFYV0rqA5kTtTKTgwOtJyBGAZpRwwj0n9qSSv2xxzQJXxlqQeFdBQ6ZcuWd4y+2ohaFBQPvRb6PIJgfvTdBBRMfUUHpXQ75Op6Zb3SFD+K2D9etL3Vk1cp3ArS4BhaTBBrP/si1vzLJdg6obmjuSO4PP71o4eClACTnoeKCEsWkaolRfBeaQoj1CJPFQniXwNb3YcfswS9/wDCpUA/B6fFWjSVNoZcQQE7HVAe+ac3dy1bNrefdQhpCSVEngUHm3VrNzTNQctX2ltqByhaYIpm5mIqy/aD4gb17Vy+wgeQ0AhpUQpQHU1WjMggGYzQWDwxqhZfDZWUrkQR+b2rVNIuVpSt5SFBJTABMzWFIWpKwpMjPM1oHgrxGtbiLZ9QO0ftQPdX8YqO+1S0V3Drm1CC3u9P/T1qE1C11m/e81xBsrcN+nekNJSPZI61oTjNrdIDgQ24oDBKQVD+9VTVtP1W9uC3Z2+5IEAqUSR9TxQVnSbG2c1Bs6k6+tlJ7kAmtLFy3bacosgpQBCAo+1Qlh4MuGEi51R9PoEqbTmfrUVq+qkS0ghKATCI6dKDtWvVPE7lg/8A14io+5eBa2uQDHbmmTt0VLKpx1JpBL5cUR0JnFAdYBECSCMyOKbqtXLl1LLaCtayEgDqTT0Bbh2okgdRmrt4E0RJWdSfQCkHa0CJJ7qoHuvNt6N4MZs0CCUBIA6mM1h94pJuXo6q/Stl+0m6S1ZqQlXpA6Vi6juUVEZUZNAqxcOtp2trweRR06g+Ox9jim7WVJAA560K2+YOQMDvQPG9SITBQB0gGuqOmCR2xXUFlMBHPyKTICYIAP8A00svcAREgHoeaSMpVG0x8UCb6d1srA4MQKYsq9Mdu1SD0NMqJUIA61EtL9S0lXuD7UE/4W1M6VrbFwCAmYOTwea3JjVGBYquX1hpsDepazgCvOKVFK0qSeverBqWvXN/Z29uXFIZbSNyU/mI6mguY+0Vq1unw1YrXarWopUXPUfeI4queLfGr+tA29r/AA7brHK/n29qrqlk5Gaj3wpKlLb5PIFAZ5ZIkgmetLZAHvTILKkgHp0p4k8biYjtQE2ycfvSzKlMqC0EhSchVNHLkJXtbG4j9KKFOFSVLVyeKDT/AAXqmoXtk8tKC+LZQCkj8QBEyParM34qtGEkvBR2j1JCc1VPsfeCbjUbckJWoIWhRHHSauOo2FgvU1M6pbIcbuf9J4jbCuqdw4J5FBV9d8cqum3GWGVNjgGeapFxdl1xSiZJrTbr7P8ARVha/vF00T0CgQKql74UQzfhi0Lq0KE71AYoK0At1JJMR0mjW4IWIJPcirHqehmwtwUElcZI6CktD0S4vblDbaSVrOR/KO5oH/hvQndWukpIi3RCnFjr/trSVrZ0ywLmEtNphKeJoNA09rTrMWzSRsAPmK6qPc0z1ZDF9cFx5ZRp1kC6tcwFEdPpQZr9o2pqcYZtiVh17+IodkdBVAKcYyak/Eeqr1nWLm+VhK1kIHZI4qMEqxJ5zQK2qCpU4MClVogntUhorDD5+7qOxxR9KlcE9jRr+wet1FLiFJUDmc/oaCFdSVkr5J5966nhYUZICo9q6gmFNgEyRu7HmiOAgSQYnGIpdW0ncgyZnMUlcvBppTik4iIJzQRl+vc+hsyMSZ601W0ORgjgkVzii45vVKlH34pYAqz2oEC4IAcSEq/m6GlvvHljKT9Mij7BtJImPaZpBeCfLZIxycUAm5Aj1QfikFPieT9BSigomVkAe1JEp5SDzEmgIVArBCes0Ljq3DtEhPbvQBICs5M0/sLHdDjg56UDa2sy4pHc9Kc6sz5At/rx0NWuw0hDVqq8fISgdOJ+KgfERG1lTgHrXMe1BI+ANSVba63kkPoLa4MHvWwqQy/bi1fBdQ8CspUJ4EjPesC0+4Njds3dvtK2XAsA8EjpUxrXjnX9Qlv72i0ZmPLtsc855oNEvNQu9PZCLxK1W/DTxUN6OwUP70i7qKbXTG7sgKU+SVKK5CcYrHkvvuOF7znC4kyVFWaXvdTvrpARcPqKEgCBgYoL/c+KdKU3/wCo3Li1QIRbp3EfPSpfQPGXhOySsC9uEEjJdZO74EVjmwJIng5ApwkIO4bYA4VQbtp/j7wzdK+6sX5aKpgvI8sH61A/af4gtrbQE6XptwhSro/xC0oH0DpI7msiWlEEzI6CkwJVAmgEcAZ5pdCNiMxPU06sbBbpCdpJOQKe3GmuttqLjZTsO0z0PvQRrMyCOeQJq86BdWms2n3G+TF423DLs/iA/LVI2CDMyMUpburt3EOtKKVpMgjH70Fwf0VLZU0SUvBE7Ij9a6p7TbpPiLRA4jb98tiCsJ5WO9dQUkoASkkgkjBmo3VHSlKWyqSuCZ7VIXT3ktkkoIiYHeq+84p5wrVMTgUCikEBuOvWlUCJE8delJ5IbIkjvR3o8lRnJHFAJcb/AJgR7ZpIvFR2pTEdVYoogJGOOlGkZwfagRWiFSszmi7did3T3pWdyojNFuRshIORQdZsG4ekiQOMTmrr4e0k3N0Eq2hpAkhXX2qD0W2gIEepXJrRNMYRZ6U+4YSXhtQYBPc80EbqvlPXAtlDa20nBRx8VT/FADrQUCCpB7RI4qV1G/8AuHmKdO5bh4BzNVm5fLylOO9TKUzxQRZIAMEihQvZ0/ahdUhSjCQPmk1T3yOlAo2sj8ok0Li1FI+e1FS24Eb4IAPJGKA5PQxQCV7onAHWhAWswiSewoEp9WBVk8FaU7ql8602z5qQmVAGMfNBEWulv3JwABHyasFj4fX90duEN7vKIK1dU561dfBvhho3tyxqDSwu0diCQN0iRV0Y0S2Qm/ZQ0ENvE9BxFBSU+F2bFnSrud3mPJDnXnjHan3jHTmUOXQSnaLi2S4hPQqQYP7VbdQs0PaC2lAJU3sWnofSajPGFsXW7F0EpBc8vcYMBQjNBhrjex1YMgTJpNzbOB8VJa2yWdRUgo2lKilQHsajVJBnMx70Ev4S1dzSdWZcSo+XuhaZwQa6oaAn1Jyeea6gc6u8XrgtpPpGKZhAKYERQpJW4tUc5zRkp3qACZ6UHNolO2Tij3AwkdyM1wGwwBA6xRXuUknqePigKckyPfFdA+BRU5mcUbbOB2oDNJG4FRpJkfeb9CeQDJxS7fpQ4vBAFDoiZddeic4jqKC2aYyhKkpUhXqwIHJ+afeKfEVlZJasrYlfkN7CmIg+571U73WFMIKGVELiCoKyn496gHHFOueY6TBzBPWgeXN4u6eVdXBg8IT/AC0zde3mBxRFb3idoOcRNO2bcIMrEmMZxQIJtlqyfSO5qc0eys0Wiri4R5rm/akE+kVHqwsHJ+vNLNvFFktuSRuIg+9A31G4Nw+Ut4QDiODTNSQhvb25pdPpAOAeOaI8EkCaAqcIJ6nitV+xS1UEX92RztQPjrWUNguuQOTxW7fZRaBnQVEJMqdJmOcCgtrbDadUW8j0rWgbh3zANPIU24qBMjpSTidlyAefLGYzSwWAYKRjrQJvNF21dbidwPWorV2C/oChEqbbDgAOZTmf2qZQkErlRjtHH1qPLZNncIUIELT/AFoMd8csBN8HU/mhRPeRNVRaRumCfer349TNqw4lB27Ujd78VSVIlAEHI7UBAhEHfIgV1CtAAJ6xwfauoGzaYJng80oBJkfQ+9FbGIEkntS5SExx8GgDBGT2ps8oFxIMdTmnKoIzEHiOlNXY85MCPSetAZHpHxSiETJMQaK2JHc0sj0/gEfWgLcnZZ8Ae9dabWNLSomFrBIHUzRtT3J08Z+dtT+keEE6jbtuXL77adoCQ2kcEUFMWqSpbhEdp5p+zo17cWQv1sqaswralawRuPYd/mtStfA+h6S0l8MLunTELuFggH2TgfrTnxs0FeFUkGQhQxQY7YpSFrkcdaeFAx27mm9hKfNTEkK5pYkqnHT9KBFWeZoi1bWtvEndSilcY6Zpss7nx2ECg5zCYA560iokgjmlXXABHWpnT9AuENN3dy2oFY3ttkfl/mNAHhzSnbu7Q22grcXwmOK3PwW35ekMpQkSMEARBnNVn7L9AIed1N9Mkehodp5NaDY27Vs84lsbQpW4UC643NqUkJJBBBFCpvfwMjijupCgCScEEVxWAcJjvQN7beC5uHOASI/agADja1txBJPalk7ioqIj5xSL76UlSOgExyDQZZ48t9umhaF7kbiOsYPFUnYYkx0MRitF8ahseGz5aVKC31kKI49XFZ9B2xukHvQMXWxJ6Gf0rqWUjcFA11AzbhCep964r6jGO/WigFQUZ4iKKswIjPuKASsEQDHfFJKy4mQJihAk5OSP0oM70yDgkTQO2kp2zOeoFCgeoxPtRWhuyOvenDCQVABQIgdcUCerD/KMAklSiBFanpdq9a6ZbulTZacbQR6oUnHEGsx1lO1qzO1MbxkVoWiNPqLa321IbW3CFTAVAiKCxXiXH9PaeQUAKR+FQ6ielMNft/vHhDdCUFEYKef+Km2G0/4QplKEnylbsnE0C7VDujXDJUlW4HdvPf8A70GBsILdxdIOIMxSigDJHMd6PeNqt9ZuGyQDMc8wa4gFREZjiaBLZIzAmIqOXhR2nJNTC0J/mPtim9la+S4m5eAWErBCTwR3oLx9nngIXbaNZ1lILQILTB/N7q9varVrlj9+v1JaALkECRAj2p94a1BF3pBbQvatLcgTPFS+kNB1IeP4lHtxQP8AQ7du109lpKNvoE/NPVthK0q53ekknik7YANQBMEj96OSoEHcIBzIoFQQEmUzikYCpVkEccUr88GkjkEJwoHkZoE3XPVEiSIxmo663N3TapyttQMHH/7UmtolxKs4E8UwvUA3aBuKSmDFBSfFjiXPCmDuJf5Axzis8BkhW2AO+BV98cOeR4btGgoKLz+IgYBPSs9VEqEkZOCKAjs7/wCX3rq5Tm5J2KBkCZHWuoIzdAgA0VWc5n+tD0milU7eM0AA7sqx3orjqdwIPpB6fNC5MROKQSJSUkmM0EpaEKiOZxUpbMJTknE9e3/FR2ncZAIgYNSaFH1KBj0gxQMdd9NqgJn0rPNaF4f8VhuwtrZDGwLQNhBBH1BrPNVO5mSBNPdFeWbC0VOUKxH0oNjs1/e7RRDTZSoQoJECeuKc2jYctXLef/bxnimfhYA2SxGIJintosm9CCBtLROBQYd4uZFn4mc/lKommzTSnHCGwpSuMCamftLaQ3rwKQATE1GWWTIJBjkGIoDtNAgq7DikT5awUBQymBHenLo2qKRxMftUUiUXikpUQEgxntQXjwRdlt62WpRSFILRUehrVtIQGi42Pwq9YnjNYp4aKk3aUhR2h9J29M1tjSilbAH5gUn4igfoUklaAZE5AFGcA2qkxGQaIiBMAcilXUgkT1FAkVKXsUFY6iiIkXC0hWIHPSjo/wBEEYjEDigQhP3yY/KKBRw7VAgGePmo28YC7tbhEhLKuD1qTeUeOm4UxvlbW3iAJDdBlvjhQX/htuhJOxkqJ6iTVVTbvLbCVBKUz1FWfxqkJ1lCQPSi0SUjtzUCXVobKgenUUDZdoWkDcAU9Ok11OH3FFhM5mK6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://ukrcenter.com/!FilesRepository/Photogallery/_NETGAL1/51f412d8-14e4-42fa-a47f-b4d24ca80191.jpg"/>
          <p:cNvPicPr>
            <a:picLocks noChangeAspect="1" noChangeArrowheads="1"/>
          </p:cNvPicPr>
          <p:nvPr/>
        </p:nvPicPr>
        <p:blipFill>
          <a:blip r:embed="rId3" cstate="print"/>
          <a:srcRect l="8888"/>
          <a:stretch>
            <a:fillRect/>
          </a:stretch>
        </p:blipFill>
        <p:spPr bwMode="auto">
          <a:xfrm>
            <a:off x="0" y="1500174"/>
            <a:ext cx="3661212" cy="5357826"/>
          </a:xfrm>
          <a:prstGeom prst="rect">
            <a:avLst/>
          </a:prstGeom>
          <a:noFill/>
        </p:spPr>
      </p:pic>
      <p:sp>
        <p:nvSpPr>
          <p:cNvPr id="13322" name="AutoShape 10" descr="data:image/jpeg;base64,/9j/4AAQSkZJRgABAQAAAQABAAD/2wCEAAkGBxQTEhQUEhQWFRQXGBcXGBgYFxQUGBcYGBccHRcXFxgYHCggGBolHBQXITEhJSkrLi4uFx8zODMsNygtLisBCgoKDQ0MFA8PFCwZFBkrKyssLCssLCwsNywsLCssLCwsLCwsKywsKys3Nyw3LCsrLDc3LCwsLCwrLCsrKyssLP/AABEIAQ8AugMBIgACEQEDEQH/xAAbAAACAgMBAAAAAAAAAAAAAAACAwEEAAUGB//EAEAQAAEDAgQDBgQEAwYGAwAAAAEAAhEDIQQSMUEFUWEGE3GBkaEiMrHwUsHR4QdC8RQjgpKzwhZicnOy4hVDU//EABgBAQEBAQEAAAAAAAAAAAAAAAABAgQD/8QAFhEBAQEAAAAAAAAAAAAAAAAAABEB/9oADAMBAAIRAxEAPwDtWvVim5VW2T2Fcb3WWuRSlAqVAbnKEKyVQUoajkDqkJVV6Bhcpzqg7ExMnRaTiPaVo+GmczjaRp1RXUhykPXF0OPVmuGYEjyHp9lXj2na352lo8J+ilI6eVmdarBcZpVPkeCeUq9KqH5kbXquCjBVDg9YXJQKJAQKyUqUQKAwUYelLEDZWSoBRINaEymktTWFQOa5ECk5kQcimEqhxHHspg5neQuUrjvEhQplx1XBVse95NSo525AiLbeShHTVOK2+CSepy7aXWsxfaCo13wuadZbOaPGFzTqznGJ+HaPoB97qvVqgSLz05dSUWLGO4xWq5gXAAA2BOmviYWspvcNzJ5fRV3vgyLfdk5ji60nLMxpKDYYLibmfO2BaDJI9AtlicQ2qAc4J67eEuWmqvBGURa5gH0klA3DQySLzr99UG3p4MD4s8eBiOtlsMDxx9L5Xl4t8x281zGWo2cxd9BdA6uLXPsEHpGA7Wse4B4yTuTZdKyqCJEELxPvQP5hbxO/TddL2c7Vml8Dm5mTreR1H6KpHpQcpzKpg8ayo0OYZB+4PJWAVUEEQQogEBZkbCgARhAxqmUEIp6INSxydTSGFOBUDFMoQURiEV5x/EfiJL20Q4QLmOY2XKU8US3LlceriGjT71W448xpxVRzhIzEawPLmf0WoxIa2w57def3sgMYiLk3iJtaOQQszOM/i6/fNV6Tc7oYI0F9b/RdpwTs+fgJgwJPLoPAEBRWl4fwJ1R+W8nygACSOpJC31Tsw4QxjeQnS56nkASuo4PgA0l51IgbWnU9Tr6LYlonz/JErn+H9kaTRDwHHXSwjSOfmtt/8XTyhuRuUaCBZXkDjdVGtxfBqbwZY30XF8a7JAOlkx4/kvQnuVLECdUV5PiuFvZPL3VUVHAx9++69D4pQBBEc7/fguW4lw6ASNbkXUqtp2F4llqFpdAdsRYnodivS8q8X7J1nCu3IJcDpb4huF7OzQKpowiaEtMaqhkKQgRNCBjUShqlBo2tVkJDE9qgNaTtJxR9Md3SYXVHAmQJDRzPXX0W9C1naeoW4Ws8QHBhv9PqivJMY85nTdx01JnmqTXwDJEnaxO/pulPrudMm518E3ueYtHL0++qo2nZemX1A1rQJIk7xuvXMNRAEALzjsPUaKrG6uM9ZO0ei9QaPVQRCghMyqC1EJchlG8FATZAp7VXdTVsmw6pRKDnOKs3kwFoKtSNR/Rdfj8MXTGvLY8lynE8K5oJIjWddz/RZaxz+Ar9xi6b4+HM0+RMH9fJe2UnTdeEcSPxDwhe1cArF+HouOpptJ/yhaTWxARBQVLQqiWo2lAjb0QNapzIZUd50QaZpVgBV2BPaVAwLV9qqZdharW3Jbp03W01VfGUg6m9satcPZFeLUcNY6TO+wHLml8RxF8rdh6p2IhrDPzzpsI1nzhaljczvHzVHefwywJdUdUO2nLwC9NyLS9kcGKeHYIiRPLXn1W1x1bKwkC4URV4hxSnRBLnbaarkcf2xrf/AFU5HUFWqrKbJq1okTJcfhHQc1RxvaajTYHd18LpiwLnRrA0Am0k6iwMGIrXN7c4lrvjpg+32f0W3w3bdjmgFhzEGbwJ5DfzXJ4vihq/F3LGNdOWSSSQdM1gI8Bqn0aHdu7x5ysykgBsEPaJEk8w06ctEHfcR4qKVKk9zQZIB+a1up+q5XEdvQCWspGf+qRK22MwD6nDqb6jnGsKYfsfiibgj2XndCu4RkDQ7d0EudNoMk3vtCo3P/FWJJkCx6K5hO0ecd1iRIP8246laipxmo34SGiCRDWN2O5IJjzVXEV84uAHbEaHy2PRFDximWVMp02OxHNe1cFp5KFJvJjR7Lx7EYcv/s+5cQw+OaB7L22gyAByCJpsoVOVZCIJqmVEolQTSpgc1EJeZBrGlMagYEyFAxqY0JNMIOJYvuqT6n4Wud5gWQeX9tODPpVnHLDPmHKDePGxXP8ACMOHVGjmQCur4PxWrXcf7W/vGHYxaTYiB7LY/wDDlNhp1qRlmYAzpE2IO6VXbYEwxo5BTiWF4y8/AoKJsIMpzCAbojnsV2XFR01TmaNGNs0dTzK1NTh7HUAHMnu3PbofhykjKIItAbaY0XQ8d7Q06NSlSNQNdUJJMZsrQNTyl0C/Vc7hcLUqYmvUZUIBcG2a3K6Gj4nAgguvEiNFFa7C8KfVqNaGw1uk6NG8DYLYcYpMr1qWEptzNpkOrEXAa0WpzuSTBW7o8JeQQ+q4A6hsMnr8IB8pWywPD6dJmWkBHMbxa5QMxjD3LoGxHsvJcNRDK7muAkulvKeS9ldS/uyF5dx/AAVTPyk6i/3+ypgsRgmPMuDg/nEmfE6lajinDspblkEmQCI0uT+/VbGk1zWkCo+I/ERtpc9dkDKYa6XEl0QS4lxgdT4+6ig4c4U3UnVBZlRrrDab/UL1rC4htRjXsMtcJB6LyPH1pY7pGniIXq3B8N3VCkz8LGjzi/uqmrxCxoWAIgqiAFLgplQVBjSosijqojwQapqa1LpBNBQEEniFAPpVGfiaR6hWAVIQec4aiaGCqOAy1DUNOT/KALnobm66rA5W4KiG3GQa7kiT7ythiOFsqNdTcPhc7MYiQefgVTqcPGHZkDv7swGgm4J1idiiiwdawVnEVgGlx0AknpufRUKDYFtb3j3UcWaXBlL/APRwDv8AoHxP9R8P+JQafhr21g6rUYJe4m9zAJa1t+gFvFdLgWtAECByAAHoFpuD4aGaWD6n+o5bdhjSyBHF8bly02E532B5Dco3cYw+GY0PfG3M200S8HSzVTVIto39Vpu02Do97mImRJbPwyBtaUGy4j2ob3Y7twObeQRG99jC4GtxYGqQbgyI8dVXxtQaBuUcgTyttyWrETca/eqsHTMMsEEmR6DZVcTUvcz1j1jzTMC74Y229FRxDz+3RFW+E0O+qtpt/mewHe0gnygL2VrRsvNv4cYecQTFmtJ8zb78F6YQiagBTKxEEQJCyFKxBjWqVgCyOiDU0nJzFVZCexFNYEW6FrgjCIx4cLtInbaei5nj3FxBbUa4OvlEG5+h8V0xKg3RXM8IrOdTY5wiZ6Hw6eCu4Ql1V7tRTHdjxMOf/s9Cp4lXbTc7NZsTPgL/AESeGuik0nUy93i6SfRQN4QPgcDFqlX/AFHQrhEAk6Afdlr+EPGWp/3av/lP5ouM1wymQd7zboAetr+SCtieJBrfhIA2PkYj0PouPxuOL9ZJvqRNvy+7qrxHiRccrbwT9PXUlV6HD3vGoA5km6sFesCXQ02Gp0skPN7XV8cGqRGZnr+611bDFhNwRcToqLmDr7W/LRTU3HpuqFEm/h7q3TrS0g6hB6N/DKhFOrU/E4NHkJPu5doQuf7E4cMwlPrLjHMn9IW+cZURhcsYlvKlplA2Ss1QPqAKWndAxphHmSQ9Z3o5+yDSMT2FV4TQoqwxGEFJGFUSUSEIgg1HaPDh1KT1afBw3+9JWp4Xig9oH80QRa0WNvELqeJtmm42tHrIyjxmFwT6DqTnOGrXxa0B4zDwu4j1UVscDjMmcG4NR5HqbHpbxWp7S8QNSwMjbx5Qoo4rPQIkAkvcTNwS8gAHzVOq6RI0EACNNzHPTXqFRr8DRh0nXqNPFWeIloaAPXbTVILbzzv09/JZVMi4n6X5clRTABGseonmdUBa3aVcbhp+Uaak851H3sq7qeU+fqECS3oiw2HzPDRqSB+6N7j96LfdjeHuqVcwFmXNv5iDA/NB3HZKkaVLu37Ex68/vVb1UKdIh1/Hz8PABXnSoAc5YwqHDZRCIY2ChzGVgJRHSyDA9DI5Irob80VpgE+mOqXTCdA2UDadt0bHJLQmBUNhGAlNcqfHeJNoUXukZspyiblxsI+9kRQxHFO9FUtINKjiKDCdjc5jb/mLVGNwbTiC0n52eRLHR9Kg9EP8NcIypgKzX3FSo8O9GiZ57yrWMpuY+g2r8zXlgftUa5hg9DLWSEVweL4e5jARpmcCJ1LXEGPRUsVUIFpmL+Z5zyK9Ao4HNTqNI0fUvyl0/wC5cpxDAQ8zcCOcxc29N0Ghe8xfYhYKhufT78keKpkn4ZjYR66JVWkdVoWHPEaxN/v3SaxMC+6S+3qOqimdigYx0/X6fWV2PYPHd3WqYarDQ67bj54EjzEf5VoeCYDPUaSPhkeB+/yVXjhIxNTmHCPEAfooPaMvNEuH7KdsWvb3eJdDxZrzo4f83Ijmu2a4EAggg6EEQoIjdY1Q90CFmayCCeqxjrrCBCynEICN1k+CGRsl5+iDWsTsyRTeFWxfGKFOzqgnkPiPsoNnRM+KjGY1lITUcGjrqfAbrksX2uN+5bHV1/ZcvjMU+q+XuLjvN48FYOq4v2zJGXDgtn+Y6+Q2XK4nEF0l5LnG5Juf2SS2Ubx5Ko7H+E/FIdVw5IAcc7fEC49PovQOLUg6k7MJDS1/+Rwd9GwvB6dV1N4c0wQQQQYII0IXsnZbjgxdHK8/3jRlftIIs6Ou6apjcMabnQJa+sW+BcwEeIkR5hU8dw9jjBbfSCI/qtrrRLibh1N/m3If9quVmB2v6qDz7ivCwyIaPKwXNYvCiSR4Rdet4vhlOo2HA/4SR9Fx+H7M03S97nOl9TKB8Ihr3NEnUzlnbVBw/wDYjUMNEn6ePJbnh/Z8D57nYLqTwxrBlaA0W0H15+a1nE8SMO2Xm+w3PglFXEYpuGGYxIENFrlcXUqFxLjq4knzR4/FOrVC5x8tgEom8LWYJa5Pw+Mey7HuadiHEekJLR+aHLsiOl4b22xFOBUIqt5O18nD812PCu1eHrQC8UzuH299F5S7osYfuUg9ya6RIMjWRdEQvF8JxGrSINOo5vgSJ5LpeHduarbV2ioOYhrvOLH2Ug9BcbKA88lpuHdpaFYw1+V34XWProVtO88VFeT4jjNWp8zzHIfCPZVMw80hpHojYOS0hocpYPdANQE2mZ5oMapBlYSjp6IE4ijIPJXMBjHscKlNxa4bjw+n6pAukwQSAg9E4H2rpupVadY5XnOQ4/KSROXpfRdw4jUX5cl4OK0gg7yfZb7s32oq4Yhpl9Im7CdJ3aToVIr1qVzvZ8TQYd81QnxNV8/VbnA45tVoqMIc1wkH70K13CqeSkG7S885DqjnA+jgoin2g4nTw9Mudr/K38R5fuvKeJ4x1V5fUMuPjYcgtz2v4r39d34GS1vkbnzP5Lm6lyrgLDN1J3UlE3QCUUW0VAIcspsWAUBqADEoMsJ505IHBABHkoRuCx7UEg9U8YyoLd44f4nJRCXB5oM8ExkoWtRMCAqVjPkrDeiTkMWPt980bQ/ofZA1zUbBA0Se+jUEc0/vBt0QQzRDiGGJUgT9EZH9EDcPwyqaL3hhcwEy4X2F/DqqjWruOw9cHB4pu7c1uhZY+x9E3t5g6LKNMtYBUc4AEAAkBpmfZQc1wfjb6DX0nCadQiYMkfiyiwuLK5xPtjUIy0RkbpMAuP5NXPupXvslVN4QKqmQltp3A9U2mzc+SGiJk2VBELC2PBZlTA1ArKoLUx7wNfokurToPVAceaW5t1JY46mB0Rd2BogXlWI3qHN6oJDLJfmiOijukEZdvNGAoYmMBIQG0JwlA2f0RoMIm2pUAeCyVPkgJqYUpvRMaSitj2cxbmVXsaJGIb3eoADjo73Pquq/iJh5p0n7NeQf8Q/9VwwkQdCCCD12Xaca4i6vgM5yhrss3zEuDrgCBl0J3UHDueIm5N/pA9oVWm2RHmfBWMRsAgc2BHqqhD3cvBPyANA+5QMbmcBsPpum1AgWz7/VSLKQ1Hk2QLcznb3hA4T9wnPKFADWKHU0fJSUFcAoYTHBRlQADsslG0KD96oFNCdSlKDkxr0DmjmiDufJLa5S48tUDRClp5JNN+x/qnlBiJjuaCUaA2uTauMPcGiZ+dr2xt8JBHuFVWVQSigptOp8ggqIy+eiQ4oh+F0J8lJRtENAS2lAWXmsQo2oItuhd+6Nz0gmdNOf6IGqHIgLDohcxAt9tLKETmxqEsi6CWAc/RTHipAseajN93QVKZTQqrFZaUDGuRgpaYEBESga4iJuPomABZZAbUQVZzI005JjXyEDmKKnJApDkCXmCpoNkqcQOSyhoT5IG1ShPupLljkAlY54GqVUq3gKWM31PXdBAk66cv1TVEoSLeiBmZLm4QuQzsgY8oY63QuclyUDIlDJ6e6hpsolAlqNoSGuTWPVD0TXJZKNgUDQimyA6LM3NAxA6nysVBKIPQCKhmDrzTJQuA3QTl6hAb0xrYEBA0zHr5LK1QAX3QSTAlVnvJ6D6rJJ1TAEAsYmNCAnkozICLuqiEDlAO6CXmywFRmQOcgIlBmUNd6IHIGNNlNksGyzKOa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data:image/jpeg;base64,/9j/4AAQSkZJRgABAQAAAQABAAD/2wCEAAkGBxQTEhQUEhQWFRQXGBcXGBgYFxQUGBcYGBccHRcXFxgYHCggGBolHBQXITEhJSkrLi4uFx8zODMsNygtLisBCgoKDQ0MFA8PFCwZFBkrKyssLCssLCwsNywsLCssLCwsLCwsKywsKys3Nyw3LCsrLDc3LCwsLCwrLCsrKyssLP/AABEIAQ8AugMBIgACEQEDEQH/xAAbAAACAgMBAAAAAAAAAAAAAAACAwEEAAUGB//EAEAQAAEDAgQDBgQEAwYGAwAAAAEAAhEDIQQSMUEFUWEGE3GBkaEiMrHwUsHR4QdC8RQjgpKzwhZicnOy4hVDU//EABgBAQEBAQEAAAAAAAAAAAAAAAABAgQD/8QAFhEBAQEAAAAAAAAAAAAAAAAAABEB/9oADAMBAAIRAxEAPwDtWvVim5VW2T2Fcb3WWuRSlAqVAbnKEKyVQUoajkDqkJVV6Bhcpzqg7ExMnRaTiPaVo+GmczjaRp1RXUhykPXF0OPVmuGYEjyHp9lXj2na352lo8J+ilI6eVmdarBcZpVPkeCeUq9KqH5kbXquCjBVDg9YXJQKJAQKyUqUQKAwUYelLEDZWSoBRINaEymktTWFQOa5ECk5kQcimEqhxHHspg5neQuUrjvEhQplx1XBVse95NSo525AiLbeShHTVOK2+CSepy7aXWsxfaCo13wuadZbOaPGFzTqznGJ+HaPoB97qvVqgSLz05dSUWLGO4xWq5gXAAA2BOmviYWspvcNzJ5fRV3vgyLfdk5ji60nLMxpKDYYLibmfO2BaDJI9AtlicQ2qAc4J67eEuWmqvBGURa5gH0klA3DQySLzr99UG3p4MD4s8eBiOtlsMDxx9L5Xl4t8x281zGWo2cxd9BdA6uLXPsEHpGA7Wse4B4yTuTZdKyqCJEELxPvQP5hbxO/TddL2c7Vml8Dm5mTreR1H6KpHpQcpzKpg8ayo0OYZB+4PJWAVUEEQQogEBZkbCgARhAxqmUEIp6INSxydTSGFOBUDFMoQURiEV5x/EfiJL20Q4QLmOY2XKU8US3LlceriGjT71W448xpxVRzhIzEawPLmf0WoxIa2w57def3sgMYiLk3iJtaOQQszOM/i6/fNV6Tc7oYI0F9b/RdpwTs+fgJgwJPLoPAEBRWl4fwJ1R+W8nygACSOpJC31Tsw4QxjeQnS56nkASuo4PgA0l51IgbWnU9Tr6LYlonz/JErn+H9kaTRDwHHXSwjSOfmtt/8XTyhuRuUaCBZXkDjdVGtxfBqbwZY30XF8a7JAOlkx4/kvQnuVLECdUV5PiuFvZPL3VUVHAx9++69D4pQBBEc7/fguW4lw6ASNbkXUqtp2F4llqFpdAdsRYnodivS8q8X7J1nCu3IJcDpb4huF7OzQKpowiaEtMaqhkKQgRNCBjUShqlBo2tVkJDE9qgNaTtJxR9Md3SYXVHAmQJDRzPXX0W9C1naeoW4Ws8QHBhv9PqivJMY85nTdx01JnmqTXwDJEnaxO/pulPrudMm518E3ueYtHL0++qo2nZemX1A1rQJIk7xuvXMNRAEALzjsPUaKrG6uM9ZO0ei9QaPVQRCghMyqC1EJchlG8FATZAp7VXdTVsmw6pRKDnOKs3kwFoKtSNR/Rdfj8MXTGvLY8lynE8K5oJIjWddz/RZaxz+Ar9xi6b4+HM0+RMH9fJe2UnTdeEcSPxDwhe1cArF+HouOpptJ/yhaTWxARBQVLQqiWo2lAjb0QNapzIZUd50QaZpVgBV2BPaVAwLV9qqZdharW3Jbp03W01VfGUg6m9satcPZFeLUcNY6TO+wHLml8RxF8rdh6p2IhrDPzzpsI1nzhaljczvHzVHefwywJdUdUO2nLwC9NyLS9kcGKeHYIiRPLXn1W1x1bKwkC4URV4hxSnRBLnbaarkcf2xrf/AFU5HUFWqrKbJq1okTJcfhHQc1RxvaajTYHd18LpiwLnRrA0Am0k6iwMGIrXN7c4lrvjpg+32f0W3w3bdjmgFhzEGbwJ5DfzXJ4vihq/F3LGNdOWSSSQdM1gI8Bqn0aHdu7x5ysykgBsEPaJEk8w06ctEHfcR4qKVKk9zQZIB+a1up+q5XEdvQCWspGf+qRK22MwD6nDqb6jnGsKYfsfiibgj2XndCu4RkDQ7d0EudNoMk3vtCo3P/FWJJkCx6K5hO0ecd1iRIP8246laipxmo34SGiCRDWN2O5IJjzVXEV84uAHbEaHy2PRFDximWVMp02OxHNe1cFp5KFJvJjR7Lx7EYcv/s+5cQw+OaB7L22gyAByCJpsoVOVZCIJqmVEolQTSpgc1EJeZBrGlMagYEyFAxqY0JNMIOJYvuqT6n4Wud5gWQeX9tODPpVnHLDPmHKDePGxXP8ACMOHVGjmQCur4PxWrXcf7W/vGHYxaTYiB7LY/wDDlNhp1qRlmYAzpE2IO6VXbYEwxo5BTiWF4y8/AoKJsIMpzCAbojnsV2XFR01TmaNGNs0dTzK1NTh7HUAHMnu3PbofhykjKIItAbaY0XQ8d7Q06NSlSNQNdUJJMZsrQNTyl0C/Vc7hcLUqYmvUZUIBcG2a3K6Gj4nAgguvEiNFFa7C8KfVqNaGw1uk6NG8DYLYcYpMr1qWEptzNpkOrEXAa0WpzuSTBW7o8JeQQ+q4A6hsMnr8IB8pWywPD6dJmWkBHMbxa5QMxjD3LoGxHsvJcNRDK7muAkulvKeS9ldS/uyF5dx/AAVTPyk6i/3+ypgsRgmPMuDg/nEmfE6lajinDspblkEmQCI0uT+/VbGk1zWkCo+I/ERtpc9dkDKYa6XEl0QS4lxgdT4+6ig4c4U3UnVBZlRrrDab/UL1rC4htRjXsMtcJB6LyPH1pY7pGniIXq3B8N3VCkz8LGjzi/uqmrxCxoWAIgqiAFLgplQVBjSosijqojwQapqa1LpBNBQEEniFAPpVGfiaR6hWAVIQec4aiaGCqOAy1DUNOT/KALnobm66rA5W4KiG3GQa7kiT7ythiOFsqNdTcPhc7MYiQefgVTqcPGHZkDv7swGgm4J1idiiiwdawVnEVgGlx0AknpufRUKDYFtb3j3UcWaXBlL/APRwDv8AoHxP9R8P+JQafhr21g6rUYJe4m9zAJa1t+gFvFdLgWtAECByAAHoFpuD4aGaWD6n+o5bdhjSyBHF8bly02E532B5Dco3cYw+GY0PfG3M200S8HSzVTVIto39Vpu02Do97mImRJbPwyBtaUGy4j2ob3Y7twObeQRG99jC4GtxYGqQbgyI8dVXxtQaBuUcgTyttyWrETca/eqsHTMMsEEmR6DZVcTUvcz1j1jzTMC74Y229FRxDz+3RFW+E0O+qtpt/mewHe0gnygL2VrRsvNv4cYecQTFmtJ8zb78F6YQiagBTKxEEQJCyFKxBjWqVgCyOiDU0nJzFVZCexFNYEW6FrgjCIx4cLtInbaei5nj3FxBbUa4OvlEG5+h8V0xKg3RXM8IrOdTY5wiZ6Hw6eCu4Ql1V7tRTHdjxMOf/s9Cp4lXbTc7NZsTPgL/AESeGuik0nUy93i6SfRQN4QPgcDFqlX/AFHQrhEAk6Afdlr+EPGWp/3av/lP5ouM1wymQd7zboAetr+SCtieJBrfhIA2PkYj0PouPxuOL9ZJvqRNvy+7qrxHiRccrbwT9PXUlV6HD3vGoA5km6sFesCXQ02Gp0skPN7XV8cGqRGZnr+611bDFhNwRcToqLmDr7W/LRTU3HpuqFEm/h7q3TrS0g6hB6N/DKhFOrU/E4NHkJPu5doQuf7E4cMwlPrLjHMn9IW+cZURhcsYlvKlplA2Ss1QPqAKWndAxphHmSQ9Z3o5+yDSMT2FV4TQoqwxGEFJGFUSUSEIgg1HaPDh1KT1afBw3+9JWp4Xig9oH80QRa0WNvELqeJtmm42tHrIyjxmFwT6DqTnOGrXxa0B4zDwu4j1UVscDjMmcG4NR5HqbHpbxWp7S8QNSwMjbx5Qoo4rPQIkAkvcTNwS8gAHzVOq6RI0EACNNzHPTXqFRr8DRh0nXqNPFWeIloaAPXbTVILbzzv09/JZVMi4n6X5clRTABGseonmdUBa3aVcbhp+Uaak851H3sq7qeU+fqECS3oiw2HzPDRqSB+6N7j96LfdjeHuqVcwFmXNv5iDA/NB3HZKkaVLu37Ex68/vVb1UKdIh1/Hz8PABXnSoAc5YwqHDZRCIY2ChzGVgJRHSyDA9DI5Irob80VpgE+mOqXTCdA2UDadt0bHJLQmBUNhGAlNcqfHeJNoUXukZspyiblxsI+9kRQxHFO9FUtINKjiKDCdjc5jb/mLVGNwbTiC0n52eRLHR9Kg9EP8NcIypgKzX3FSo8O9GiZ57yrWMpuY+g2r8zXlgftUa5hg9DLWSEVweL4e5jARpmcCJ1LXEGPRUsVUIFpmL+Z5zyK9Ao4HNTqNI0fUvyl0/wC5cpxDAQ8zcCOcxc29N0Ghe8xfYhYKhufT78keKpkn4ZjYR66JVWkdVoWHPEaxN/v3SaxMC+6S+3qOqimdigYx0/X6fWV2PYPHd3WqYarDQ67bj54EjzEf5VoeCYDPUaSPhkeB+/yVXjhIxNTmHCPEAfooPaMvNEuH7KdsWvb3eJdDxZrzo4f83Ijmu2a4EAggg6EEQoIjdY1Q90CFmayCCeqxjrrCBCynEICN1k+CGRsl5+iDWsTsyRTeFWxfGKFOzqgnkPiPsoNnRM+KjGY1lITUcGjrqfAbrksX2uN+5bHV1/ZcvjMU+q+XuLjvN48FYOq4v2zJGXDgtn+Y6+Q2XK4nEF0l5LnG5Juf2SS2Ubx5Ko7H+E/FIdVw5IAcc7fEC49PovQOLUg6k7MJDS1/+Rwd9GwvB6dV1N4c0wQQQQYII0IXsnZbjgxdHK8/3jRlftIIs6Ou6apjcMabnQJa+sW+BcwEeIkR5hU8dw9jjBbfSCI/qtrrRLibh1N/m3If9quVmB2v6qDz7ivCwyIaPKwXNYvCiSR4Rdet4vhlOo2HA/4SR9Fx+H7M03S97nOl9TKB8Ihr3NEnUzlnbVBw/wDYjUMNEn6ePJbnh/Z8D57nYLqTwxrBlaA0W0H15+a1nE8SMO2Xm+w3PglFXEYpuGGYxIENFrlcXUqFxLjq4knzR4/FOrVC5x8tgEom8LWYJa5Pw+Mey7HuadiHEekJLR+aHLsiOl4b22xFOBUIqt5O18nD812PCu1eHrQC8UzuH299F5S7osYfuUg9ya6RIMjWRdEQvF8JxGrSINOo5vgSJ5LpeHduarbV2ioOYhrvOLH2Ug9BcbKA88lpuHdpaFYw1+V34XWProVtO88VFeT4jjNWp8zzHIfCPZVMw80hpHojYOS0hocpYPdANQE2mZ5oMapBlYSjp6IE4ijIPJXMBjHscKlNxa4bjw+n6pAukwQSAg9E4H2rpupVadY5XnOQ4/KSROXpfRdw4jUX5cl4OK0gg7yfZb7s32oq4Yhpl9Im7CdJ3aToVIr1qVzvZ8TQYd81QnxNV8/VbnA45tVoqMIc1wkH70K13CqeSkG7S885DqjnA+jgoin2g4nTw9Mudr/K38R5fuvKeJ4x1V5fUMuPjYcgtz2v4r39d34GS1vkbnzP5Lm6lyrgLDN1J3UlE3QCUUW0VAIcspsWAUBqADEoMsJ505IHBABHkoRuCx7UEg9U8YyoLd44f4nJRCXB5oM8ExkoWtRMCAqVjPkrDeiTkMWPt980bQ/ofZA1zUbBA0Se+jUEc0/vBt0QQzRDiGGJUgT9EZH9EDcPwyqaL3hhcwEy4X2F/DqqjWruOw9cHB4pu7c1uhZY+x9E3t5g6LKNMtYBUc4AEAAkBpmfZQc1wfjb6DX0nCadQiYMkfiyiwuLK5xPtjUIy0RkbpMAuP5NXPupXvslVN4QKqmQltp3A9U2mzc+SGiJk2VBELC2PBZlTA1ArKoLUx7wNfokurToPVAceaW5t1JY46mB0Rd2BogXlWI3qHN6oJDLJfmiOijukEZdvNGAoYmMBIQG0JwlA2f0RoMIm2pUAeCyVPkgJqYUpvRMaSitj2cxbmVXsaJGIb3eoADjo73Pquq/iJh5p0n7NeQf8Q/9VwwkQdCCCD12Xaca4i6vgM5yhrss3zEuDrgCBl0J3UHDueIm5N/pA9oVWm2RHmfBWMRsAgc2BHqqhD3cvBPyANA+5QMbmcBsPpum1AgWz7/VSLKQ1Hk2QLcznb3hA4T9wnPKFADWKHU0fJSUFcAoYTHBRlQADsslG0KD96oFNCdSlKDkxr0DmjmiDufJLa5S48tUDRClp5JNN+x/qnlBiJjuaCUaA2uTauMPcGiZ+dr2xt8JBHuFVWVQSigptOp8ggqIy+eiQ4oh+F0J8lJRtENAS2lAWXmsQo2oItuhd+6Nz0gmdNOf6IGqHIgLDohcxAt9tLKETmxqEsi6CWAc/RTHipAseajN93QVKZTQqrFZaUDGuRgpaYEBESga4iJuPomABZZAbUQVZzI005JjXyEDmKKnJApDkCXmCpoNkqcQOSyhoT5IG1ShPupLljkAlY54GqVUq3gKWM31PXdBAk66cv1TVEoSLeiBmZLm4QuQzsgY8oY63QuclyUDIlDJ6e6hpsolAlqNoSGuTWPVD0TXJZKNgUDQimyA6LM3NAxA6nysVBKIPQCKhmDrzTJQuA3QTl6hAb0xrYEBA0zHr5LK1QAX3QSTAlVnvJ6D6rJJ1TAEAsYmNCAnkozICLuqiEDlAO6CXmywFRmQOcgIlBmUNd6IHIGNNlNksGyzKOa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data:image/jpeg;base64,/9j/4AAQSkZJRgABAQAAAQABAAD/2wCEAAkGBxQTEhQUEhQWFRQXGBcXGBgYFxQUGBcYGBccHRcXFxgYHCggGBolHBQXITEhJSkrLi4uFx8zODMsNygtLisBCgoKDQ0MFA8PFCwZFBkrKyssLCssLCwsNywsLCssLCwsLCwsKywsKys3Nyw3LCsrLDc3LCwsLCwrLCsrKyssLP/AABEIAQ8AugMBIgACEQEDEQH/xAAbAAACAgMBAAAAAAAAAAAAAAACAwEEAAUGB//EAEAQAAEDAgQDBgQEAwYGAwAAAAEAAhEDIQQSMUEFUWEGE3GBkaEiMrHwUsHR4QdC8RQjgpKzwhZicnOy4hVDU//EABgBAQEBAQEAAAAAAAAAAAAAAAABAgQD/8QAFhEBAQEAAAAAAAAAAAAAAAAAABEB/9oADAMBAAIRAxEAPwDtWvVim5VW2T2Fcb3WWuRSlAqVAbnKEKyVQUoajkDqkJVV6Bhcpzqg7ExMnRaTiPaVo+GmczjaRp1RXUhykPXF0OPVmuGYEjyHp9lXj2na352lo8J+ilI6eVmdarBcZpVPkeCeUq9KqH5kbXquCjBVDg9YXJQKJAQKyUqUQKAwUYelLEDZWSoBRINaEymktTWFQOa5ECk5kQcimEqhxHHspg5neQuUrjvEhQplx1XBVse95NSo525AiLbeShHTVOK2+CSepy7aXWsxfaCo13wuadZbOaPGFzTqznGJ+HaPoB97qvVqgSLz05dSUWLGO4xWq5gXAAA2BOmviYWspvcNzJ5fRV3vgyLfdk5ji60nLMxpKDYYLibmfO2BaDJI9AtlicQ2qAc4J67eEuWmqvBGURa5gH0klA3DQySLzr99UG3p4MD4s8eBiOtlsMDxx9L5Xl4t8x281zGWo2cxd9BdA6uLXPsEHpGA7Wse4B4yTuTZdKyqCJEELxPvQP5hbxO/TddL2c7Vml8Dm5mTreR1H6KpHpQcpzKpg8ayo0OYZB+4PJWAVUEEQQogEBZkbCgARhAxqmUEIp6INSxydTSGFOBUDFMoQURiEV5x/EfiJL20Q4QLmOY2XKU8US3LlceriGjT71W448xpxVRzhIzEawPLmf0WoxIa2w57def3sgMYiLk3iJtaOQQszOM/i6/fNV6Tc7oYI0F9b/RdpwTs+fgJgwJPLoPAEBRWl4fwJ1R+W8nygACSOpJC31Tsw4QxjeQnS56nkASuo4PgA0l51IgbWnU9Tr6LYlonz/JErn+H9kaTRDwHHXSwjSOfmtt/8XTyhuRuUaCBZXkDjdVGtxfBqbwZY30XF8a7JAOlkx4/kvQnuVLECdUV5PiuFvZPL3VUVHAx9++69D4pQBBEc7/fguW4lw6ASNbkXUqtp2F4llqFpdAdsRYnodivS8q8X7J1nCu3IJcDpb4huF7OzQKpowiaEtMaqhkKQgRNCBjUShqlBo2tVkJDE9qgNaTtJxR9Md3SYXVHAmQJDRzPXX0W9C1naeoW4Ws8QHBhv9PqivJMY85nTdx01JnmqTXwDJEnaxO/pulPrudMm518E3ueYtHL0++qo2nZemX1A1rQJIk7xuvXMNRAEALzjsPUaKrG6uM9ZO0ei9QaPVQRCghMyqC1EJchlG8FATZAp7VXdTVsmw6pRKDnOKs3kwFoKtSNR/Rdfj8MXTGvLY8lynE8K5oJIjWddz/RZaxz+Ar9xi6b4+HM0+RMH9fJe2UnTdeEcSPxDwhe1cArF+HouOpptJ/yhaTWxARBQVLQqiWo2lAjb0QNapzIZUd50QaZpVgBV2BPaVAwLV9qqZdharW3Jbp03W01VfGUg6m9satcPZFeLUcNY6TO+wHLml8RxF8rdh6p2IhrDPzzpsI1nzhaljczvHzVHefwywJdUdUO2nLwC9NyLS9kcGKeHYIiRPLXn1W1x1bKwkC4URV4hxSnRBLnbaarkcf2xrf/AFU5HUFWqrKbJq1okTJcfhHQc1RxvaajTYHd18LpiwLnRrA0Am0k6iwMGIrXN7c4lrvjpg+32f0W3w3bdjmgFhzEGbwJ5DfzXJ4vihq/F3LGNdOWSSSQdM1gI8Bqn0aHdu7x5ysykgBsEPaJEk8w06ctEHfcR4qKVKk9zQZIB+a1up+q5XEdvQCWspGf+qRK22MwD6nDqb6jnGsKYfsfiibgj2XndCu4RkDQ7d0EudNoMk3vtCo3P/FWJJkCx6K5hO0ecd1iRIP8246laipxmo34SGiCRDWN2O5IJjzVXEV84uAHbEaHy2PRFDximWVMp02OxHNe1cFp5KFJvJjR7Lx7EYcv/s+5cQw+OaB7L22gyAByCJpsoVOVZCIJqmVEolQTSpgc1EJeZBrGlMagYEyFAxqY0JNMIOJYvuqT6n4Wud5gWQeX9tODPpVnHLDPmHKDePGxXP8ACMOHVGjmQCur4PxWrXcf7W/vGHYxaTYiB7LY/wDDlNhp1qRlmYAzpE2IO6VXbYEwxo5BTiWF4y8/AoKJsIMpzCAbojnsV2XFR01TmaNGNs0dTzK1NTh7HUAHMnu3PbofhykjKIItAbaY0XQ8d7Q06NSlSNQNdUJJMZsrQNTyl0C/Vc7hcLUqYmvUZUIBcG2a3K6Gj4nAgguvEiNFFa7C8KfVqNaGw1uk6NG8DYLYcYpMr1qWEptzNpkOrEXAa0WpzuSTBW7o8JeQQ+q4A6hsMnr8IB8pWywPD6dJmWkBHMbxa5QMxjD3LoGxHsvJcNRDK7muAkulvKeS9ldS/uyF5dx/AAVTPyk6i/3+ypgsRgmPMuDg/nEmfE6lajinDspblkEmQCI0uT+/VbGk1zWkCo+I/ERtpc9dkDKYa6XEl0QS4lxgdT4+6ig4c4U3UnVBZlRrrDab/UL1rC4htRjXsMtcJB6LyPH1pY7pGniIXq3B8N3VCkz8LGjzi/uqmrxCxoWAIgqiAFLgplQVBjSosijqojwQapqa1LpBNBQEEniFAPpVGfiaR6hWAVIQec4aiaGCqOAy1DUNOT/KALnobm66rA5W4KiG3GQa7kiT7ythiOFsqNdTcPhc7MYiQefgVTqcPGHZkDv7swGgm4J1idiiiwdawVnEVgGlx0AknpufRUKDYFtb3j3UcWaXBlL/APRwDv8AoHxP9R8P+JQafhr21g6rUYJe4m9zAJa1t+gFvFdLgWtAECByAAHoFpuD4aGaWD6n+o5bdhjSyBHF8bly02E532B5Dco3cYw+GY0PfG3M200S8HSzVTVIto39Vpu02Do97mImRJbPwyBtaUGy4j2ob3Y7twObeQRG99jC4GtxYGqQbgyI8dVXxtQaBuUcgTyttyWrETca/eqsHTMMsEEmR6DZVcTUvcz1j1jzTMC74Y229FRxDz+3RFW+E0O+qtpt/mewHe0gnygL2VrRsvNv4cYecQTFmtJ8zb78F6YQiagBTKxEEQJCyFKxBjWqVgCyOiDU0nJzFVZCexFNYEW6FrgjCIx4cLtInbaei5nj3FxBbUa4OvlEG5+h8V0xKg3RXM8IrOdTY5wiZ6Hw6eCu4Ql1V7tRTHdjxMOf/s9Cp4lXbTc7NZsTPgL/AESeGuik0nUy93i6SfRQN4QPgcDFqlX/AFHQrhEAk6Afdlr+EPGWp/3av/lP5ouM1wymQd7zboAetr+SCtieJBrfhIA2PkYj0PouPxuOL9ZJvqRNvy+7qrxHiRccrbwT9PXUlV6HD3vGoA5km6sFesCXQ02Gp0skPN7XV8cGqRGZnr+611bDFhNwRcToqLmDr7W/LRTU3HpuqFEm/h7q3TrS0g6hB6N/DKhFOrU/E4NHkJPu5doQuf7E4cMwlPrLjHMn9IW+cZURhcsYlvKlplA2Ss1QPqAKWndAxphHmSQ9Z3o5+yDSMT2FV4TQoqwxGEFJGFUSUSEIgg1HaPDh1KT1afBw3+9JWp4Xig9oH80QRa0WNvELqeJtmm42tHrIyjxmFwT6DqTnOGrXxa0B4zDwu4j1UVscDjMmcG4NR5HqbHpbxWp7S8QNSwMjbx5Qoo4rPQIkAkvcTNwS8gAHzVOq6RI0EACNNzHPTXqFRr8DRh0nXqNPFWeIloaAPXbTVILbzzv09/JZVMi4n6X5clRTABGseonmdUBa3aVcbhp+Uaak851H3sq7qeU+fqECS3oiw2HzPDRqSB+6N7j96LfdjeHuqVcwFmXNv5iDA/NB3HZKkaVLu37Ex68/vVb1UKdIh1/Hz8PABXnSoAc5YwqHDZRCIY2ChzGVgJRHSyDA9DI5Irob80VpgE+mOqXTCdA2UDadt0bHJLQmBUNhGAlNcqfHeJNoUXukZspyiblxsI+9kRQxHFO9FUtINKjiKDCdjc5jb/mLVGNwbTiC0n52eRLHR9Kg9EP8NcIypgKzX3FSo8O9GiZ57yrWMpuY+g2r8zXlgftUa5hg9DLWSEVweL4e5jARpmcCJ1LXEGPRUsVUIFpmL+Z5zyK9Ao4HNTqNI0fUvyl0/wC5cpxDAQ8zcCOcxc29N0Ghe8xfYhYKhufT78keKpkn4ZjYR66JVWkdVoWHPEaxN/v3SaxMC+6S+3qOqimdigYx0/X6fWV2PYPHd3WqYarDQ67bj54EjzEf5VoeCYDPUaSPhkeB+/yVXjhIxNTmHCPEAfooPaMvNEuH7KdsWvb3eJdDxZrzo4f83Ijmu2a4EAggg6EEQoIjdY1Q90CFmayCCeqxjrrCBCynEICN1k+CGRsl5+iDWsTsyRTeFWxfGKFOzqgnkPiPsoNnRM+KjGY1lITUcGjrqfAbrksX2uN+5bHV1/ZcvjMU+q+XuLjvN48FYOq4v2zJGXDgtn+Y6+Q2XK4nEF0l5LnG5Juf2SS2Ubx5Ko7H+E/FIdVw5IAcc7fEC49PovQOLUg6k7MJDS1/+Rwd9GwvB6dV1N4c0wQQQQYII0IXsnZbjgxdHK8/3jRlftIIs6Ou6apjcMabnQJa+sW+BcwEeIkR5hU8dw9jjBbfSCI/qtrrRLibh1N/m3If9quVmB2v6qDz7ivCwyIaPKwXNYvCiSR4Rdet4vhlOo2HA/4SR9Fx+H7M03S97nOl9TKB8Ihr3NEnUzlnbVBw/wDYjUMNEn6ePJbnh/Z8D57nYLqTwxrBlaA0W0H15+a1nE8SMO2Xm+w3PglFXEYpuGGYxIENFrlcXUqFxLjq4knzR4/FOrVC5x8tgEom8LWYJa5Pw+Mey7HuadiHEekJLR+aHLsiOl4b22xFOBUIqt5O18nD812PCu1eHrQC8UzuH299F5S7osYfuUg9ya6RIMjWRdEQvF8JxGrSINOo5vgSJ5LpeHduarbV2ioOYhrvOLH2Ug9BcbKA88lpuHdpaFYw1+V34XWProVtO88VFeT4jjNWp8zzHIfCPZVMw80hpHojYOS0hocpYPdANQE2mZ5oMapBlYSjp6IE4ijIPJXMBjHscKlNxa4bjw+n6pAukwQSAg9E4H2rpupVadY5XnOQ4/KSROXpfRdw4jUX5cl4OK0gg7yfZb7s32oq4Yhpl9Im7CdJ3aToVIr1qVzvZ8TQYd81QnxNV8/VbnA45tVoqMIc1wkH70K13CqeSkG7S885DqjnA+jgoin2g4nTw9Mudr/K38R5fuvKeJ4x1V5fUMuPjYcgtz2v4r39d34GS1vkbnzP5Lm6lyrgLDN1J3UlE3QCUUW0VAIcspsWAUBqADEoMsJ505IHBABHkoRuCx7UEg9U8YyoLd44f4nJRCXB5oM8ExkoWtRMCAqVjPkrDeiTkMWPt980bQ/ofZA1zUbBA0Se+jUEc0/vBt0QQzRDiGGJUgT9EZH9EDcPwyqaL3hhcwEy4X2F/DqqjWruOw9cHB4pu7c1uhZY+x9E3t5g6LKNMtYBUc4AEAAkBpmfZQc1wfjb6DX0nCadQiYMkfiyiwuLK5xPtjUIy0RkbpMAuP5NXPupXvslVN4QKqmQltp3A9U2mzc+SGiJk2VBELC2PBZlTA1ArKoLUx7wNfokurToPVAceaW5t1JY46mB0Rd2BogXlWI3qHN6oJDLJfmiOijukEZdvNGAoYmMBIQG0JwlA2f0RoMIm2pUAeCyVPkgJqYUpvRMaSitj2cxbmVXsaJGIb3eoADjo73Pquq/iJh5p0n7NeQf8Q/9VwwkQdCCCD12Xaca4i6vgM5yhrss3zEuDrgCBl0J3UHDueIm5N/pA9oVWm2RHmfBWMRsAgc2BHqqhD3cvBPyANA+5QMbmcBsPpum1AgWz7/VSLKQ1Hk2QLcznb3hA4T9wnPKFADWKHU0fJSUFcAoYTHBRlQADsslG0KD96oFNCdSlKDkxr0DmjmiDufJLa5S48tUDRClp5JNN+x/qnlBiJjuaCUaA2uTauMPcGiZ+dr2xt8JBHuFVWVQSigptOp8ggqIy+eiQ4oh+F0J8lJRtENAS2lAWXmsQo2oItuhd+6Nz0gmdNOf6IGqHIgLDohcxAt9tLKETmxqEsi6CWAc/RTHipAseajN93QVKZTQqrFZaUDGuRgpaYEBESga4iJuPomABZZAbUQVZzI005JjXyEDmKKnJApDkCXmCpoNkqcQOSyhoT5IG1ShPupLljkAlY54GqVUq3gKWM31PXdBAk66cv1TVEoSLeiBmZLm4QuQzsgY8oY63QuclyUDIlDJ6e6hpsolAlqNoSGuTWPVD0TXJZKNgUDQimyA6LM3NAxA6nysVBKIPQCKhmDrzTJQuA3QTl6hAb0xrYEBA0zHr5LK1QAX3QSTAlVnvJ6D6rJJ1TAEAsYmNCAnkozICLuqiEDlAO6CXmywFRmQOcgIlBmUNd6IHIGNNlNksGyzKOa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8" name="AutoShape 16" descr="data:image/jpeg;base64,/9j/4AAQSkZJRgABAQAAAQABAAD/2wCEAAkGBxQTEhQUEhQWFRQXGBcXGBgYFxQUGBcYGBccHRcXFxgYHCggGBolHBQXITEhJSkrLi4uFx8zODMsNygtLisBCgoKDQ0MFA8PFCwZFBkrKyssLCssLCwsNywsLCssLCwsLCwsKywsKys3Nyw3LCsrLDc3LCwsLCwrLCsrKyssLP/AABEIAQ8AugMBIgACEQEDEQH/xAAbAAACAgMBAAAAAAAAAAAAAAACAwEEAAUGB//EAEAQAAEDAgQDBgQEAwYGAwAAAAEAAhEDIQQSMUEFUWEGE3GBkaEiMrHwUsHR4QdC8RQjgpKzwhZicnOy4hVDU//EABgBAQEBAQEAAAAAAAAAAAAAAAABAgQD/8QAFhEBAQEAAAAAAAAAAAAAAAAAABEB/9oADAMBAAIRAxEAPwDtWvVim5VW2T2Fcb3WWuRSlAqVAbnKEKyVQUoajkDqkJVV6Bhcpzqg7ExMnRaTiPaVo+GmczjaRp1RXUhykPXF0OPVmuGYEjyHp9lXj2na352lo8J+ilI6eVmdarBcZpVPkeCeUq9KqH5kbXquCjBVDg9YXJQKJAQKyUqUQKAwUYelLEDZWSoBRINaEymktTWFQOa5ECk5kQcimEqhxHHspg5neQuUrjvEhQplx1XBVse95NSo525AiLbeShHTVOK2+CSepy7aXWsxfaCo13wuadZbOaPGFzTqznGJ+HaPoB97qvVqgSLz05dSUWLGO4xWq5gXAAA2BOmviYWspvcNzJ5fRV3vgyLfdk5ji60nLMxpKDYYLibmfO2BaDJI9AtlicQ2qAc4J67eEuWmqvBGURa5gH0klA3DQySLzr99UG3p4MD4s8eBiOtlsMDxx9L5Xl4t8x281zGWo2cxd9BdA6uLXPsEHpGA7Wse4B4yTuTZdKyqCJEELxPvQP5hbxO/TddL2c7Vml8Dm5mTreR1H6KpHpQcpzKpg8ayo0OYZB+4PJWAVUEEQQogEBZkbCgARhAxqmUEIp6INSxydTSGFOBUDFMoQURiEV5x/EfiJL20Q4QLmOY2XKU8US3LlceriGjT71W448xpxVRzhIzEawPLmf0WoxIa2w57def3sgMYiLk3iJtaOQQszOM/i6/fNV6Tc7oYI0F9b/RdpwTs+fgJgwJPLoPAEBRWl4fwJ1R+W8nygACSOpJC31Tsw4QxjeQnS56nkASuo4PgA0l51IgbWnU9Tr6LYlonz/JErn+H9kaTRDwHHXSwjSOfmtt/8XTyhuRuUaCBZXkDjdVGtxfBqbwZY30XF8a7JAOlkx4/kvQnuVLECdUV5PiuFvZPL3VUVHAx9++69D4pQBBEc7/fguW4lw6ASNbkXUqtp2F4llqFpdAdsRYnodivS8q8X7J1nCu3IJcDpb4huF7OzQKpowiaEtMaqhkKQgRNCBjUShqlBo2tVkJDE9qgNaTtJxR9Md3SYXVHAmQJDRzPXX0W9C1naeoW4Ws8QHBhv9PqivJMY85nTdx01JnmqTXwDJEnaxO/pulPrudMm518E3ueYtHL0++qo2nZemX1A1rQJIk7xuvXMNRAEALzjsPUaKrG6uM9ZO0ei9QaPVQRCghMyqC1EJchlG8FATZAp7VXdTVsmw6pRKDnOKs3kwFoKtSNR/Rdfj8MXTGvLY8lynE8K5oJIjWddz/RZaxz+Ar9xi6b4+HM0+RMH9fJe2UnTdeEcSPxDwhe1cArF+HouOpptJ/yhaTWxARBQVLQqiWo2lAjb0QNapzIZUd50QaZpVgBV2BPaVAwLV9qqZdharW3Jbp03W01VfGUg6m9satcPZFeLUcNY6TO+wHLml8RxF8rdh6p2IhrDPzzpsI1nzhaljczvHzVHefwywJdUdUO2nLwC9NyLS9kcGKeHYIiRPLXn1W1x1bKwkC4URV4hxSnRBLnbaarkcf2xrf/AFU5HUFWqrKbJq1okTJcfhHQc1RxvaajTYHd18LpiwLnRrA0Am0k6iwMGIrXN7c4lrvjpg+32f0W3w3bdjmgFhzEGbwJ5DfzXJ4vihq/F3LGNdOWSSSQdM1gI8Bqn0aHdu7x5ysykgBsEPaJEk8w06ctEHfcR4qKVKk9zQZIB+a1up+q5XEdvQCWspGf+qRK22MwD6nDqb6jnGsKYfsfiibgj2XndCu4RkDQ7d0EudNoMk3vtCo3P/FWJJkCx6K5hO0ecd1iRIP8246laipxmo34SGiCRDWN2O5IJjzVXEV84uAHbEaHy2PRFDximWVMp02OxHNe1cFp5KFJvJjR7Lx7EYcv/s+5cQw+OaB7L22gyAByCJpsoVOVZCIJqmVEolQTSpgc1EJeZBrGlMagYEyFAxqY0JNMIOJYvuqT6n4Wud5gWQeX9tODPpVnHLDPmHKDePGxXP8ACMOHVGjmQCur4PxWrXcf7W/vGHYxaTYiB7LY/wDDlNhp1qRlmYAzpE2IO6VXbYEwxo5BTiWF4y8/AoKJsIMpzCAbojnsV2XFR01TmaNGNs0dTzK1NTh7HUAHMnu3PbofhykjKIItAbaY0XQ8d7Q06NSlSNQNdUJJMZsrQNTyl0C/Vc7hcLUqYmvUZUIBcG2a3K6Gj4nAgguvEiNFFa7C8KfVqNaGw1uk6NG8DYLYcYpMr1qWEptzNpkOrEXAa0WpzuSTBW7o8JeQQ+q4A6hsMnr8IB8pWywPD6dJmWkBHMbxa5QMxjD3LoGxHsvJcNRDK7muAkulvKeS9ldS/uyF5dx/AAVTPyk6i/3+ypgsRgmPMuDg/nEmfE6lajinDspblkEmQCI0uT+/VbGk1zWkCo+I/ERtpc9dkDKYa6XEl0QS4lxgdT4+6ig4c4U3UnVBZlRrrDab/UL1rC4htRjXsMtcJB6LyPH1pY7pGniIXq3B8N3VCkz8LGjzi/uqmrxCxoWAIgqiAFLgplQVBjSosijqojwQapqa1LpBNBQEEniFAPpVGfiaR6hWAVIQec4aiaGCqOAy1DUNOT/KALnobm66rA5W4KiG3GQa7kiT7ythiOFsqNdTcPhc7MYiQefgVTqcPGHZkDv7swGgm4J1idiiiwdawVnEVgGlx0AknpufRUKDYFtb3j3UcWaXBlL/APRwDv8AoHxP9R8P+JQafhr21g6rUYJe4m9zAJa1t+gFvFdLgWtAECByAAHoFpuD4aGaWD6n+o5bdhjSyBHF8bly02E532B5Dco3cYw+GY0PfG3M200S8HSzVTVIto39Vpu02Do97mImRJbPwyBtaUGy4j2ob3Y7twObeQRG99jC4GtxYGqQbgyI8dVXxtQaBuUcgTyttyWrETca/eqsHTMMsEEmR6DZVcTUvcz1j1jzTMC74Y229FRxDz+3RFW+E0O+qtpt/mewHe0gnygL2VrRsvNv4cYecQTFmtJ8zb78F6YQiagBTKxEEQJCyFKxBjWqVgCyOiDU0nJzFVZCexFNYEW6FrgjCIx4cLtInbaei5nj3FxBbUa4OvlEG5+h8V0xKg3RXM8IrOdTY5wiZ6Hw6eCu4Ql1V7tRTHdjxMOf/s9Cp4lXbTc7NZsTPgL/AESeGuik0nUy93i6SfRQN4QPgcDFqlX/AFHQrhEAk6Afdlr+EPGWp/3av/lP5ouM1wymQd7zboAetr+SCtieJBrfhIA2PkYj0PouPxuOL9ZJvqRNvy+7qrxHiRccrbwT9PXUlV6HD3vGoA5km6sFesCXQ02Gp0skPN7XV8cGqRGZnr+611bDFhNwRcToqLmDr7W/LRTU3HpuqFEm/h7q3TrS0g6hB6N/DKhFOrU/E4NHkJPu5doQuf7E4cMwlPrLjHMn9IW+cZURhcsYlvKlplA2Ss1QPqAKWndAxphHmSQ9Z3o5+yDSMT2FV4TQoqwxGEFJGFUSUSEIgg1HaPDh1KT1afBw3+9JWp4Xig9oH80QRa0WNvELqeJtmm42tHrIyjxmFwT6DqTnOGrXxa0B4zDwu4j1UVscDjMmcG4NR5HqbHpbxWp7S8QNSwMjbx5Qoo4rPQIkAkvcTNwS8gAHzVOq6RI0EACNNzHPTXqFRr8DRh0nXqNPFWeIloaAPXbTVILbzzv09/JZVMi4n6X5clRTABGseonmdUBa3aVcbhp+Uaak851H3sq7qeU+fqECS3oiw2HzPDRqSB+6N7j96LfdjeHuqVcwFmXNv5iDA/NB3HZKkaVLu37Ex68/vVb1UKdIh1/Hz8PABXnSoAc5YwqHDZRCIY2ChzGVgJRHSyDA9DI5Irob80VpgE+mOqXTCdA2UDadt0bHJLQmBUNhGAlNcqfHeJNoUXukZspyiblxsI+9kRQxHFO9FUtINKjiKDCdjc5jb/mLVGNwbTiC0n52eRLHR9Kg9EP8NcIypgKzX3FSo8O9GiZ57yrWMpuY+g2r8zXlgftUa5hg9DLWSEVweL4e5jARpmcCJ1LXEGPRUsVUIFpmL+Z5zyK9Ao4HNTqNI0fUvyl0/wC5cpxDAQ8zcCOcxc29N0Ghe8xfYhYKhufT78keKpkn4ZjYR66JVWkdVoWHPEaxN/v3SaxMC+6S+3qOqimdigYx0/X6fWV2PYPHd3WqYarDQ67bj54EjzEf5VoeCYDPUaSPhkeB+/yVXjhIxNTmHCPEAfooPaMvNEuH7KdsWvb3eJdDxZrzo4f83Ijmu2a4EAggg6EEQoIjdY1Q90CFmayCCeqxjrrCBCynEICN1k+CGRsl5+iDWsTsyRTeFWxfGKFOzqgnkPiPsoNnRM+KjGY1lITUcGjrqfAbrksX2uN+5bHV1/ZcvjMU+q+XuLjvN48FYOq4v2zJGXDgtn+Y6+Q2XK4nEF0l5LnG5Juf2SS2Ubx5Ko7H+E/FIdVw5IAcc7fEC49PovQOLUg6k7MJDS1/+Rwd9GwvB6dV1N4c0wQQQQYII0IXsnZbjgxdHK8/3jRlftIIs6Ou6apjcMabnQJa+sW+BcwEeIkR5hU8dw9jjBbfSCI/qtrrRLibh1N/m3If9quVmB2v6qDz7ivCwyIaPKwXNYvCiSR4Rdet4vhlOo2HA/4SR9Fx+H7M03S97nOl9TKB8Ihr3NEnUzlnbVBw/wDYjUMNEn6ePJbnh/Z8D57nYLqTwxrBlaA0W0H15+a1nE8SMO2Xm+w3PglFXEYpuGGYxIENFrlcXUqFxLjq4knzR4/FOrVC5x8tgEom8LWYJa5Pw+Mey7HuadiHEekJLR+aHLsiOl4b22xFOBUIqt5O18nD812PCu1eHrQC8UzuH299F5S7osYfuUg9ya6RIMjWRdEQvF8JxGrSINOo5vgSJ5LpeHduarbV2ioOYhrvOLH2Ug9BcbKA88lpuHdpaFYw1+V34XWProVtO88VFeT4jjNWp8zzHIfCPZVMw80hpHojYOS0hocpYPdANQE2mZ5oMapBlYSjp6IE4ijIPJXMBjHscKlNxa4bjw+n6pAukwQSAg9E4H2rpupVadY5XnOQ4/KSROXpfRdw4jUX5cl4OK0gg7yfZb7s32oq4Yhpl9Im7CdJ3aToVIr1qVzvZ8TQYd81QnxNV8/VbnA45tVoqMIc1wkH70K13CqeSkG7S885DqjnA+jgoin2g4nTw9Mudr/K38R5fuvKeJ4x1V5fUMuPjYcgtz2v4r39d34GS1vkbnzP5Lm6lyrgLDN1J3UlE3QCUUW0VAIcspsWAUBqADEoMsJ505IHBABHkoRuCx7UEg9U8YyoLd44f4nJRCXB5oM8ExkoWtRMCAqVjPkrDeiTkMWPt980bQ/ofZA1zUbBA0Se+jUEc0/vBt0QQzRDiGGJUgT9EZH9EDcPwyqaL3hhcwEy4X2F/DqqjWruOw9cHB4pu7c1uhZY+x9E3t5g6LKNMtYBUc4AEAAkBpmfZQc1wfjb6DX0nCadQiYMkfiyiwuLK5xPtjUIy0RkbpMAuP5NXPupXvslVN4QKqmQltp3A9U2mzc+SGiJk2VBELC2PBZlTA1ArKoLUx7wNfokurToPVAceaW5t1JY46mB0Rd2BogXlWI3qHN6oJDLJfmiOijukEZdvNGAoYmMBIQG0JwlA2f0RoMIm2pUAeCyVPkgJqYUpvRMaSitj2cxbmVXsaJGIb3eoADjo73Pquq/iJh5p0n7NeQf8Q/9VwwkQdCCCD12Xaca4i6vgM5yhrss3zEuDrgCBl0J3UHDueIm5N/pA9oVWm2RHmfBWMRsAgc2BHqqhD3cvBPyANA+5QMbmcBsPpum1AgWz7/VSLKQ1Hk2QLcznb3hA4T9wnPKFADWKHU0fJSUFcAoYTHBRlQADsslG0KD96oFNCdSlKDkxr0DmjmiDufJLa5S48tUDRClp5JNN+x/qnlBiJjuaCUaA2uTauMPcGiZ+dr2xt8JBHuFVWVQSigptOp8ggqIy+eiQ4oh+F0J8lJRtENAS2lAWXmsQo2oItuhd+6Nz0gmdNOf6IGqHIgLDohcxAt9tLKETmxqEsi6CWAc/RTHipAseajN93QVKZTQqrFZaUDGuRgpaYEBESga4iJuPomABZZAbUQVZzI005JjXyEDmKKnJApDkCXmCpoNkqcQOSyhoT5IG1ShPupLljkAlY54GqVUq3gKWM31PXdBAk66cv1TVEoSLeiBmZLm4QuQzsgY8oY63QuclyUDIlDJ6e6hpsolAlqNoSGuTWPVD0TXJZKNgUDQimyA6LM3NAxA6nysVBKIPQCKhmDrzTJQuA3QTl6hAb0xrYEBA0zHr5LK1QAX3QSTAlVnvJ6D6rJJ1TAEAsYmNCAnkozICLuqiEDlAO6CXmywFRmQOcgIlBmUNd6IHIGNNlNksGyzKOa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t2.gstatic.com/images?q=tbn:ANd9GcSCUzY7Up-UUqsbUk2-xMdDM_sfsvb5G2wpCpv1DIh_wdCcdqDJUA"/>
          <p:cNvPicPr>
            <a:picLocks noChangeAspect="1" noChangeArrowheads="1"/>
          </p:cNvPicPr>
          <p:nvPr/>
        </p:nvPicPr>
        <p:blipFill>
          <a:blip r:embed="rId4" cstate="print"/>
          <a:srcRect l="5660" t="-169" r="7547"/>
          <a:stretch>
            <a:fillRect/>
          </a:stretch>
        </p:blipFill>
        <p:spPr bwMode="auto">
          <a:xfrm>
            <a:off x="2786050" y="1500174"/>
            <a:ext cx="3286148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є: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00948" cy="36769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  </a:t>
            </a:r>
            <a:r>
              <a:rPr lang="ru-RU" dirty="0" err="1" smtClean="0"/>
              <a:t>посилена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до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індивідуалістичної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«абсолютно </a:t>
            </a:r>
            <a:r>
              <a:rPr lang="ru-RU" dirty="0" err="1" smtClean="0"/>
              <a:t>вільної</a:t>
            </a:r>
            <a:r>
              <a:rPr lang="ru-RU" dirty="0" smtClean="0"/>
              <a:t>»;</a:t>
            </a:r>
          </a:p>
          <a:p>
            <a:pPr lvl="0"/>
            <a:r>
              <a:rPr lang="ru-RU" dirty="0" smtClean="0"/>
              <a:t> 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сформулювати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ідеал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ідеал</a:t>
            </a:r>
            <a:r>
              <a:rPr lang="ru-RU" dirty="0" smtClean="0"/>
              <a:t> </a:t>
            </a:r>
            <a:r>
              <a:rPr lang="ru-RU" dirty="0" err="1" smtClean="0"/>
              <a:t>світосприйняття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  </a:t>
            </a:r>
            <a:r>
              <a:rPr lang="ru-RU" dirty="0" err="1" smtClean="0"/>
              <a:t>увага</a:t>
            </a:r>
            <a:r>
              <a:rPr lang="ru-RU" dirty="0" smtClean="0"/>
              <a:t> до </a:t>
            </a:r>
            <a:r>
              <a:rPr lang="ru-RU" dirty="0" err="1" smtClean="0"/>
              <a:t>філософії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пояснює</a:t>
            </a:r>
            <a:r>
              <a:rPr lang="ru-RU" dirty="0" smtClean="0"/>
              <a:t> </a:t>
            </a:r>
            <a:r>
              <a:rPr lang="ru-RU" dirty="0" err="1" smtClean="0"/>
              <a:t>таємниці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 (О. </a:t>
            </a:r>
            <a:r>
              <a:rPr lang="ru-RU" dirty="0" err="1" smtClean="0"/>
              <a:t>Блаватська</a:t>
            </a:r>
            <a:r>
              <a:rPr lang="ru-RU" dirty="0" smtClean="0"/>
              <a:t>); — </a:t>
            </a:r>
            <a:r>
              <a:rPr lang="ru-RU" dirty="0" err="1" smtClean="0"/>
              <a:t>підвищений</a:t>
            </a:r>
            <a:r>
              <a:rPr lang="ru-RU" dirty="0" smtClean="0"/>
              <a:t> </a:t>
            </a:r>
            <a:r>
              <a:rPr lang="ru-RU" dirty="0" err="1" smtClean="0"/>
              <a:t>містицизм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відчутгів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зневага</a:t>
            </a:r>
            <a:r>
              <a:rPr lang="ru-RU" dirty="0" smtClean="0"/>
              <a:t> до </a:t>
            </a:r>
            <a:r>
              <a:rPr lang="ru-RU" dirty="0" err="1" smtClean="0"/>
              <a:t>благополуччя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комфортності</a:t>
            </a:r>
            <a:r>
              <a:rPr lang="ru-RU" dirty="0" smtClean="0"/>
              <a:t> </a:t>
            </a:r>
            <a:r>
              <a:rPr lang="ru-RU" dirty="0" err="1" smtClean="0"/>
              <a:t>особистого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  абсолютна свобода </a:t>
            </a:r>
            <a:r>
              <a:rPr lang="ru-RU" dirty="0" err="1" smtClean="0"/>
              <a:t>форми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Покоління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Бальмонтівське</a:t>
            </a:r>
            <a:r>
              <a:rPr lang="ru-RU" dirty="0" smtClean="0"/>
              <a:t> (яке </a:t>
            </a:r>
            <a:r>
              <a:rPr lang="ru-RU" dirty="0" err="1" smtClean="0"/>
              <a:t>народилося</a:t>
            </a:r>
            <a:r>
              <a:rPr lang="ru-RU" dirty="0" smtClean="0"/>
              <a:t> в 60-ті та на початку 70-х </a:t>
            </a:r>
            <a:r>
              <a:rPr lang="ru-RU" dirty="0" err="1" smtClean="0"/>
              <a:t>років</a:t>
            </a:r>
            <a:r>
              <a:rPr lang="ru-RU" dirty="0" smtClean="0"/>
              <a:t> XIX ст.); </a:t>
            </a:r>
          </a:p>
          <a:p>
            <a:r>
              <a:rPr lang="ru-RU" dirty="0" err="1" smtClean="0"/>
              <a:t>Блоківське</a:t>
            </a:r>
            <a:r>
              <a:rPr lang="ru-RU" dirty="0" smtClean="0"/>
              <a:t> (</a:t>
            </a:r>
            <a:r>
              <a:rPr lang="ru-RU" dirty="0" err="1" smtClean="0"/>
              <a:t>близько</a:t>
            </a:r>
            <a:r>
              <a:rPr lang="ru-RU" dirty="0" smtClean="0"/>
              <a:t> 1880-го року);</a:t>
            </a:r>
          </a:p>
          <a:p>
            <a:r>
              <a:rPr lang="ru-RU" dirty="0" err="1" smtClean="0"/>
              <a:t>Гумільовське</a:t>
            </a:r>
            <a:r>
              <a:rPr lang="ru-RU" dirty="0" smtClean="0"/>
              <a:t> (</a:t>
            </a:r>
            <a:r>
              <a:rPr lang="ru-RU" dirty="0" err="1" smtClean="0"/>
              <a:t>близько</a:t>
            </a:r>
            <a:r>
              <a:rPr lang="ru-RU" dirty="0" smtClean="0"/>
              <a:t> 1886 року) ;</a:t>
            </a:r>
          </a:p>
          <a:p>
            <a:r>
              <a:rPr lang="ru-RU" dirty="0" err="1" smtClean="0"/>
              <a:t>Покоління</a:t>
            </a:r>
            <a:r>
              <a:rPr lang="ru-RU" dirty="0" smtClean="0"/>
              <a:t> 90-х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представлене</a:t>
            </a:r>
            <a:r>
              <a:rPr lang="ru-RU" dirty="0" smtClean="0"/>
              <a:t> </a:t>
            </a:r>
            <a:r>
              <a:rPr lang="ru-RU" dirty="0" err="1" smtClean="0"/>
              <a:t>іменами</a:t>
            </a:r>
            <a:r>
              <a:rPr lang="ru-RU" dirty="0" smtClean="0"/>
              <a:t> Г. </a:t>
            </a:r>
            <a:r>
              <a:rPr lang="ru-RU" dirty="0" err="1" smtClean="0"/>
              <a:t>Іванова</a:t>
            </a:r>
            <a:r>
              <a:rPr lang="ru-RU" dirty="0" smtClean="0"/>
              <a:t>, Г. Адамовича, М. </a:t>
            </a:r>
            <a:r>
              <a:rPr lang="ru-RU" dirty="0" err="1" smtClean="0"/>
              <a:t>Цвєтаєвої</a:t>
            </a:r>
            <a:r>
              <a:rPr lang="ru-RU" dirty="0" smtClean="0"/>
              <a:t>, Р. </a:t>
            </a:r>
            <a:r>
              <a:rPr lang="ru-RU" dirty="0" err="1" smtClean="0"/>
              <a:t>Івнева</a:t>
            </a:r>
            <a:r>
              <a:rPr lang="ru-RU" dirty="0" smtClean="0"/>
              <a:t>, С. </a:t>
            </a:r>
            <a:r>
              <a:rPr lang="ru-RU" dirty="0" err="1" smtClean="0"/>
              <a:t>Єсеніна</a:t>
            </a:r>
            <a:r>
              <a:rPr lang="ru-RU" dirty="0" smtClean="0"/>
              <a:t>, В. </a:t>
            </a:r>
            <a:r>
              <a:rPr lang="ru-RU" dirty="0" err="1" smtClean="0"/>
              <a:t>Маяковського</a:t>
            </a:r>
            <a:r>
              <a:rPr lang="ru-RU" dirty="0" smtClean="0"/>
              <a:t>, М. Оцупа, В. </a:t>
            </a:r>
            <a:r>
              <a:rPr lang="ru-RU" dirty="0" err="1" smtClean="0"/>
              <a:t>Шершеневича</a:t>
            </a:r>
            <a:r>
              <a:rPr lang="ru-RU" dirty="0" smtClean="0"/>
              <a:t> та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Еміграції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615262" cy="16052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 </a:t>
            </a:r>
            <a:r>
              <a:rPr lang="ru-RU" dirty="0" err="1" smtClean="0"/>
              <a:t>змушена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емігрувати</a:t>
            </a:r>
            <a:r>
              <a:rPr lang="ru-RU" dirty="0" smtClean="0"/>
              <a:t> за кордон (К. Бальмонт, І. </a:t>
            </a:r>
            <a:r>
              <a:rPr lang="ru-RU" dirty="0" err="1" smtClean="0"/>
              <a:t>Бунін</a:t>
            </a:r>
            <a:r>
              <a:rPr lang="ru-RU" dirty="0" smtClean="0"/>
              <a:t>, О. </a:t>
            </a:r>
            <a:r>
              <a:rPr lang="ru-RU" dirty="0" err="1" smtClean="0"/>
              <a:t>Купрін</a:t>
            </a:r>
            <a:r>
              <a:rPr lang="ru-RU" dirty="0" smtClean="0"/>
              <a:t>, Д. </a:t>
            </a:r>
            <a:r>
              <a:rPr lang="ru-RU" dirty="0" err="1" smtClean="0"/>
              <a:t>Мережковський</a:t>
            </a:r>
            <a:r>
              <a:rPr lang="ru-RU" dirty="0" smtClean="0"/>
              <a:t>, 3. </a:t>
            </a:r>
            <a:r>
              <a:rPr lang="ru-RU" dirty="0" err="1" smtClean="0"/>
              <a:t>Гіппіус</a:t>
            </a:r>
            <a:r>
              <a:rPr lang="ru-RU" dirty="0" smtClean="0"/>
              <a:t>, Саша </a:t>
            </a:r>
            <a:r>
              <a:rPr lang="ru-RU" dirty="0" err="1" smtClean="0"/>
              <a:t>Чорний</a:t>
            </a:r>
            <a:r>
              <a:rPr lang="ru-RU" dirty="0" smtClean="0"/>
              <a:t> та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5362" name="AutoShape 2" descr="data:image/jpeg;base64,/9j/4AAQSkZJRgABAQAAAQABAAD/2wCEAAkGBhQSEBQUEhQVFRUUFBQUFBQUFRQUFRQUFBcVFBQUFBQXHCYeFxwkGRQUHy8gIycpLCwsFR4xNTAqNSYrLCkBCQoKDgwOFQ8PFCkcFBwsKSwpKSkpKSkpKSkpKSkpKSkpKSkpKSkpKSkpKSkpKSkpKSkpKSkpKSwpKSksKSkpKf/AABEIAQoAvQMBIgACEQEDEQH/xAAbAAACAgMBAAAAAAAAAAAAAAABAgADBAUGB//EAD4QAAIBAgMGBAIHBgYDAQAAAAECAAMRBBIhBQYxQVFhEyJxgZGxMkJSYoKh8CNyorLB4QcUksLR8TNDcyT/xAAYAQEBAQEBAAAAAAAAAAAAAAAAAQIDBP/EAB4RAQEBAQACAgMAAAAAAAAAAAABEQIhMRJBAyJh/9oADAMBAAIRAxEAPwD0W0kkM87oFoQIbQ2gKRIRDDAGWS0MkAWgtGgtAFpAIZIAtDaSGALSWhkMIFoBGggS0lpIZVLaLljwQIBAwhBhMBYYbQyCASEyFpJQJLySWgS8MWTNCGgJiF4viyKsLRbylqutoDXgZAMN5jCvGFSBkXklKvHzQHkgDQyiSXkkvAJgtIDGtASAxyIpgQtADFBhAgNDBITAl4M0BaUvUkFjVJU9SY9SrMHHbTFNCT7f1MCrbm3fCGVNXPwHczjcTtF813qMb8wfytylW08c2cued+N/mDNHUrlj6mdeeGbW1qY/zEgkXPXX3Imbgt4WpkWqVLjkxLKexUn5Wmuo7tYtkDCi5U8OF/he8rqbGxCEZqTrfhdT85vOWfL0rZO0/GphtL8CBcgH3mwWpOW3QwzJSfOCCW4HoB/edCrThZ5bZi1JYKkw1eWK0istXlgMxUeXq0C28kQGMJQZJJIEzSZhIYLQEhEW8OaQNeKzRbxGMANU0mNUqx65mI7QA9WcNvJthv8AMlb+VAFAHXi1+9/kJ2NVre2s8oxFcuxY8WJY+pNzOnE1m1disSWbXsOZMzdngeIlxcgg27Dtw4i01CsR/eZmGYs4JsLkcNOfAdp0sR7FgMUGQekveqLTTbGS1JTa2gluPx9Omt6jhR3P9JwaLiccuaODOWr70UWLZL6Ak3FtOvpOkpOSqkixIBI6EjUS2YL1MtVpjAy5TIq9Gl6NMVZchkGSplgMpUyxTKHhvFEMCSSQMYFcEN5CZApitCTK2MCmqZiVJmPMJ4FLmeZbdwXg4h0HC+Zf3W8wHte3tPTKhnMb27FaoBWpi7ICHHVBc5h1I19j2nTi5Wa1uDw9MYQOVQ3KKSaQqOzu9bOA1s9wlNAoUqLtc3vOhw+5pY06tMqB5iVPDLfyshF/gZz26Z8VzRZcyEira+U5lGU5TpxB6/1noGxarWZTTNNVyqgJ4qLjQZRa3a/GOrhGYKJFMLzAtp1nJbY3XqOGPi36AgD2Lf2nZu1hNTia9zMSq5/drdEJdq1mzArl5ZT/AF5zpHXWxnKbe29Xom1OooLW0ygso99LGZe6+2BWVvEqlqptdGFsoUW8uvmBuST6aaa6u3yOgWWCVgxxMqtpmXKZQglqiQZKmWKZRTlqwLQY0QRxKDBaGAmBUZDCYjSBWaITIZWWgBhMOtaZFSpMFzxgVkxWcKCWIVRqWJsAOZJkM5TfLbYy+AmpuDUP2bG4T1uAT0sJqTajrtk7Kw9ammIoBUdhqyWIzE3K1FHAj2PqJsKpdBqpIH1l8w9xxHwnjuz9p1KLZqTsjdVJFx0YcG97idPgP8UayaVqaVR9pf2T+9gVP+kTV4qa66ttdSuhE1WI2lYEixPeYWI33wdf/wAlOpTP2ioJH46ZzH4TUYjErUrCnhXNS4Fs9kBJ4gM2XsLEak2F5JyutLjq7M7M5uSf17TstzsJSNFaigZ7lXPMHjb0tb4zm9rbAxKDO1Ly21KEVLfvZdffhOi3EolaFQkEXqaXv9VQOHqfym+vST26dZYJSDLFM5NLllqypJYJBcstUypZasC0RhEBjgwGgMkDGUVsYjPEdpU1SQMakpqVhEepKGeAtSpKCZrdr7y0aNwDnf7CkGx+83BfzPacdtTeerWBW4RD9VNLjozcT6cO03zxamtjvFvSbmnQYgD6VQcSeiHkO448tOPJsevrr31vCzRCZ2kxjTRZAZJQJfg8Wabq62urKwvqLqQRceogTD5kLBhmB1SzZiLfSU2sR1GltOsyqOwK7JmWk5AvwHTjpx9oHc7C3wpVyEf9nUPAE+Rj0RuR7H850LTxnKRYkEA3sSCAbGxtfodJ3W4m2MyGg5uVu1O/NPrL7E39GPScuuc8xqV1ccCKBHE5tHSWAxFWWIJBYstUypZYIFyxxKlaWAwHiVFvGkaUYLGVOZY5lFQyCqo05nezbBpoEQ2ZwbkcVThp0JNx7GdFUaec70V82Jqa6KQg/CAD/Fmm+JtZrTVGlOaNUeVEz0MIWkvATIDAJkvJ6frvJeBfhMQUdWFrqb2PA9VbseBnsuy8TTrUkrU9FcAEaXUjTKfvK1x7+k8UBnY/4ebd8OqaDnyVj5Oi1uC/6gAvqEnPubGpXYb0bvDFYcqABUS70joPNzU9m4HvYzyvZuOahWSoB5qbXI6gaMvuMwntqVL8OVr+4B+RE8f3twPg4yqOTNnH4tT+d5ni74WvTkYMAQbggEHqDqD8CJak5vcfaXiYbwyfNROX8DXKH+ZfwidKJzsxVgMcGVLLBIqxTGErhUwLlloMqWWAwHBkYwAwNAwXMoqNLHMoeBi4/FinTZ24KLkdeQHuSB7zzHG1yzMx4sxY26sST856PtfDeJQqLcLdScx4DL5rntpPMq07fi+2OmI8Qx2EWdWQkvBJaAwki2hEA3jo3T9e8QyCRXru5u8H+Zw9mP7Wn5ancG+WoB31v3B6ic1/iTh/OjW1tb2/QnL7D2y2GrpVXW2jr9tD9JfkR3AnV741xVTMpuMmZT1B8wI9pyzOmvcaDdXa4w+IDsfI3kqfut9b8JsfQGeqD9f2niV+E9J3E2v4tDwmN3o2HrTP0D7ar7L1jufZK6UCOIoMacmj2hWKI4gWJLJUsuCwIIWMgEDCBrqglDS+pMdjA5vfDGFUVB9ckt3C2sPS5B9pw9Y8Z2G+x1pelT/ZONrGen8c/Vz69sZr3iGMxgtNIEBjZIcgkUsIH64fOERgYFbRTN3uvs2niMXTpVb5HzjytlOYIzLrbqsyt4Nyq9KrUNOkz0czZCh8Rgl/LmA81wOdpnZuGOcE2tHaX/5jTYEm+WmeVjq1/wB2/wDEJqrSAy5oZjNjsDazYeutRQWtoyj6yH6S+vAjuomsA9oytbhLZqPbcPiFqKrobq4DKeoPCWzjtwNsqaRoO4DK58NSbFlbUhetmzafenYieazK6GUxxFAjqJFOpliysSxTAcSMJAYWEDVVDMZ5fUmOwgcNvbiy9cqOFMBR+8bFj8h+Gc27TcbUN6lQniXf+YzTVZ6+Zkcr7UsZFkKwSKOeEmCKYDARstuPY/HWViMpgbXd7FCliqDngtWnf0LAN+RM9fp4tCzqCCVdlYDiGUkEfETwu5nVbvb1lK7tU/8AY7MSTwLsWJOgHM8hOffOtSu125unQxVy65ah/wDYnle/3uT+4v3E882/uhVwnmNnp3t4i3Fr8A6HVb+pHflPU8JtBaguOc0+2cctQ+FoysctQHodLKRz1mOerCx5OZDa3z6drTN2zss4esUJzD6SP9tDex7HQg9CDMGd4yZG/wC+YPIz0rYO/tOswSsBSY2AbNemx6EnVCe9x3E80T9GWrM9cykr3O0IE4XdLfPLlo4htNAlVj9HkFqHp0blz01He5ZwsxsRHURQI4EimEYwCRoGpcShll7mVNA4LefDZK7W4NZ/9V838Qac5VnW75r+1X/5j+ZpydZBPVzf1jlfbGMEYiLKBaS0haC8iiDCIixwDAN5C8jesl4Gy2Xt6rR8qucp4g8u4PETeYXFKuc31KrUUsdMyE6AnlovxM5DNIXvxmbyutnvBtEVquZScttAfqk/St2J195rCIDDNSYiTYbG2W2IrJSS2Zza54KALsx7AAn8uc18zdk7VfD1kq0/pKefAg6FT2I0iketYPYOEwNEsyqbWDVaih3ck2AUWNiToEUdOPGX7NxZJyjC1aKalS3h5etvDViaV+lrek1Ozd66OKr0eWVKjBW+rV8q37kIWsfvNOoep5SRrYE/AXnmv9bELGE59N8qQxJoOQLELnB8ucgEqTw0JtfrN7VxSoAXZVBIFyQBc6AXOkgutIwhgYwrUMsQrLykRlgcNveb17dEUfNv6zmMRSsTOq3swrLXLkeVwLHTiqgEfkPjOfqJobjlb3uP7z083w532wsRhbNb0/MIf98obDkDlp0m5xeH/aMD9lf5KR+azCxQ8zfqx4ERo12WTJLWgIgVqP1aHXqYxhPP2gIYpjWkIlCWktDJeAMsmWG8kARhJkjKsB6bFSCDYjUEaEGdnupv2aZFPEG6k+WpfVD94fZ78vlxyiWJT1kvO+zXbb47soq/5mhYIxHiItsoLGwdOxJsRwudOYGetbPshQ9r3Wmul75KgC3/AAgzkKGLqmkKWdvDuGyX0uOH/XCbXBF8oTMcgbPk4jNa2b1nOzGnUbD2zURcla7qAMrKLsLfVYcW9eM32HxwcXsV10DaEjkbcvSc1gqZm9w9HyzlWj5YhSXAQ5YVrcfgFqoUYaHmLXHK4vextce5nH7c3edBUqWGViW0N8pZ3Cp1tZkNzpy9fQskU05ZcZseXY5galRh9G/l7hCaYt76+01eLHn43vbX98BvmZ6ljt3KFTVksSQxKkrmsWOtupY/l0E4HefZa0cQyq17+bKAfICbopJOpy/AETrz1rNjQGnrJ4UyBQNgRwtr/CCPj84DTOotw/50Hxv8O00MNhCOUvdNCbcxy63/AKCSrTsD/wActReEYtopEeKZoKRBHtBlgC0cD2hVeglyYbrJoqT4zJp0Dz+Uup0DyEyqGE9zM2rjGGCvwjLhyvEe83uG2YbXOnrNrh9jhhw+Mz81xoMDSzaC06XAbNtYmFN1GBumg6cPhOiwWzMqAH85i3VLs/Cc5slpQpTtGImVUBY1pAIYC2htDaG0Cms2VSTyBPw5Tzavs6pWqtUYfSY39T26DSenMlxYylcEo5DrLLhjzrZmzL+JTI1Vsw9Dp24G/MfS4iLX2KddNOJ00HE6jKQvDmq+s9CGylFTOBY2I078YamzFJv04dvTp7ES/JHmZ2RpqNNNdMpI+9cre/3l+UwNq7ONOw1F7349uo79SO89SfYwvfn1Gh9Mw4jswaaraO7WeoLAWAbgABfU8ALc/wApZ0Y8qK6xvDndY7c8htBMZd0W5gzfzjOOQFGWJhhOvXdE9D7zKo7pH7MXuGOPpYW82WE2OW4C866hun1E2uG3bVeMxemschQ2EB9I+w1P5TaYTYTn6CBB9puPwnW0cCq8AB7TIFKZ0aLB7vKurEsZtKOEC8FtMsLJaRSBY0a0FoEkMYCK0CsJDlhvJeAAsOWSGALQ2ghgG0BEMl4AtJlkENoAKCDwh0jyWgL4YkyxoIEyyWkhvAlpIZIEkkkMCSWkEkAwGGAmBVeGCGBAYYsMCQ3ghMCXkgkgG8MSMIBhvAIYAMkkkAyGCMIC3jXkMWQG8maCLKGvDeLJAmaQmQQVB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hQSEBQUEhQVFRUUFBQUFBQUFRQUFRQUFBcVFBQUFBQXHCYeFxwkGRQUHy8gIycpLCwsFR4xNTAqNSYrLCkBCQoKDgwOFQ8PFCkcFBwsKSwpKSkpKSkpKSkpKSkpKSkpKSkpKSkpKSkpKSkpKSkpKSkpKSkpKSwpKSksKSkpKf/AABEIAQoAvQMBIgACEQEDEQH/xAAbAAACAgMBAAAAAAAAAAAAAAABAgADBAUGB//EAD4QAAIBAgMGBAIHBgYDAQAAAAECAAMRBBIhBQYxQVFhEyJxgZGxMkJSYoKh8CNyorLB4QcUksLR8TNDcyT/xAAYAQEBAQEBAAAAAAAAAAAAAAAAAQIDBP/EAB4RAQEBAQACAgMAAAAAAAAAAAABEQIhMRJBAyJh/9oADAMBAAIRAxEAPwD0W0kkM87oFoQIbQ2gKRIRDDAGWS0MkAWgtGgtAFpAIZIAtDaSGALSWhkMIFoBGggS0lpIZVLaLljwQIBAwhBhMBYYbQyCASEyFpJQJLySWgS8MWTNCGgJiF4viyKsLRbylqutoDXgZAMN5jCvGFSBkXklKvHzQHkgDQyiSXkkvAJgtIDGtASAxyIpgQtADFBhAgNDBITAl4M0BaUvUkFjVJU9SY9SrMHHbTFNCT7f1MCrbm3fCGVNXPwHczjcTtF813qMb8wfytylW08c2cued+N/mDNHUrlj6mdeeGbW1qY/zEgkXPXX3Imbgt4WpkWqVLjkxLKexUn5Wmuo7tYtkDCi5U8OF/he8rqbGxCEZqTrfhdT85vOWfL0rZO0/GphtL8CBcgH3mwWpOW3QwzJSfOCCW4HoB/edCrThZ5bZi1JYKkw1eWK0istXlgMxUeXq0C28kQGMJQZJJIEzSZhIYLQEhEW8OaQNeKzRbxGMANU0mNUqx65mI7QA9WcNvJthv8AMlb+VAFAHXi1+9/kJ2NVre2s8oxFcuxY8WJY+pNzOnE1m1disSWbXsOZMzdngeIlxcgg27Dtw4i01CsR/eZmGYs4JsLkcNOfAdp0sR7FgMUGQekveqLTTbGS1JTa2gluPx9Omt6jhR3P9JwaLiccuaODOWr70UWLZL6Ak3FtOvpOkpOSqkixIBI6EjUS2YL1MtVpjAy5TIq9Gl6NMVZchkGSplgMpUyxTKHhvFEMCSSQMYFcEN5CZApitCTK2MCmqZiVJmPMJ4FLmeZbdwXg4h0HC+Zf3W8wHte3tPTKhnMb27FaoBWpi7ICHHVBc5h1I19j2nTi5Wa1uDw9MYQOVQ3KKSaQqOzu9bOA1s9wlNAoUqLtc3vOhw+5pY06tMqB5iVPDLfyshF/gZz26Z8VzRZcyEira+U5lGU5TpxB6/1noGxarWZTTNNVyqgJ4qLjQZRa3a/GOrhGYKJFMLzAtp1nJbY3XqOGPi36AgD2Lf2nZu1hNTia9zMSq5/drdEJdq1mzArl5ZT/AF5zpHXWxnKbe29Xom1OooLW0ygso99LGZe6+2BWVvEqlqptdGFsoUW8uvmBuST6aaa6u3yOgWWCVgxxMqtpmXKZQglqiQZKmWKZRTlqwLQY0QRxKDBaGAmBUZDCYjSBWaITIZWWgBhMOtaZFSpMFzxgVkxWcKCWIVRqWJsAOZJkM5TfLbYy+AmpuDUP2bG4T1uAT0sJqTajrtk7Kw9ammIoBUdhqyWIzE3K1FHAj2PqJsKpdBqpIH1l8w9xxHwnjuz9p1KLZqTsjdVJFx0YcG97idPgP8UayaVqaVR9pf2T+9gVP+kTV4qa66ttdSuhE1WI2lYEixPeYWI33wdf/wAlOpTP2ioJH46ZzH4TUYjErUrCnhXNS4Fs9kBJ4gM2XsLEak2F5JyutLjq7M7M5uSf17TstzsJSNFaigZ7lXPMHjb0tb4zm9rbAxKDO1Ly21KEVLfvZdffhOi3EolaFQkEXqaXv9VQOHqfym+vST26dZYJSDLFM5NLllqypJYJBcstUypZasC0RhEBjgwGgMkDGUVsYjPEdpU1SQMakpqVhEepKGeAtSpKCZrdr7y0aNwDnf7CkGx+83BfzPacdtTeerWBW4RD9VNLjozcT6cO03zxamtjvFvSbmnQYgD6VQcSeiHkO448tOPJsevrr31vCzRCZ2kxjTRZAZJQJfg8Wabq62urKwvqLqQRceogTD5kLBhmB1SzZiLfSU2sR1GltOsyqOwK7JmWk5AvwHTjpx9oHc7C3wpVyEf9nUPAE+Rj0RuR7H850LTxnKRYkEA3sSCAbGxtfodJ3W4m2MyGg5uVu1O/NPrL7E39GPScuuc8xqV1ccCKBHE5tHSWAxFWWIJBYstUypZYIFyxxKlaWAwHiVFvGkaUYLGVOZY5lFQyCqo05nezbBpoEQ2ZwbkcVThp0JNx7GdFUaec70V82Jqa6KQg/CAD/Fmm+JtZrTVGlOaNUeVEz0MIWkvATIDAJkvJ6frvJeBfhMQUdWFrqb2PA9VbseBnsuy8TTrUkrU9FcAEaXUjTKfvK1x7+k8UBnY/4ebd8OqaDnyVj5Oi1uC/6gAvqEnPubGpXYb0bvDFYcqABUS70joPNzU9m4HvYzyvZuOahWSoB5qbXI6gaMvuMwntqVL8OVr+4B+RE8f3twPg4yqOTNnH4tT+d5ni74WvTkYMAQbggEHqDqD8CJak5vcfaXiYbwyfNROX8DXKH+ZfwidKJzsxVgMcGVLLBIqxTGErhUwLlloMqWWAwHBkYwAwNAwXMoqNLHMoeBi4/FinTZ24KLkdeQHuSB7zzHG1yzMx4sxY26sST856PtfDeJQqLcLdScx4DL5rntpPMq07fi+2OmI8Qx2EWdWQkvBJaAwki2hEA3jo3T9e8QyCRXru5u8H+Zw9mP7Wn5ancG+WoB31v3B6ic1/iTh/OjW1tb2/QnL7D2y2GrpVXW2jr9tD9JfkR3AnV741xVTMpuMmZT1B8wI9pyzOmvcaDdXa4w+IDsfI3kqfut9b8JsfQGeqD9f2niV+E9J3E2v4tDwmN3o2HrTP0D7ar7L1jufZK6UCOIoMacmj2hWKI4gWJLJUsuCwIIWMgEDCBrqglDS+pMdjA5vfDGFUVB9ckt3C2sPS5B9pw9Y8Z2G+x1pelT/ZONrGen8c/Vz69sZr3iGMxgtNIEBjZIcgkUsIH64fOERgYFbRTN3uvs2niMXTpVb5HzjytlOYIzLrbqsyt4Nyq9KrUNOkz0czZCh8Rgl/LmA81wOdpnZuGOcE2tHaX/5jTYEm+WmeVjq1/wB2/wDEJqrSAy5oZjNjsDazYeutRQWtoyj6yH6S+vAjuomsA9oytbhLZqPbcPiFqKrobq4DKeoPCWzjtwNsqaRoO4DK58NSbFlbUhetmzafenYieazK6GUxxFAjqJFOpliysSxTAcSMJAYWEDVVDMZ5fUmOwgcNvbiy9cqOFMBR+8bFj8h+Gc27TcbUN6lQniXf+YzTVZ6+Zkcr7UsZFkKwSKOeEmCKYDARstuPY/HWViMpgbXd7FCliqDngtWnf0LAN+RM9fp4tCzqCCVdlYDiGUkEfETwu5nVbvb1lK7tU/8AY7MSTwLsWJOgHM8hOffOtSu125unQxVy65ah/wDYnle/3uT+4v3E882/uhVwnmNnp3t4i3Fr8A6HVb+pHflPU8JtBaguOc0+2cctQ+FoysctQHodLKRz1mOerCx5OZDa3z6drTN2zss4esUJzD6SP9tDex7HQg9CDMGd4yZG/wC+YPIz0rYO/tOswSsBSY2AbNemx6EnVCe9x3E80T9GWrM9cykr3O0IE4XdLfPLlo4htNAlVj9HkFqHp0blz01He5ZwsxsRHURQI4EimEYwCRoGpcShll7mVNA4LefDZK7W4NZ/9V838Qac5VnW75r+1X/5j+ZpydZBPVzf1jlfbGMEYiLKBaS0haC8iiDCIixwDAN5C8jesl4Gy2Xt6rR8qucp4g8u4PETeYXFKuc31KrUUsdMyE6AnlovxM5DNIXvxmbyutnvBtEVquZScttAfqk/St2J195rCIDDNSYiTYbG2W2IrJSS2Zza54KALsx7AAn8uc18zdk7VfD1kq0/pKefAg6FT2I0iketYPYOEwNEsyqbWDVaih3ck2AUWNiToEUdOPGX7NxZJyjC1aKalS3h5etvDViaV+lrek1Ozd66OKr0eWVKjBW+rV8q37kIWsfvNOoep5SRrYE/AXnmv9bELGE59N8qQxJoOQLELnB8ucgEqTw0JtfrN7VxSoAXZVBIFyQBc6AXOkgutIwhgYwrUMsQrLykRlgcNveb17dEUfNv6zmMRSsTOq3swrLXLkeVwLHTiqgEfkPjOfqJobjlb3uP7z083w532wsRhbNb0/MIf98obDkDlp0m5xeH/aMD9lf5KR+azCxQ8zfqx4ERo12WTJLWgIgVqP1aHXqYxhPP2gIYpjWkIlCWktDJeAMsmWG8kARhJkjKsB6bFSCDYjUEaEGdnupv2aZFPEG6k+WpfVD94fZ78vlxyiWJT1kvO+zXbb47soq/5mhYIxHiItsoLGwdOxJsRwudOYGetbPshQ9r3Wmul75KgC3/AAgzkKGLqmkKWdvDuGyX0uOH/XCbXBF8oTMcgbPk4jNa2b1nOzGnUbD2zURcla7qAMrKLsLfVYcW9eM32HxwcXsV10DaEjkbcvSc1gqZm9w9HyzlWj5YhSXAQ5YVrcfgFqoUYaHmLXHK4vextce5nH7c3edBUqWGViW0N8pZ3Cp1tZkNzpy9fQskU05ZcZseXY5galRh9G/l7hCaYt76+01eLHn43vbX98BvmZ6ljt3KFTVksSQxKkrmsWOtupY/l0E4HefZa0cQyq17+bKAfICbopJOpy/AETrz1rNjQGnrJ4UyBQNgRwtr/CCPj84DTOotw/50Hxv8O00MNhCOUvdNCbcxy63/AKCSrTsD/wActReEYtopEeKZoKRBHtBlgC0cD2hVeglyYbrJoqT4zJp0Dz+Uup0DyEyqGE9zM2rjGGCvwjLhyvEe83uG2YbXOnrNrh9jhhw+Mz81xoMDSzaC06XAbNtYmFN1GBumg6cPhOiwWzMqAH85i3VLs/Cc5slpQpTtGImVUBY1pAIYC2htDaG0Cms2VSTyBPw5Tzavs6pWqtUYfSY39T26DSenMlxYylcEo5DrLLhjzrZmzL+JTI1Vsw9Dp24G/MfS4iLX2KddNOJ00HE6jKQvDmq+s9CGylFTOBY2I078YamzFJv04dvTp7ES/JHmZ2RpqNNNdMpI+9cre/3l+UwNq7ONOw1F7349uo79SO89SfYwvfn1Gh9Mw4jswaaraO7WeoLAWAbgABfU8ALc/wApZ0Y8qK6xvDndY7c8htBMZd0W5gzfzjOOQFGWJhhOvXdE9D7zKo7pH7MXuGOPpYW82WE2OW4C866hun1E2uG3bVeMxemschQ2EB9I+w1P5TaYTYTn6CBB9puPwnW0cCq8AB7TIFKZ0aLB7vKurEsZtKOEC8FtMsLJaRSBY0a0FoEkMYCK0CsJDlhvJeAAsOWSGALQ2ghgG0BEMl4AtJlkENoAKCDwh0jyWgL4YkyxoIEyyWkhvAlpIZIEkkkMCSWkEkAwGGAmBVeGCGBAYYsMCQ3ghMCXkgkgG8MSMIBhvAIYAMkkkAyGCMIC3jXkMWQG8maCLKGvDeLJAmaQmQQVB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CEAAkGBhQSEBQUEhQVFRUUFBQUFBQUFRQUFRQUFBcVFBQUFBQXHCYeFxwkGRQUHy8gIycpLCwsFR4xNTAqNSYrLCkBCQoKDgwOFQ8PFCkcFBwsKSwpKSkpKSkpKSkpKSkpKSkpKSkpKSkpKSkpKSkpKSkpKSkpKSkpKSwpKSksKSkpKf/AABEIAQoAvQMBIgACEQEDEQH/xAAbAAACAgMBAAAAAAAAAAAAAAABAgADBAUGB//EAD4QAAIBAgMGBAIHBgYDAQAAAAECAAMRBBIhBQYxQVFhEyJxgZGxMkJSYoKh8CNyorLB4QcUksLR8TNDcyT/xAAYAQEBAQEBAAAAAAAAAAAAAAAAAQIDBP/EAB4RAQEBAQACAgMAAAAAAAAAAAABEQIhMRJBAyJh/9oADAMBAAIRAxEAPwD0W0kkM87oFoQIbQ2gKRIRDDAGWS0MkAWgtGgtAFpAIZIAtDaSGALSWhkMIFoBGggS0lpIZVLaLljwQIBAwhBhMBYYbQyCASEyFpJQJLySWgS8MWTNCGgJiF4viyKsLRbylqutoDXgZAMN5jCvGFSBkXklKvHzQHkgDQyiSXkkvAJgtIDGtASAxyIpgQtADFBhAgNDBITAl4M0BaUvUkFjVJU9SY9SrMHHbTFNCT7f1MCrbm3fCGVNXPwHczjcTtF813qMb8wfytylW08c2cued+N/mDNHUrlj6mdeeGbW1qY/zEgkXPXX3Imbgt4WpkWqVLjkxLKexUn5Wmuo7tYtkDCi5U8OF/he8rqbGxCEZqTrfhdT85vOWfL0rZO0/GphtL8CBcgH3mwWpOW3QwzJSfOCCW4HoB/edCrThZ5bZi1JYKkw1eWK0istXlgMxUeXq0C28kQGMJQZJJIEzSZhIYLQEhEW8OaQNeKzRbxGMANU0mNUqx65mI7QA9WcNvJthv8AMlb+VAFAHXi1+9/kJ2NVre2s8oxFcuxY8WJY+pNzOnE1m1disSWbXsOZMzdngeIlxcgg27Dtw4i01CsR/eZmGYs4JsLkcNOfAdp0sR7FgMUGQekveqLTTbGS1JTa2gluPx9Omt6jhR3P9JwaLiccuaODOWr70UWLZL6Ak3FtOvpOkpOSqkixIBI6EjUS2YL1MtVpjAy5TIq9Gl6NMVZchkGSplgMpUyxTKHhvFEMCSSQMYFcEN5CZApitCTK2MCmqZiVJmPMJ4FLmeZbdwXg4h0HC+Zf3W8wHte3tPTKhnMb27FaoBWpi7ICHHVBc5h1I19j2nTi5Wa1uDw9MYQOVQ3KKSaQqOzu9bOA1s9wlNAoUqLtc3vOhw+5pY06tMqB5iVPDLfyshF/gZz26Z8VzRZcyEira+U5lGU5TpxB6/1noGxarWZTTNNVyqgJ4qLjQZRa3a/GOrhGYKJFMLzAtp1nJbY3XqOGPi36AgD2Lf2nZu1hNTia9zMSq5/drdEJdq1mzArl5ZT/AF5zpHXWxnKbe29Xom1OooLW0ygso99LGZe6+2BWVvEqlqptdGFsoUW8uvmBuST6aaa6u3yOgWWCVgxxMqtpmXKZQglqiQZKmWKZRTlqwLQY0QRxKDBaGAmBUZDCYjSBWaITIZWWgBhMOtaZFSpMFzxgVkxWcKCWIVRqWJsAOZJkM5TfLbYy+AmpuDUP2bG4T1uAT0sJqTajrtk7Kw9ammIoBUdhqyWIzE3K1FHAj2PqJsKpdBqpIH1l8w9xxHwnjuz9p1KLZqTsjdVJFx0YcG97idPgP8UayaVqaVR9pf2T+9gVP+kTV4qa66ttdSuhE1WI2lYEixPeYWI33wdf/wAlOpTP2ioJH46ZzH4TUYjErUrCnhXNS4Fs9kBJ4gM2XsLEak2F5JyutLjq7M7M5uSf17TstzsJSNFaigZ7lXPMHjb0tb4zm9rbAxKDO1Ly21KEVLfvZdffhOi3EolaFQkEXqaXv9VQOHqfym+vST26dZYJSDLFM5NLllqypJYJBcstUypZasC0RhEBjgwGgMkDGUVsYjPEdpU1SQMakpqVhEepKGeAtSpKCZrdr7y0aNwDnf7CkGx+83BfzPacdtTeerWBW4RD9VNLjozcT6cO03zxamtjvFvSbmnQYgD6VQcSeiHkO448tOPJsevrr31vCzRCZ2kxjTRZAZJQJfg8Wabq62urKwvqLqQRceogTD5kLBhmB1SzZiLfSU2sR1GltOsyqOwK7JmWk5AvwHTjpx9oHc7C3wpVyEf9nUPAE+Rj0RuR7H850LTxnKRYkEA3sSCAbGxtfodJ3W4m2MyGg5uVu1O/NPrL7E39GPScuuc8xqV1ccCKBHE5tHSWAxFWWIJBYstUypZYIFyxxKlaWAwHiVFvGkaUYLGVOZY5lFQyCqo05nezbBpoEQ2ZwbkcVThp0JNx7GdFUaec70V82Jqa6KQg/CAD/Fmm+JtZrTVGlOaNUeVEz0MIWkvATIDAJkvJ6frvJeBfhMQUdWFrqb2PA9VbseBnsuy8TTrUkrU9FcAEaXUjTKfvK1x7+k8UBnY/4ebd8OqaDnyVj5Oi1uC/6gAvqEnPubGpXYb0bvDFYcqABUS70joPNzU9m4HvYzyvZuOahWSoB5qbXI6gaMvuMwntqVL8OVr+4B+RE8f3twPg4yqOTNnH4tT+d5ni74WvTkYMAQbggEHqDqD8CJak5vcfaXiYbwyfNROX8DXKH+ZfwidKJzsxVgMcGVLLBIqxTGErhUwLlloMqWWAwHBkYwAwNAwXMoqNLHMoeBi4/FinTZ24KLkdeQHuSB7zzHG1yzMx4sxY26sST856PtfDeJQqLcLdScx4DL5rntpPMq07fi+2OmI8Qx2EWdWQkvBJaAwki2hEA3jo3T9e8QyCRXru5u8H+Zw9mP7Wn5ancG+WoB31v3B6ic1/iTh/OjW1tb2/QnL7D2y2GrpVXW2jr9tD9JfkR3AnV741xVTMpuMmZT1B8wI9pyzOmvcaDdXa4w+IDsfI3kqfut9b8JsfQGeqD9f2niV+E9J3E2v4tDwmN3o2HrTP0D7ar7L1jufZK6UCOIoMacmj2hWKI4gWJLJUsuCwIIWMgEDCBrqglDS+pMdjA5vfDGFUVB9ckt3C2sPS5B9pw9Y8Z2G+x1pelT/ZONrGen8c/Vz69sZr3iGMxgtNIEBjZIcgkUsIH64fOERgYFbRTN3uvs2niMXTpVb5HzjytlOYIzLrbqsyt4Nyq9KrUNOkz0czZCh8Rgl/LmA81wOdpnZuGOcE2tHaX/5jTYEm+WmeVjq1/wB2/wDEJqrSAy5oZjNjsDazYeutRQWtoyj6yH6S+vAjuomsA9oytbhLZqPbcPiFqKrobq4DKeoPCWzjtwNsqaRoO4DK58NSbFlbUhetmzafenYieazK6GUxxFAjqJFOpliysSxTAcSMJAYWEDVVDMZ5fUmOwgcNvbiy9cqOFMBR+8bFj8h+Gc27TcbUN6lQniXf+YzTVZ6+Zkcr7UsZFkKwSKOeEmCKYDARstuPY/HWViMpgbXd7FCliqDngtWnf0LAN+RM9fp4tCzqCCVdlYDiGUkEfETwu5nVbvb1lK7tU/8AY7MSTwLsWJOgHM8hOffOtSu125unQxVy65ah/wDYnle/3uT+4v3E882/uhVwnmNnp3t4i3Fr8A6HVb+pHflPU8JtBaguOc0+2cctQ+FoysctQHodLKRz1mOerCx5OZDa3z6drTN2zss4esUJzD6SP9tDex7HQg9CDMGd4yZG/wC+YPIz0rYO/tOswSsBSY2AbNemx6EnVCe9x3E80T9GWrM9cykr3O0IE4XdLfPLlo4htNAlVj9HkFqHp0blz01He5ZwsxsRHURQI4EimEYwCRoGpcShll7mVNA4LefDZK7W4NZ/9V838Qac5VnW75r+1X/5j+ZpydZBPVzf1jlfbGMEYiLKBaS0haC8iiDCIixwDAN5C8jesl4Gy2Xt6rR8qucp4g8u4PETeYXFKuc31KrUUsdMyE6AnlovxM5DNIXvxmbyutnvBtEVquZScttAfqk/St2J195rCIDDNSYiTYbG2W2IrJSS2Zza54KALsx7AAn8uc18zdk7VfD1kq0/pKefAg6FT2I0iketYPYOEwNEsyqbWDVaih3ck2AUWNiToEUdOPGX7NxZJyjC1aKalS3h5etvDViaV+lrek1Ozd66OKr0eWVKjBW+rV8q37kIWsfvNOoep5SRrYE/AXnmv9bELGE59N8qQxJoOQLELnB8ucgEqTw0JtfrN7VxSoAXZVBIFyQBc6AXOkgutIwhgYwrUMsQrLykRlgcNveb17dEUfNv6zmMRSsTOq3swrLXLkeVwLHTiqgEfkPjOfqJobjlb3uP7z083w532wsRhbNb0/MIf98obDkDlp0m5xeH/aMD9lf5KR+azCxQ8zfqx4ERo12WTJLWgIgVqP1aHXqYxhPP2gIYpjWkIlCWktDJeAMsmWG8kARhJkjKsB6bFSCDYjUEaEGdnupv2aZFPEG6k+WpfVD94fZ78vlxyiWJT1kvO+zXbb47soq/5mhYIxHiItsoLGwdOxJsRwudOYGetbPshQ9r3Wmul75KgC3/AAgzkKGLqmkKWdvDuGyX0uOH/XCbXBF8oTMcgbPk4jNa2b1nOzGnUbD2zURcla7qAMrKLsLfVYcW9eM32HxwcXsV10DaEjkbcvSc1gqZm9w9HyzlWj5YhSXAQ5YVrcfgFqoUYaHmLXHK4vextce5nH7c3edBUqWGViW0N8pZ3Cp1tZkNzpy9fQskU05ZcZseXY5galRh9G/l7hCaYt76+01eLHn43vbX98BvmZ6ljt3KFTVksSQxKkrmsWOtupY/l0E4HefZa0cQyq17+bKAfICbopJOpy/AETrz1rNjQGnrJ4UyBQNgRwtr/CCPj84DTOotw/50Hxv8O00MNhCOUvdNCbcxy63/AKCSrTsD/wActReEYtopEeKZoKRBHtBlgC0cD2hVeglyYbrJoqT4zJp0Dz+Uup0DyEyqGE9zM2rjGGCvwjLhyvEe83uG2YbXOnrNrh9jhhw+Mz81xoMDSzaC06XAbNtYmFN1GBumg6cPhOiwWzMqAH85i3VLs/Cc5slpQpTtGImVUBY1pAIYC2htDaG0Cms2VSTyBPw5Tzavs6pWqtUYfSY39T26DSenMlxYylcEo5DrLLhjzrZmzL+JTI1Vsw9Dp24G/MfS4iLX2KddNOJ00HE6jKQvDmq+s9CGylFTOBY2I078YamzFJv04dvTp7ES/JHmZ2RpqNNNdMpI+9cre/3l+UwNq7ONOw1F7349uo79SO89SfYwvfn1Gh9Mw4jswaaraO7WeoLAWAbgABfU8ALc/wApZ0Y8qK6xvDndY7c8htBMZd0W5gzfzjOOQFGWJhhOvXdE9D7zKo7pH7MXuGOPpYW82WE2OW4C866hun1E2uG3bVeMxemschQ2EB9I+w1P5TaYTYTn6CBB9puPwnW0cCq8AB7TIFKZ0aLB7vKurEsZtKOEC8FtMsLJaRSBY0a0FoEkMYCK0CsJDlhvJeAAsOWSGALQ2ghgG0BEMl4AtJlkENoAKCDwh0jyWgL4YkyxoIEyyWkhvAlpIZIEkkkMCSWkEkAwGGAmBVeGCGBAYYsMCQ3ghMCXkgkgG8MSMIBhvAIYAMkkkAyGCMIC3jXkMWQG8maCLKGvDeLJAmaQmQQVB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data:image/jpeg;base64,/9j/4AAQSkZJRgABAQAAAQABAAD/2wCEAAkGBhQSEBQUEhQVFRUUFBQUFBQUFRQUFRQUFBcVFBQUFBQXHCYeFxwkGRQUHy8gIycpLCwsFR4xNTAqNSYrLCkBCQoKDgwOFQ8PFCkcFBwsKSwpKSkpKSkpKSkpKSkpKSkpKSkpKSkpKSkpKSkpKSkpKSkpKSkpKSwpKSksKSkpKf/AABEIAQoAvQMBIgACEQEDEQH/xAAbAAACAgMBAAAAAAAAAAAAAAABAgADBAUGB//EAD4QAAIBAgMGBAIHBgYDAQAAAAECAAMRBBIhBQYxQVFhEyJxgZGxMkJSYoKh8CNyorLB4QcUksLR8TNDcyT/xAAYAQEBAQEBAAAAAAAAAAAAAAAAAQIDBP/EAB4RAQEBAQACAgMAAAAAAAAAAAABEQIhMRJBAyJh/9oADAMBAAIRAxEAPwD0W0kkM87oFoQIbQ2gKRIRDDAGWS0MkAWgtGgtAFpAIZIAtDaSGALSWhkMIFoBGggS0lpIZVLaLljwQIBAwhBhMBYYbQyCASEyFpJQJLySWgS8MWTNCGgJiF4viyKsLRbylqutoDXgZAMN5jCvGFSBkXklKvHzQHkgDQyiSXkkvAJgtIDGtASAxyIpgQtADFBhAgNDBITAl4M0BaUvUkFjVJU9SY9SrMHHbTFNCT7f1MCrbm3fCGVNXPwHczjcTtF813qMb8wfytylW08c2cued+N/mDNHUrlj6mdeeGbW1qY/zEgkXPXX3Imbgt4WpkWqVLjkxLKexUn5Wmuo7tYtkDCi5U8OF/he8rqbGxCEZqTrfhdT85vOWfL0rZO0/GphtL8CBcgH3mwWpOW3QwzJSfOCCW4HoB/edCrThZ5bZi1JYKkw1eWK0istXlgMxUeXq0C28kQGMJQZJJIEzSZhIYLQEhEW8OaQNeKzRbxGMANU0mNUqx65mI7QA9WcNvJthv8AMlb+VAFAHXi1+9/kJ2NVre2s8oxFcuxY8WJY+pNzOnE1m1disSWbXsOZMzdngeIlxcgg27Dtw4i01CsR/eZmGYs4JsLkcNOfAdp0sR7FgMUGQekveqLTTbGS1JTa2gluPx9Omt6jhR3P9JwaLiccuaODOWr70UWLZL6Ak3FtOvpOkpOSqkixIBI6EjUS2YL1MtVpjAy5TIq9Gl6NMVZchkGSplgMpUyxTKHhvFEMCSSQMYFcEN5CZApitCTK2MCmqZiVJmPMJ4FLmeZbdwXg4h0HC+Zf3W8wHte3tPTKhnMb27FaoBWpi7ICHHVBc5h1I19j2nTi5Wa1uDw9MYQOVQ3KKSaQqOzu9bOA1s9wlNAoUqLtc3vOhw+5pY06tMqB5iVPDLfyshF/gZz26Z8VzRZcyEira+U5lGU5TpxB6/1noGxarWZTTNNVyqgJ4qLjQZRa3a/GOrhGYKJFMLzAtp1nJbY3XqOGPi36AgD2Lf2nZu1hNTia9zMSq5/drdEJdq1mzArl5ZT/AF5zpHXWxnKbe29Xom1OooLW0ygso99LGZe6+2BWVvEqlqptdGFsoUW8uvmBuST6aaa6u3yOgWWCVgxxMqtpmXKZQglqiQZKmWKZRTlqwLQY0QRxKDBaGAmBUZDCYjSBWaITIZWWgBhMOtaZFSpMFzxgVkxWcKCWIVRqWJsAOZJkM5TfLbYy+AmpuDUP2bG4T1uAT0sJqTajrtk7Kw9ammIoBUdhqyWIzE3K1FHAj2PqJsKpdBqpIH1l8w9xxHwnjuz9p1KLZqTsjdVJFx0YcG97idPgP8UayaVqaVR9pf2T+9gVP+kTV4qa66ttdSuhE1WI2lYEixPeYWI33wdf/wAlOpTP2ioJH46ZzH4TUYjErUrCnhXNS4Fs9kBJ4gM2XsLEak2F5JyutLjq7M7M5uSf17TstzsJSNFaigZ7lXPMHjb0tb4zm9rbAxKDO1Ly21KEVLfvZdffhOi3EolaFQkEXqaXv9VQOHqfym+vST26dZYJSDLFM5NLllqypJYJBcstUypZasC0RhEBjgwGgMkDGUVsYjPEdpU1SQMakpqVhEepKGeAtSpKCZrdr7y0aNwDnf7CkGx+83BfzPacdtTeerWBW4RD9VNLjozcT6cO03zxamtjvFvSbmnQYgD6VQcSeiHkO448tOPJsevrr31vCzRCZ2kxjTRZAZJQJfg8Wabq62urKwvqLqQRceogTD5kLBhmB1SzZiLfSU2sR1GltOsyqOwK7JmWk5AvwHTjpx9oHc7C3wpVyEf9nUPAE+Rj0RuR7H850LTxnKRYkEA3sSCAbGxtfodJ3W4m2MyGg5uVu1O/NPrL7E39GPScuuc8xqV1ccCKBHE5tHSWAxFWWIJBYstUypZYIFyxxKlaWAwHiVFvGkaUYLGVOZY5lFQyCqo05nezbBpoEQ2ZwbkcVThp0JNx7GdFUaec70V82Jqa6KQg/CAD/Fmm+JtZrTVGlOaNUeVEz0MIWkvATIDAJkvJ6frvJeBfhMQUdWFrqb2PA9VbseBnsuy8TTrUkrU9FcAEaXUjTKfvK1x7+k8UBnY/4ebd8OqaDnyVj5Oi1uC/6gAvqEnPubGpXYb0bvDFYcqABUS70joPNzU9m4HvYzyvZuOahWSoB5qbXI6gaMvuMwntqVL8OVr+4B+RE8f3twPg4yqOTNnH4tT+d5ni74WvTkYMAQbggEHqDqD8CJak5vcfaXiYbwyfNROX8DXKH+ZfwidKJzsxVgMcGVLLBIqxTGErhUwLlloMqWWAwHBkYwAwNAwXMoqNLHMoeBi4/FinTZ24KLkdeQHuSB7zzHG1yzMx4sxY26sST856PtfDeJQqLcLdScx4DL5rntpPMq07fi+2OmI8Qx2EWdWQkvBJaAwki2hEA3jo3T9e8QyCRXru5u8H+Zw9mP7Wn5ancG+WoB31v3B6ic1/iTh/OjW1tb2/QnL7D2y2GrpVXW2jr9tD9JfkR3AnV741xVTMpuMmZT1B8wI9pyzOmvcaDdXa4w+IDsfI3kqfut9b8JsfQGeqD9f2niV+E9J3E2v4tDwmN3o2HrTP0D7ar7L1jufZK6UCOIoMacmj2hWKI4gWJLJUsuCwIIWMgEDCBrqglDS+pMdjA5vfDGFUVB9ckt3C2sPS5B9pw9Y8Z2G+x1pelT/ZONrGen8c/Vz69sZr3iGMxgtNIEBjZIcgkUsIH64fOERgYFbRTN3uvs2niMXTpVb5HzjytlOYIzLrbqsyt4Nyq9KrUNOkz0czZCh8Rgl/LmA81wOdpnZuGOcE2tHaX/5jTYEm+WmeVjq1/wB2/wDEJqrSAy5oZjNjsDazYeutRQWtoyj6yH6S+vAjuomsA9oytbhLZqPbcPiFqKrobq4DKeoPCWzjtwNsqaRoO4DK58NSbFlbUhetmzafenYieazK6GUxxFAjqJFOpliysSxTAcSMJAYWEDVVDMZ5fUmOwgcNvbiy9cqOFMBR+8bFj8h+Gc27TcbUN6lQniXf+YzTVZ6+Zkcr7UsZFkKwSKOeEmCKYDARstuPY/HWViMpgbXd7FCliqDngtWnf0LAN+RM9fp4tCzqCCVdlYDiGUkEfETwu5nVbvb1lK7tU/8AY7MSTwLsWJOgHM8hOffOtSu125unQxVy65ah/wDYnle/3uT+4v3E882/uhVwnmNnp3t4i3Fr8A6HVb+pHflPU8JtBaguOc0+2cctQ+FoysctQHodLKRz1mOerCx5OZDa3z6drTN2zss4esUJzD6SP9tDex7HQg9CDMGd4yZG/wC+YPIz0rYO/tOswSsBSY2AbNemx6EnVCe9x3E80T9GWrM9cykr3O0IE4XdLfPLlo4htNAlVj9HkFqHp0blz01He5ZwsxsRHURQI4EimEYwCRoGpcShll7mVNA4LefDZK7W4NZ/9V838Qac5VnW75r+1X/5j+ZpydZBPVzf1jlfbGMEYiLKBaS0haC8iiDCIixwDAN5C8jesl4Gy2Xt6rR8qucp4g8u4PETeYXFKuc31KrUUsdMyE6AnlovxM5DNIXvxmbyutnvBtEVquZScttAfqk/St2J195rCIDDNSYiTYbG2W2IrJSS2Zza54KALsx7AAn8uc18zdk7VfD1kq0/pKefAg6FT2I0iketYPYOEwNEsyqbWDVaih3ck2AUWNiToEUdOPGX7NxZJyjC1aKalS3h5etvDViaV+lrek1Ozd66OKr0eWVKjBW+rV8q37kIWsfvNOoep5SRrYE/AXnmv9bELGE59N8qQxJoOQLELnB8ucgEqTw0JtfrN7VxSoAXZVBIFyQBc6AXOkgutIwhgYwrUMsQrLykRlgcNveb17dEUfNv6zmMRSsTOq3swrLXLkeVwLHTiqgEfkPjOfqJobjlb3uP7z083w532wsRhbNb0/MIf98obDkDlp0m5xeH/aMD9lf5KR+azCxQ8zfqx4ERo12WTJLWgIgVqP1aHXqYxhPP2gIYpjWkIlCWktDJeAMsmWG8kARhJkjKsB6bFSCDYjUEaEGdnupv2aZFPEG6k+WpfVD94fZ78vlxyiWJT1kvO+zXbb47soq/5mhYIxHiItsoLGwdOxJsRwudOYGetbPshQ9r3Wmul75KgC3/AAgzkKGLqmkKWdvDuGyX0uOH/XCbXBF8oTMcgbPk4jNa2b1nOzGnUbD2zURcla7qAMrKLsLfVYcW9eM32HxwcXsV10DaEjkbcvSc1gqZm9w9HyzlWj5YhSXAQ5YVrcfgFqoUYaHmLXHK4vextce5nH7c3edBUqWGViW0N8pZ3Cp1tZkNzpy9fQskU05ZcZseXY5galRh9G/l7hCaYt76+01eLHn43vbX98BvmZ6ljt3KFTVksSQxKkrmsWOtupY/l0E4HefZa0cQyq17+bKAfICbopJOpy/AETrz1rNjQGnrJ4UyBQNgRwtr/CCPj84DTOotw/50Hxv8O00MNhCOUvdNCbcxy63/AKCSrTsD/wActReEYtopEeKZoKRBHtBlgC0cD2hVeglyYbrJoqT4zJp0Dz+Uup0DyEyqGE9zM2rjGGCvwjLhyvEe83uG2YbXOnrNrh9jhhw+Mz81xoMDSzaC06XAbNtYmFN1GBumg6cPhOiwWzMqAH85i3VLs/Cc5slpQpTtGImVUBY1pAIYC2htDaG0Cms2VSTyBPw5Tzavs6pWqtUYfSY39T26DSenMlxYylcEo5DrLLhjzrZmzL+JTI1Vsw9Dp24G/MfS4iLX2KddNOJ00HE6jKQvDmq+s9CGylFTOBY2I078YamzFJv04dvTp7ES/JHmZ2RpqNNNdMpI+9cre/3l+UwNq7ONOw1F7349uo79SO89SfYwvfn1Gh9Mw4jswaaraO7WeoLAWAbgABfU8ALc/wApZ0Y8qK6xvDndY7c8htBMZd0W5gzfzjOOQFGWJhhOvXdE9D7zKo7pH7MXuGOPpYW82WE2OW4C866hun1E2uG3bVeMxemschQ2EB9I+w1P5TaYTYTn6CBB9puPwnW0cCq8AB7TIFKZ0aLB7vKurEsZtKOEC8FtMsLJaRSBY0a0FoEkMYCK0CsJDlhvJeAAsOWSGALQ2ghgG0BEMl4AtJlkENoAKCDwh0jyWgL4YkyxoIEyyWkhvAlpIZIEkkkMCSWkEkAwGGAmBVeGCGBAYYsMCQ3ghMCXkgkgG8MSMIBhvAIYAMkkkAyGCMIC3jXkMWQG8maCLKGvDeLJAmaQmQQVB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data:image/jpeg;base64,/9j/4AAQSkZJRgABAQAAAQABAAD/2wCEAAkGBhQSEBQUEhQVFRUUFBQUFBQUFRQUFRQUFBcVFBQUFBQXHCYeFxwkGRQUHy8gIycpLCwsFR4xNTAqNSYrLCkBCQoKDgwOFQ8PFCkcFBwsKSwpKSkpKSkpKSkpKSkpKSkpKSkpKSkpKSkpKSkpKSkpKSkpKSkpKSwpKSksKSkpKf/AABEIAQoAvQMBIgACEQEDEQH/xAAbAAACAgMBAAAAAAAAAAAAAAABAgADBAUGB//EAD4QAAIBAgMGBAIHBgYDAQAAAAECAAMRBBIhBQYxQVFhEyJxgZGxMkJSYoKh8CNyorLB4QcUksLR8TNDcyT/xAAYAQEBAQEBAAAAAAAAAAAAAAAAAQIDBP/EAB4RAQEBAQACAgMAAAAAAAAAAAABEQIhMRJBAyJh/9oADAMBAAIRAxEAPwD0W0kkM87oFoQIbQ2gKRIRDDAGWS0MkAWgtGgtAFpAIZIAtDaSGALSWhkMIFoBGggS0lpIZVLaLljwQIBAwhBhMBYYbQyCASEyFpJQJLySWgS8MWTNCGgJiF4viyKsLRbylqutoDXgZAMN5jCvGFSBkXklKvHzQHkgDQyiSXkkvAJgtIDGtASAxyIpgQtADFBhAgNDBITAl4M0BaUvUkFjVJU9SY9SrMHHbTFNCT7f1MCrbm3fCGVNXPwHczjcTtF813qMb8wfytylW08c2cued+N/mDNHUrlj6mdeeGbW1qY/zEgkXPXX3Imbgt4WpkWqVLjkxLKexUn5Wmuo7tYtkDCi5U8OF/he8rqbGxCEZqTrfhdT85vOWfL0rZO0/GphtL8CBcgH3mwWpOW3QwzJSfOCCW4HoB/edCrThZ5bZi1JYKkw1eWK0istXlgMxUeXq0C28kQGMJQZJJIEzSZhIYLQEhEW8OaQNeKzRbxGMANU0mNUqx65mI7QA9WcNvJthv8AMlb+VAFAHXi1+9/kJ2NVre2s8oxFcuxY8WJY+pNzOnE1m1disSWbXsOZMzdngeIlxcgg27Dtw4i01CsR/eZmGYs4JsLkcNOfAdp0sR7FgMUGQekveqLTTbGS1JTa2gluPx9Omt6jhR3P9JwaLiccuaODOWr70UWLZL6Ak3FtOvpOkpOSqkixIBI6EjUS2YL1MtVpjAy5TIq9Gl6NMVZchkGSplgMpUyxTKHhvFEMCSSQMYFcEN5CZApitCTK2MCmqZiVJmPMJ4FLmeZbdwXg4h0HC+Zf3W8wHte3tPTKhnMb27FaoBWpi7ICHHVBc5h1I19j2nTi5Wa1uDw9MYQOVQ3KKSaQqOzu9bOA1s9wlNAoUqLtc3vOhw+5pY06tMqB5iVPDLfyshF/gZz26Z8VzRZcyEira+U5lGU5TpxB6/1noGxarWZTTNNVyqgJ4qLjQZRa3a/GOrhGYKJFMLzAtp1nJbY3XqOGPi36AgD2Lf2nZu1hNTia9zMSq5/drdEJdq1mzArl5ZT/AF5zpHXWxnKbe29Xom1OooLW0ygso99LGZe6+2BWVvEqlqptdGFsoUW8uvmBuST6aaa6u3yOgWWCVgxxMqtpmXKZQglqiQZKmWKZRTlqwLQY0QRxKDBaGAmBUZDCYjSBWaITIZWWgBhMOtaZFSpMFzxgVkxWcKCWIVRqWJsAOZJkM5TfLbYy+AmpuDUP2bG4T1uAT0sJqTajrtk7Kw9ammIoBUdhqyWIzE3K1FHAj2PqJsKpdBqpIH1l8w9xxHwnjuz9p1KLZqTsjdVJFx0YcG97idPgP8UayaVqaVR9pf2T+9gVP+kTV4qa66ttdSuhE1WI2lYEixPeYWI33wdf/wAlOpTP2ioJH46ZzH4TUYjErUrCnhXNS4Fs9kBJ4gM2XsLEak2F5JyutLjq7M7M5uSf17TstzsJSNFaigZ7lXPMHjb0tb4zm9rbAxKDO1Ly21KEVLfvZdffhOi3EolaFQkEXqaXv9VQOHqfym+vST26dZYJSDLFM5NLllqypJYJBcstUypZasC0RhEBjgwGgMkDGUVsYjPEdpU1SQMakpqVhEepKGeAtSpKCZrdr7y0aNwDnf7CkGx+83BfzPacdtTeerWBW4RD9VNLjozcT6cO03zxamtjvFvSbmnQYgD6VQcSeiHkO448tOPJsevrr31vCzRCZ2kxjTRZAZJQJfg8Wabq62urKwvqLqQRceogTD5kLBhmB1SzZiLfSU2sR1GltOsyqOwK7JmWk5AvwHTjpx9oHc7C3wpVyEf9nUPAE+Rj0RuR7H850LTxnKRYkEA3sSCAbGxtfodJ3W4m2MyGg5uVu1O/NPrL7E39GPScuuc8xqV1ccCKBHE5tHSWAxFWWIJBYstUypZYIFyxxKlaWAwHiVFvGkaUYLGVOZY5lFQyCqo05nezbBpoEQ2ZwbkcVThp0JNx7GdFUaec70V82Jqa6KQg/CAD/Fmm+JtZrTVGlOaNUeVEz0MIWkvATIDAJkvJ6frvJeBfhMQUdWFrqb2PA9VbseBnsuy8TTrUkrU9FcAEaXUjTKfvK1x7+k8UBnY/4ebd8OqaDnyVj5Oi1uC/6gAvqEnPubGpXYb0bvDFYcqABUS70joPNzU9m4HvYzyvZuOahWSoB5qbXI6gaMvuMwntqVL8OVr+4B+RE8f3twPg4yqOTNnH4tT+d5ni74WvTkYMAQbggEHqDqD8CJak5vcfaXiYbwyfNROX8DXKH+ZfwidKJzsxVgMcGVLLBIqxTGErhUwLlloMqWWAwHBkYwAwNAwXMoqNLHMoeBi4/FinTZ24KLkdeQHuSB7zzHG1yzMx4sxY26sST856PtfDeJQqLcLdScx4DL5rntpPMq07fi+2OmI8Qx2EWdWQkvBJaAwki2hEA3jo3T9e8QyCRXru5u8H+Zw9mP7Wn5ancG+WoB31v3B6ic1/iTh/OjW1tb2/QnL7D2y2GrpVXW2jr9tD9JfkR3AnV741xVTMpuMmZT1B8wI9pyzOmvcaDdXa4w+IDsfI3kqfut9b8JsfQGeqD9f2niV+E9J3E2v4tDwmN3o2HrTP0D7ar7L1jufZK6UCOIoMacmj2hWKI4gWJLJUsuCwIIWMgEDCBrqglDS+pMdjA5vfDGFUVB9ckt3C2sPS5B9pw9Y8Z2G+x1pelT/ZONrGen8c/Vz69sZr3iGMxgtNIEBjZIcgkUsIH64fOERgYFbRTN3uvs2niMXTpVb5HzjytlOYIzLrbqsyt4Nyq9KrUNOkz0czZCh8Rgl/LmA81wOdpnZuGOcE2tHaX/5jTYEm+WmeVjq1/wB2/wDEJqrSAy5oZjNjsDazYeutRQWtoyj6yH6S+vAjuomsA9oytbhLZqPbcPiFqKrobq4DKeoPCWzjtwNsqaRoO4DK58NSbFlbUhetmzafenYieazK6GUxxFAjqJFOpliysSxTAcSMJAYWEDVVDMZ5fUmOwgcNvbiy9cqOFMBR+8bFj8h+Gc27TcbUN6lQniXf+YzTVZ6+Zkcr7UsZFkKwSKOeEmCKYDARstuPY/HWViMpgbXd7FCliqDngtWnf0LAN+RM9fp4tCzqCCVdlYDiGUkEfETwu5nVbvb1lK7tU/8AY7MSTwLsWJOgHM8hOffOtSu125unQxVy65ah/wDYnle/3uT+4v3E882/uhVwnmNnp3t4i3Fr8A6HVb+pHflPU8JtBaguOc0+2cctQ+FoysctQHodLKRz1mOerCx5OZDa3z6drTN2zss4esUJzD6SP9tDex7HQg9CDMGd4yZG/wC+YPIz0rYO/tOswSsBSY2AbNemx6EnVCe9x3E80T9GWrM9cykr3O0IE4XdLfPLlo4htNAlVj9HkFqHp0blz01He5ZwsxsRHURQI4EimEYwCRoGpcShll7mVNA4LefDZK7W4NZ/9V838Qac5VnW75r+1X/5j+ZpydZBPVzf1jlfbGMEYiLKBaS0haC8iiDCIixwDAN5C8jesl4Gy2Xt6rR8qucp4g8u4PETeYXFKuc31KrUUsdMyE6AnlovxM5DNIXvxmbyutnvBtEVquZScttAfqk/St2J195rCIDDNSYiTYbG2W2IrJSS2Zza54KALsx7AAn8uc18zdk7VfD1kq0/pKefAg6FT2I0iketYPYOEwNEsyqbWDVaih3ck2AUWNiToEUdOPGX7NxZJyjC1aKalS3h5etvDViaV+lrek1Ozd66OKr0eWVKjBW+rV8q37kIWsfvNOoep5SRrYE/AXnmv9bELGE59N8qQxJoOQLELnB8ucgEqTw0JtfrN7VxSoAXZVBIFyQBc6AXOkgutIwhgYwrUMsQrLykRlgcNveb17dEUfNv6zmMRSsTOq3swrLXLkeVwLHTiqgEfkPjOfqJobjlb3uP7z083w532wsRhbNb0/MIf98obDkDlp0m5xeH/aMD9lf5KR+azCxQ8zfqx4ERo12WTJLWgIgVqP1aHXqYxhPP2gIYpjWkIlCWktDJeAMsmWG8kARhJkjKsB6bFSCDYjUEaEGdnupv2aZFPEG6k+WpfVD94fZ78vlxyiWJT1kvO+zXbb47soq/5mhYIxHiItsoLGwdOxJsRwudOYGetbPshQ9r3Wmul75KgC3/AAgzkKGLqmkKWdvDuGyX0uOH/XCbXBF8oTMcgbPk4jNa2b1nOzGnUbD2zURcla7qAMrKLsLfVYcW9eM32HxwcXsV10DaEjkbcvSc1gqZm9w9HyzlWj5YhSXAQ5YVrcfgFqoUYaHmLXHK4vextce5nH7c3edBUqWGViW0N8pZ3Cp1tZkNzpy9fQskU05ZcZseXY5galRh9G/l7hCaYt76+01eLHn43vbX98BvmZ6ljt3KFTVksSQxKkrmsWOtupY/l0E4HefZa0cQyq17+bKAfICbopJOpy/AETrz1rNjQGnrJ4UyBQNgRwtr/CCPj84DTOotw/50Hxv8O00MNhCOUvdNCbcxy63/AKCSrTsD/wActReEYtopEeKZoKRBHtBlgC0cD2hVeglyYbrJoqT4zJp0Dz+Uup0DyEyqGE9zM2rjGGCvwjLhyvEe83uG2YbXOnrNrh9jhhw+Mz81xoMDSzaC06XAbNtYmFN1GBumg6cPhOiwWzMqAH85i3VLs/Cc5slpQpTtGImVUBY1pAIYC2htDaG0Cms2VSTyBPw5Tzavs6pWqtUYfSY39T26DSenMlxYylcEo5DrLLhjzrZmzL+JTI1Vsw9Dp24G/MfS4iLX2KddNOJ00HE6jKQvDmq+s9CGylFTOBY2I078YamzFJv04dvTp7ES/JHmZ2RpqNNNdMpI+9cre/3l+UwNq7ONOw1F7349uo79SO89SfYwvfn1Gh9Mw4jswaaraO7WeoLAWAbgABfU8ALc/wApZ0Y8qK6xvDndY7c8htBMZd0W5gzfzjOOQFGWJhhOvXdE9D7zKo7pH7MXuGOPpYW82WE2OW4C866hun1E2uG3bVeMxemschQ2EB9I+w1P5TaYTYTn6CBB9puPwnW0cCq8AB7TIFKZ0aLB7vKurEsZtKOEC8FtMsLJaRSBY0a0FoEkMYCK0CsJDlhvJeAAsOWSGALQ2ghgG0BEMl4AtJlkENoAKCDwh0jyWgL4YkyxoIEyyWkhvAlpIZIEkkkMCSWkEkAwGGAmBVeGCGBAYYsMCQ3ghMCXkgkgG8MSMIBhvAIYAMkkkAyGCMIC3jXkMWQG8maCLKGvDeLJAmaQmQQVB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data:image/jpeg;base64,/9j/4AAQSkZJRgABAQAAAQABAAD/2wCEAAkGBhQSEBQUEhQVFRUUFBQUFBQUFRQUFRQUFBcVFBQUFBQXHCYeFxwkGRQUHy8gIycpLCwsFR4xNTAqNSYrLCkBCQoKDgwOFQ8PFCkcFBwsKSwpKSkpKSkpKSkpKSkpKSkpKSkpKSkpKSkpKSkpKSkpKSkpKSkpKSwpKSksKSkpKf/AABEIAQoAvQMBIgACEQEDEQH/xAAbAAACAgMBAAAAAAAAAAAAAAABAgADBAUGB//EAD4QAAIBAgMGBAIHBgYDAQAAAAECAAMRBBIhBQYxQVFhEyJxgZGxMkJSYoKh8CNyorLB4QcUksLR8TNDcyT/xAAYAQEBAQEBAAAAAAAAAAAAAAAAAQIDBP/EAB4RAQEBAQACAgMAAAAAAAAAAAABEQIhMRJBAyJh/9oADAMBAAIRAxEAPwD0W0kkM87oFoQIbQ2gKRIRDDAGWS0MkAWgtGgtAFpAIZIAtDaSGALSWhkMIFoBGggS0lpIZVLaLljwQIBAwhBhMBYYbQyCASEyFpJQJLySWgS8MWTNCGgJiF4viyKsLRbylqutoDXgZAMN5jCvGFSBkXklKvHzQHkgDQyiSXkkvAJgtIDGtASAxyIpgQtADFBhAgNDBITAl4M0BaUvUkFjVJU9SY9SrMHHbTFNCT7f1MCrbm3fCGVNXPwHczjcTtF813qMb8wfytylW08c2cued+N/mDNHUrlj6mdeeGbW1qY/zEgkXPXX3Imbgt4WpkWqVLjkxLKexUn5Wmuo7tYtkDCi5U8OF/he8rqbGxCEZqTrfhdT85vOWfL0rZO0/GphtL8CBcgH3mwWpOW3QwzJSfOCCW4HoB/edCrThZ5bZi1JYKkw1eWK0istXlgMxUeXq0C28kQGMJQZJJIEzSZhIYLQEhEW8OaQNeKzRbxGMANU0mNUqx65mI7QA9WcNvJthv8AMlb+VAFAHXi1+9/kJ2NVre2s8oxFcuxY8WJY+pNzOnE1m1disSWbXsOZMzdngeIlxcgg27Dtw4i01CsR/eZmGYs4JsLkcNOfAdp0sR7FgMUGQekveqLTTbGS1JTa2gluPx9Omt6jhR3P9JwaLiccuaODOWr70UWLZL6Ak3FtOvpOkpOSqkixIBI6EjUS2YL1MtVpjAy5TIq9Gl6NMVZchkGSplgMpUyxTKHhvFEMCSSQMYFcEN5CZApitCTK2MCmqZiVJmPMJ4FLmeZbdwXg4h0HC+Zf3W8wHte3tPTKhnMb27FaoBWpi7ICHHVBc5h1I19j2nTi5Wa1uDw9MYQOVQ3KKSaQqOzu9bOA1s9wlNAoUqLtc3vOhw+5pY06tMqB5iVPDLfyshF/gZz26Z8VzRZcyEira+U5lGU5TpxB6/1noGxarWZTTNNVyqgJ4qLjQZRa3a/GOrhGYKJFMLzAtp1nJbY3XqOGPi36AgD2Lf2nZu1hNTia9zMSq5/drdEJdq1mzArl5ZT/AF5zpHXWxnKbe29Xom1OooLW0ygso99LGZe6+2BWVvEqlqptdGFsoUW8uvmBuST6aaa6u3yOgWWCVgxxMqtpmXKZQglqiQZKmWKZRTlqwLQY0QRxKDBaGAmBUZDCYjSBWaITIZWWgBhMOtaZFSpMFzxgVkxWcKCWIVRqWJsAOZJkM5TfLbYy+AmpuDUP2bG4T1uAT0sJqTajrtk7Kw9ammIoBUdhqyWIzE3K1FHAj2PqJsKpdBqpIH1l8w9xxHwnjuz9p1KLZqTsjdVJFx0YcG97idPgP8UayaVqaVR9pf2T+9gVP+kTV4qa66ttdSuhE1WI2lYEixPeYWI33wdf/wAlOpTP2ioJH46ZzH4TUYjErUrCnhXNS4Fs9kBJ4gM2XsLEak2F5JyutLjq7M7M5uSf17TstzsJSNFaigZ7lXPMHjb0tb4zm9rbAxKDO1Ly21KEVLfvZdffhOi3EolaFQkEXqaXv9VQOHqfym+vST26dZYJSDLFM5NLllqypJYJBcstUypZasC0RhEBjgwGgMkDGUVsYjPEdpU1SQMakpqVhEepKGeAtSpKCZrdr7y0aNwDnf7CkGx+83BfzPacdtTeerWBW4RD9VNLjozcT6cO03zxamtjvFvSbmnQYgD6VQcSeiHkO448tOPJsevrr31vCzRCZ2kxjTRZAZJQJfg8Wabq62urKwvqLqQRceogTD5kLBhmB1SzZiLfSU2sR1GltOsyqOwK7JmWk5AvwHTjpx9oHc7C3wpVyEf9nUPAE+Rj0RuR7H850LTxnKRYkEA3sSCAbGxtfodJ3W4m2MyGg5uVu1O/NPrL7E39GPScuuc8xqV1ccCKBHE5tHSWAxFWWIJBYstUypZYIFyxxKlaWAwHiVFvGkaUYLGVOZY5lFQyCqo05nezbBpoEQ2ZwbkcVThp0JNx7GdFUaec70V82Jqa6KQg/CAD/Fmm+JtZrTVGlOaNUeVEz0MIWkvATIDAJkvJ6frvJeBfhMQUdWFrqb2PA9VbseBnsuy8TTrUkrU9FcAEaXUjTKfvK1x7+k8UBnY/4ebd8OqaDnyVj5Oi1uC/6gAvqEnPubGpXYb0bvDFYcqABUS70joPNzU9m4HvYzyvZuOahWSoB5qbXI6gaMvuMwntqVL8OVr+4B+RE8f3twPg4yqOTNnH4tT+d5ni74WvTkYMAQbggEHqDqD8CJak5vcfaXiYbwyfNROX8DXKH+ZfwidKJzsxVgMcGVLLBIqxTGErhUwLlloMqWWAwHBkYwAwNAwXMoqNLHMoeBi4/FinTZ24KLkdeQHuSB7zzHG1yzMx4sxY26sST856PtfDeJQqLcLdScx4DL5rntpPMq07fi+2OmI8Qx2EWdWQkvBJaAwki2hEA3jo3T9e8QyCRXru5u8H+Zw9mP7Wn5ancG+WoB31v3B6ic1/iTh/OjW1tb2/QnL7D2y2GrpVXW2jr9tD9JfkR3AnV741xVTMpuMmZT1B8wI9pyzOmvcaDdXa4w+IDsfI3kqfut9b8JsfQGeqD9f2niV+E9J3E2v4tDwmN3o2HrTP0D7ar7L1jufZK6UCOIoMacmj2hWKI4gWJLJUsuCwIIWMgEDCBrqglDS+pMdjA5vfDGFUVB9ckt3C2sPS5B9pw9Y8Z2G+x1pelT/ZONrGen8c/Vz69sZr3iGMxgtNIEBjZIcgkUsIH64fOERgYFbRTN3uvs2niMXTpVb5HzjytlOYIzLrbqsyt4Nyq9KrUNOkz0czZCh8Rgl/LmA81wOdpnZuGOcE2tHaX/5jTYEm+WmeVjq1/wB2/wDEJqrSAy5oZjNjsDazYeutRQWtoyj6yH6S+vAjuomsA9oytbhLZqPbcPiFqKrobq4DKeoPCWzjtwNsqaRoO4DK58NSbFlbUhetmzafenYieazK6GUxxFAjqJFOpliysSxTAcSMJAYWEDVVDMZ5fUmOwgcNvbiy9cqOFMBR+8bFj8h+Gc27TcbUN6lQniXf+YzTVZ6+Zkcr7UsZFkKwSKOeEmCKYDARstuPY/HWViMpgbXd7FCliqDngtWnf0LAN+RM9fp4tCzqCCVdlYDiGUkEfETwu5nVbvb1lK7tU/8AY7MSTwLsWJOgHM8hOffOtSu125unQxVy65ah/wDYnle/3uT+4v3E882/uhVwnmNnp3t4i3Fr8A6HVb+pHflPU8JtBaguOc0+2cctQ+FoysctQHodLKRz1mOerCx5OZDa3z6drTN2zss4esUJzD6SP9tDex7HQg9CDMGd4yZG/wC+YPIz0rYO/tOswSsBSY2AbNemx6EnVCe9x3E80T9GWrM9cykr3O0IE4XdLfPLlo4htNAlVj9HkFqHp0blz01He5ZwsxsRHURQI4EimEYwCRoGpcShll7mVNA4LefDZK7W4NZ/9V838Qac5VnW75r+1X/5j+ZpydZBPVzf1jlfbGMEYiLKBaS0haC8iiDCIixwDAN5C8jesl4Gy2Xt6rR8qucp4g8u4PETeYXFKuc31KrUUsdMyE6AnlovxM5DNIXvxmbyutnvBtEVquZScttAfqk/St2J195rCIDDNSYiTYbG2W2IrJSS2Zza54KALsx7AAn8uc18zdk7VfD1kq0/pKefAg6FT2I0iketYPYOEwNEsyqbWDVaih3ck2AUWNiToEUdOPGX7NxZJyjC1aKalS3h5etvDViaV+lrek1Ozd66OKr0eWVKjBW+rV8q37kIWsfvNOoep5SRrYE/AXnmv9bELGE59N8qQxJoOQLELnB8ucgEqTw0JtfrN7VxSoAXZVBIFyQBc6AXOkgutIwhgYwrUMsQrLykRlgcNveb17dEUfNv6zmMRSsTOq3swrLXLkeVwLHTiqgEfkPjOfqJobjlb3uP7z083w532wsRhbNb0/MIf98obDkDlp0m5xeH/aMD9lf5KR+azCxQ8zfqx4ERo12WTJLWgIgVqP1aHXqYxhPP2gIYpjWkIlCWktDJeAMsmWG8kARhJkjKsB6bFSCDYjUEaEGdnupv2aZFPEG6k+WpfVD94fZ78vlxyiWJT1kvO+zXbb47soq/5mhYIxHiItsoLGwdOxJsRwudOYGetbPshQ9r3Wmul75KgC3/AAgzkKGLqmkKWdvDuGyX0uOH/XCbXBF8oTMcgbPk4jNa2b1nOzGnUbD2zURcla7qAMrKLsLfVYcW9eM32HxwcXsV10DaEjkbcvSc1gqZm9w9HyzlWj5YhSXAQ5YVrcfgFqoUYaHmLXHK4vextce5nH7c3edBUqWGViW0N8pZ3Cp1tZkNzpy9fQskU05ZcZseXY5galRh9G/l7hCaYt76+01eLHn43vbX98BvmZ6ljt3KFTVksSQxKkrmsWOtupY/l0E4HefZa0cQyq17+bKAfICbopJOpy/AETrz1rNjQGnrJ4UyBQNgRwtr/CCPj84DTOotw/50Hxv8O00MNhCOUvdNCbcxy63/AKCSrTsD/wActReEYtopEeKZoKRBHtBlgC0cD2hVeglyYbrJoqT4zJp0Dz+Uup0DyEyqGE9zM2rjGGCvwjLhyvEe83uG2YbXOnrNrh9jhhw+Mz81xoMDSzaC06XAbNtYmFN1GBumg6cPhOiwWzMqAH85i3VLs/Cc5slpQpTtGImVUBY1pAIYC2htDaG0Cms2VSTyBPw5Tzavs6pWqtUYfSY39T26DSenMlxYylcEo5DrLLhjzrZmzL+JTI1Vsw9Dp24G/MfS4iLX2KddNOJ00HE6jKQvDmq+s9CGylFTOBY2I078YamzFJv04dvTp7ES/JHmZ2RpqNNNdMpI+9cre/3l+UwNq7ONOw1F7349uo79SO89SfYwvfn1Gh9Mw4jswaaraO7WeoLAWAbgABfU8ALc/wApZ0Y8qK6xvDndY7c8htBMZd0W5gzfzjOOQFGWJhhOvXdE9D7zKo7pH7MXuGOPpYW82WE2OW4C866hun1E2uG3bVeMxemschQ2EB9I+w1P5TaYTYTn6CBB9puPwnW0cCq8AB7TIFKZ0aLB7vKurEsZtKOEC8FtMsLJaRSBY0a0FoEkMYCK0CsJDlhvJeAAsOWSGALQ2ghgG0BEMl4AtJlkENoAKCDwh0jyWgL4YkyxoIEyyWkhvAlpIZIEkkkMCSWkEkAwGGAmBVeGCGBAYYsMCQ3ghMCXkgkgG8MSMIBhvAIYAMkkkAyGCMIC3jXkMWQG8maCLKGvDeLJAmaQmQQVB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http://www.lyceum8.ru/serebryniy_vek/images/balmont%20(2).jpg"/>
          <p:cNvPicPr>
            <a:picLocks noChangeAspect="1" noChangeArrowheads="1"/>
          </p:cNvPicPr>
          <p:nvPr/>
        </p:nvPicPr>
        <p:blipFill>
          <a:blip r:embed="rId2" cstate="print"/>
          <a:srcRect l="10713" r="7857"/>
          <a:stretch>
            <a:fillRect/>
          </a:stretch>
        </p:blipFill>
        <p:spPr bwMode="auto">
          <a:xfrm>
            <a:off x="0" y="3000375"/>
            <a:ext cx="2714644" cy="3857625"/>
          </a:xfrm>
          <a:prstGeom prst="rect">
            <a:avLst/>
          </a:prstGeom>
          <a:noFill/>
        </p:spPr>
      </p:pic>
      <p:pic>
        <p:nvPicPr>
          <p:cNvPr id="15376" name="Picture 16" descr="http://www.100bestpoems.ru/pictures/poets/Bunin.jpg"/>
          <p:cNvPicPr>
            <a:picLocks noChangeAspect="1" noChangeArrowheads="1"/>
          </p:cNvPicPr>
          <p:nvPr/>
        </p:nvPicPr>
        <p:blipFill>
          <a:blip r:embed="rId3" cstate="print"/>
          <a:srcRect l="4545" r="6818"/>
          <a:stretch>
            <a:fillRect/>
          </a:stretch>
        </p:blipFill>
        <p:spPr bwMode="auto">
          <a:xfrm>
            <a:off x="2714612" y="2999591"/>
            <a:ext cx="3071834" cy="3858409"/>
          </a:xfrm>
          <a:prstGeom prst="rect">
            <a:avLst/>
          </a:prstGeom>
          <a:noFill/>
        </p:spPr>
      </p:pic>
      <p:pic>
        <p:nvPicPr>
          <p:cNvPr id="15378" name="Picture 18" descr="http://kraevedenie.net/wp-content/uploads/2010/05/kupr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000372"/>
            <a:ext cx="3149392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Символізм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500858" cy="39290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Символізм</a:t>
            </a:r>
            <a:r>
              <a:rPr lang="ru-RU" dirty="0" smtClean="0"/>
              <a:t> (</a:t>
            </a:r>
            <a:r>
              <a:rPr lang="ru-RU" dirty="0" err="1" smtClean="0"/>
              <a:t>грецьк</a:t>
            </a:r>
            <a:r>
              <a:rPr lang="ru-RU" dirty="0" smtClean="0"/>
              <a:t>. </a:t>
            </a:r>
            <a:r>
              <a:rPr lang="ru-RU" dirty="0" err="1" smtClean="0"/>
              <a:t>умовний</a:t>
            </a:r>
            <a:r>
              <a:rPr lang="ru-RU" dirty="0" smtClean="0"/>
              <a:t> знак, </a:t>
            </a:r>
            <a:r>
              <a:rPr lang="ru-RU" dirty="0" err="1" smtClean="0"/>
              <a:t>прикмета</a:t>
            </a:r>
            <a:r>
              <a:rPr lang="ru-RU" dirty="0" smtClean="0"/>
              <a:t>) — </a:t>
            </a:r>
            <a:r>
              <a:rPr lang="ru-RU" dirty="0" err="1" smtClean="0"/>
              <a:t>літературний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XIX — початку XX </a:t>
            </a:r>
            <a:r>
              <a:rPr lang="ru-RU" dirty="0" err="1" smtClean="0"/>
              <a:t>століття</a:t>
            </a:r>
            <a:r>
              <a:rPr lang="ru-RU" dirty="0" smtClean="0"/>
              <a:t>, основною </a:t>
            </a:r>
            <a:r>
              <a:rPr lang="ru-RU" dirty="0" err="1" smtClean="0"/>
              <a:t>рисою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конкретний</a:t>
            </a:r>
            <a:r>
              <a:rPr lang="ru-RU" dirty="0" smtClean="0"/>
              <a:t> </a:t>
            </a:r>
            <a:r>
              <a:rPr lang="ru-RU" dirty="0" err="1" smtClean="0"/>
              <a:t>художній</a:t>
            </a:r>
            <a:r>
              <a:rPr lang="ru-RU" dirty="0" smtClean="0"/>
              <a:t> образ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</a:t>
            </a:r>
            <a:r>
              <a:rPr lang="ru-RU" dirty="0" err="1" smtClean="0"/>
              <a:t>багатозначний</a:t>
            </a:r>
            <a:r>
              <a:rPr lang="ru-RU" dirty="0" smtClean="0"/>
              <a:t> символ. </a:t>
            </a:r>
            <a:r>
              <a:rPr lang="ru-RU" dirty="0" err="1" smtClean="0"/>
              <a:t>Символізм</a:t>
            </a:r>
            <a:r>
              <a:rPr lang="ru-RU" dirty="0" smtClean="0"/>
              <a:t> </a:t>
            </a:r>
            <a:r>
              <a:rPr lang="ru-RU" dirty="0" err="1" smtClean="0"/>
              <a:t>народжується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Скорпіон</a:t>
            </a:r>
            <a:r>
              <a:rPr lang="ru-RU" dirty="0" smtClean="0"/>
              <a:t>» (1899-1916) У 1904—09 у </a:t>
            </a:r>
            <a:r>
              <a:rPr lang="ru-RU" dirty="0" err="1" smtClean="0"/>
              <a:t>видавництві</a:t>
            </a:r>
            <a:r>
              <a:rPr lang="ru-RU" dirty="0" smtClean="0"/>
              <a:t> </a:t>
            </a:r>
            <a:r>
              <a:rPr lang="ru-RU" dirty="0" err="1" smtClean="0"/>
              <a:t>виходив</a:t>
            </a:r>
            <a:r>
              <a:rPr lang="ru-RU" dirty="0" smtClean="0"/>
              <a:t> журнал «Веси»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://t3.gstatic.com/images?q=tbn:ANd9GcT3_u1EHyaKHFpNw-SLslKqafU8QfrW-m358E6uh9tyyfrCclUG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54"/>
            <a:ext cx="1928826" cy="2714645"/>
          </a:xfrm>
          <a:prstGeom prst="rect">
            <a:avLst/>
          </a:prstGeom>
          <a:noFill/>
        </p:spPr>
      </p:pic>
      <p:pic>
        <p:nvPicPr>
          <p:cNvPr id="17412" name="Picture 4" descr="http://cs402723.vk.me/v402723756/7f1c/bohPjA7q-J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071942"/>
            <a:ext cx="2286016" cy="2786058"/>
          </a:xfrm>
          <a:prstGeom prst="rect">
            <a:avLst/>
          </a:prstGeom>
          <a:noFill/>
        </p:spPr>
      </p:pic>
      <p:pic>
        <p:nvPicPr>
          <p:cNvPr id="17414" name="Picture 6" descr="http://t0.gstatic.com/images?q=tbn:ANd9GcQhSr8fJ_XCYjU4vuW4cnIH7xWuqchtFFkj60q9tS9gLSMzl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52"/>
            <a:ext cx="1973979" cy="2786058"/>
          </a:xfrm>
          <a:prstGeom prst="rect">
            <a:avLst/>
          </a:prstGeom>
          <a:noFill/>
        </p:spPr>
      </p:pic>
      <p:pic>
        <p:nvPicPr>
          <p:cNvPr id="17416" name="Picture 8" descr="http://ukbki.ru/uploads/images/2011/%D0%91%D0%B5%D0%B7%D0%B8%D0%BC%D0%B5%D0%BD%D0%B8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000372"/>
            <a:ext cx="2000264" cy="28025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Старші та  молодші символісти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7786742" cy="23574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 старших </a:t>
            </a:r>
            <a:r>
              <a:rPr lang="ru-RU" dirty="0" err="1" smtClean="0"/>
              <a:t>символістів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прийшли</a:t>
            </a:r>
            <a:r>
              <a:rPr lang="ru-RU" dirty="0" smtClean="0"/>
              <a:t> в </a:t>
            </a:r>
            <a:r>
              <a:rPr lang="ru-RU" dirty="0" err="1" smtClean="0"/>
              <a:t>літературу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1890-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pp</a:t>
            </a:r>
            <a:r>
              <a:rPr lang="ru-RU" dirty="0" smtClean="0"/>
              <a:t>., належать 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Мережковський</a:t>
            </a:r>
            <a:r>
              <a:rPr lang="ru-RU" dirty="0" smtClean="0"/>
              <a:t> (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ідеолог</a:t>
            </a:r>
            <a:r>
              <a:rPr lang="ru-RU" dirty="0" smtClean="0"/>
              <a:t>), </a:t>
            </a:r>
            <a:r>
              <a:rPr lang="ru-RU" dirty="0" err="1" smtClean="0"/>
              <a:t>Валерій</a:t>
            </a:r>
            <a:r>
              <a:rPr lang="ru-RU" dirty="0" smtClean="0"/>
              <a:t> Брюсов, </a:t>
            </a:r>
            <a:r>
              <a:rPr lang="ru-RU" dirty="0" err="1" smtClean="0"/>
              <a:t>Костянтин</a:t>
            </a:r>
            <a:r>
              <a:rPr lang="ru-RU" dirty="0" smtClean="0"/>
              <a:t> Бальмонт, </a:t>
            </a:r>
            <a:r>
              <a:rPr lang="ru-RU" dirty="0" err="1" smtClean="0"/>
              <a:t>Федір</a:t>
            </a:r>
            <a:r>
              <a:rPr lang="ru-RU" dirty="0" smtClean="0"/>
              <a:t> Сологуб та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символісти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вступали в </a:t>
            </a:r>
            <a:r>
              <a:rPr lang="ru-RU" dirty="0" err="1" smtClean="0"/>
              <a:t>літературу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на початку XX ст. (</a:t>
            </a:r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Бєлий</a:t>
            </a:r>
            <a:r>
              <a:rPr lang="ru-RU" dirty="0" smtClean="0"/>
              <a:t>, </a:t>
            </a:r>
            <a:r>
              <a:rPr lang="ru-RU" dirty="0" err="1" smtClean="0"/>
              <a:t>Олександр</a:t>
            </a:r>
            <a:r>
              <a:rPr lang="ru-RU" dirty="0" smtClean="0"/>
              <a:t> Блок, </a:t>
            </a:r>
            <a:r>
              <a:rPr lang="ru-RU" dirty="0" err="1" smtClean="0"/>
              <a:t>В'ячеслав</a:t>
            </a:r>
            <a:r>
              <a:rPr lang="ru-RU" dirty="0" smtClean="0"/>
              <a:t> </a:t>
            </a:r>
            <a:r>
              <a:rPr lang="ru-RU" dirty="0" err="1" smtClean="0"/>
              <a:t>Іванов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endParaRPr lang="ru-RU" dirty="0"/>
          </a:p>
        </p:txBody>
      </p:sp>
      <p:sp>
        <p:nvSpPr>
          <p:cNvPr id="18434" name="AutoShape 2" descr="data:image/jpeg;base64,/9j/4AAQSkZJRgABAQAAAQABAAD/2wBDAAkGBwgHBgkIBwgKCgkLDRYPDQwMDRsUFRAWIB0iIiAdHx8kKDQsJCYxJx8fLT0tMTU3Ojo6Iys/RD84QzQ5Ojf/2wBDAQoKCg0MDRoPDxo3JR8lNzc3Nzc3Nzc3Nzc3Nzc3Nzc3Nzc3Nzc3Nzc3Nzc3Nzc3Nzc3Nzc3Nzc3Nzc3Nzc3Nzf/wAARCADWALgDASIAAhEBAxEB/8QAHAAAAQUBAQEAAAAAAAAAAAAABAADBQYHAgEI/8QAOxAAAQMDAwMCBAQFAgUFAAAAAQIDEQAEIQUSMQZBUSJhBxMycRRCgZEjUqGxwRXRFiRi8PEzNENT4f/EABQBAQAAAAAAAAAAAAAAAAAAAAD/xAAUEQEAAAAAAAAAAAAAAAAAAAAA/9oADAMBAAIRAxEAPwDWVrISfvQLrsGE4PaKedKCnak+0GhHDEEdsUDpd2pBHfn2rwrURlUT4psKCsT+nmkSBgHtFB0XEmNpMfevFOHgZppJO4pI/Wmbt9qzt3Lm5XsabSSpR4FA4tagcqjvUBrfVVnpZ+ShRfuCPS03/v2qoa/1bdaoXU2Sl29n9IUD63P17VT37pNs3ubQpLhWSVqJMf8A7QW7Vet9XUFJCW7YR6QMq/c1XH+p9VdXH+qXOBmVR/aoF67eeICwpUmQpRmTQ6wvaoKSoyckUEhdazfPLlV5cSny4c02jWLxB/8Ae3O48D5qv96jyFIEndnifFdb1AyAUyMEeaCV/wCJNSbI26hdAzAJdNSVn11r9q6EN6gtae/zPUKqylhxW3aOcqIk0koUo/Ukkn0mc0GqaH8UbkHbqrCFNnG9uZFaXY6kzqNq3c2ru5lYkEV8yyUCCAc5ir98OuolaZci0uXCbF9W2VcNq8+3ig2UvqSD6jETzXKXlkTuzQwUSBgRXm4zFAUi4cK43EziuzdLAiYFBLO1IAJmkFbvqMj3oHHnngtEEFM+rce3tXHz1pVyZ9uK8WQBJ5B71wognOPNAay4sqAnnmlXluMAgd8E0qBxxQC1iJPIoVyT6iDzRVzGSnmaFMyCcjg0HhB+qRg0ndx4iugAZjE16qIyaDnb6VGYPGTFZb8RuoF3l5/pVodzDJl4pOCrwftWi6zdpstJu7tX/wATaiBPeMVhVg4bm8+Y5JUpW5Udyc/3oCUtON2wU+CNuEJUOZoTUSlCBIEgfQMJT5+9WW5ZW5cJXcIjASlsefeg1aOq41Ioun0Ngq49h/YUFbbtrm72oCcJzjgffxTmxDGNoJBzBq36lat2THybVEMp+tz+Y/fvVXuGdzkpTtAOSBQR1w62o4QQqfOKaUlT4SEnIPiKk29PU4NxzI4NG2Gm3DnqaSAEmMJnNABZaDcPAq+U6RHJFFnp1SmFFcJggFKhBqyaczetKgXQKk8pgEVO2SbxSv4+zaIOWRBFBnq9AUzapeWpSdzkARFHMWfyGVtLHq27s/nTPI/tWg3+lM31ittQgpg4TGRVR1UWqbUth5QeZWVJ90xkf3oLh0L1Am/thpl0f+at8IVP1o7fqKtkemCBPtWCtai7pGrt3Nu5viNq/wCYeDW7aTeM6nptvfW6gUXCAoR2PcfvQdHPcQeK5I7eMyfFduNkHgZrhXYnBJgDzQeLTJJ5g4PtXiUerHfk12QQCCBjvXSUwAfJ4oCGQVKE9qVdsbjB70qD19W6eCeIoVSgFAIwnv8AenndySDg54ppSZVwNtAgqBJHaM+K79OMSKZVJVBJP3p5sZlP2FBUPijdKtumlNoTt+e4lJ/TNZr06y2hTt1cKGxtJIR5V2q+/GJRTplg2FDNwZHcgCqd0p03d6+Lhu0WGwhJWFL4J8UERrOvOruHCx5gR+WKE0u7ec1BJcVvUcATO6pP/gnX371xlnT3yQrapQTA/erVonwp1pR+Y98q2I7rVJ/SKD27Ny9ZfLWy0BE4jEVXl6dcKSFFBgid3n2itZ6f+HX4NSl3eordxG1KI/rVoY6V0pqCq3DipmVmaDBrHR7tzahTYgHcMHP61bdM6WubtaA4HC2PJIBP6VrbWlWLIAat20gcQKKSyhIhKQB7Cgo2n9EMsJHqTJ5MHjxUt/obTaAnJgQJqx7QARmmVQACaCHVpyFApIGe1Y/8TtF/0/UEPAkIcGAOPNbko/zRWWfFlRft0pbEloz9qDI3Ao7d6uOYrRfg9ra/mv6O+ZbWC6yJ4UOR7f8Ams3dSd5mJ5HvUx0Hdrs+rLFae64VHv2oN9uEZEDj3pgek8Ymi3kkkEE59qYUhSRAGZoPAgFUcHnmuwMxjaKbAxI5p1G0D1fV2NAUyY5+r2zSrhgEFJTgClQNPJCV/bIpmZEgADmaeucOEzjg4ocpwTMTwKDv1EycYpxBO4CPtTSNpIEnHNPpTOMn3FBnvxiChZaeqYG9SSO3FE/BtyLF9JM7lyAeYipL4o2QuOlnXgklTDiVCPE5qsfCy5U04ptUDig2RoJ345nIo5JxnFRzSgYwY80aCQge9A+iuqbawO9OUCrwmK9rkyQYMGg5cVjg0IteSINOrPoMKMjGKDdUsJJwfagbu3ylCjgYrL+trlL7bqSqCRAPvV71Fw/LVtEnxNZt1WoALO07Qf2oM6udpeGwYB/entHWbfqCyKVQPnJMj71y+tJcJnv3phUt3jToIwoKEHvQfTazuJIPMRNMOBROT96dtv4lkw7GVNpMfoK4UJPigaTJOSI8CnGvUqCIzivEwJOPeK9bkmR+3mgfYBCyCD96VetSDAPIzNKgZcBO49+aZUkDzRLgJJjzMUwZ5Aj70HKUjbEk08n0wJIxBrhIAG4GnUjckeAM+9BxqNknU9NubE5DzRQPuRj+tZb0Ah22uLtl1r+KyooVPYg1qF9fI02ydunQSEpwkclXYVT9JcSX729DHyDcPleyZ2zFBdLC4c2JnmO1TTS1GMduagtMuWG7dLjqxmalEanbJTlaY8g8UEkyZAHinaAtr61dBSy+2ozkBVFhYPHH3oHJrgqImaW5IEzimLq4aZSVOLCR5JoE56pMAUDdDYjtJHagneptNlSBcJVHccUNca7ZKUA46kAcA96AXVN6W5IG6OSaqeoWBv7ZxK9oMd+xqf1DWLJxJZaeBKs7pmoZKt696VEnn9KDKOotOe099Pz0FIUTEHFRaSFLQkHcScRV86+Rus0KVCik5B7VUenrIPX6VrIDbXqWfEUG7dL9SWt82xppbfZuW2QYcSIWABMEVPuhJTAImsm+Hly7qfXSHQZbYYdIjgCImtac27SAPV2mgYSABEYHIiu0JEgmR4pJSSdxz25r1JggHgUBDOVgiBSpMpBX2HilQNriZ80wrGaJWnaQnmP60w6eRETQcEBXeTMg+KIBSEwk88/emUBIhQp0todRtWJCjJB9v/FBGdT2b95oFy3aYfSPmIxP0mapOgan+OS9vSlLiSAsDz5rUUAgRkyCI81mrmkjR+p9RZbSoBagQk/yqEg/vQEXi1ISt5dz8lhIIKuP296j7DSNe1wqVYOrRaqMl1SoBqw3mjKv7MISkEHCpqzaHeWLFgmxISylKNuwn980GPuMuaZqamV6g8hxEHemQD7+4960PpbqV+W7S8d+auML/moJ/o2wTrCbxd7+ITt2Iakk7f5eOKlXNBt7Zi1ftUFL/wA5I9gk4igtZuJb3AyInNZd15rTt/dCxbdKGQT8zbyfatTNtvs/l99sE1mbOip/4puE3qApASQ2DgTPJNBCdL9K3+r3LgZuVMWaPqV3P281B68i4tNZXZW18XnEGUKVyjP0n3rZrZ9Ojsw3buLZPJSng1Aaq5YXLhumdFaN1/8AYRk/cUGe2WxxShdtrauSJgEwTPIq16PavFhSnwpCcRuwTUto2hm+uXrvVGgpx0bGxEbAKnLnT/w9gZTASmgyvrZv5li4ExiCSRNVGzUm1tUspgF5XrIEQmr31Q61+Gdn83Aj3qpPWoeVZfITK20+rxEzNBcPhPZm26i1KBAatgkEf9Sh/gVpr6ZmOZk1UvhhapRbaleqyX3ktpJ7pQn/AHNW11O4z74oOUmRkmB4rsER7HzXiEKge3JryElc8pByfFA/bmHAO3aKVeMElcxg8RSoHHYUJAgzQykz7in1z9PBFDkxj/uaDzvzKadaI3GMgcT5pkyDPbxTrBByMzxjigKRkhQPHY1VuuE/h9Qsrzb6XUFlSvG07h/mrWzlUd6i+qNIXrOmLYYUE3Dag40Vn07h2NA5oJS9ajKVY5iurrR0uubvSNxyYmKrvQWoq3PWV0Qm4YUW3EE5BFX5sJciOKCHtdPFvCkglU4Ue1GXDAQzvUJIzEVKIbSExtAoPUHUBCkJjeE4oCbUhVsJ8VUr9LbuqrQUjckYI5q02J/5ePaqTrrx0/XvmKQpQX9IA5NBNqtVu2/oX2yD3ptnRBiBA5p7RrxFw0ClQ+xGamkKSOw+9ADb2qGOO3FQnVF1sYUAraoAkDzU3qL6UIUZgD+tZr1Rqgd3pkyORQVHqS7Up1WyImPvRNglgW3pbUX3AEBI5Ue0VBuBd9fMsNubVOO7UgmMkxW09L9F6foKEPKUq61Dbl5w/T52jt96AnpnS16VolraOpSHUJKnAk43KyaNdAx2ox1PpEf2oR0GAZoGysAbJpCJOe371ylJKzn3p0gAzEn/ABQOW6QFjANKnWxuIk5GeKVB48gn1eT2oRaInIPejnZgzEHIqB1XWbDT5/F3jTR/lKpNAaoyoHsc06gEyJgHiqFqHxI0q2J/CpduCOCBANVPVviPq94NtmE2yeDsyf3oNnev7SxCnbx9tgDkrVAqma78VtOst7WksKu3cwtWG5/uaxy81O8vHFLu33XlnncrcB/tQalKU4QOaC8aB1Fcu9TnUX1ALuHP4oQIA/St10O+RdMIXvmRXzNZShAXEEdwK174f6uhVmhCljdEc5xQamVjaJNRhUNtwSAVEkfYUwNVa4LgGYqB6n1VrTnU3iL0thKNzjITuDvt7Ggt9oSGUpHAgRVY61TsbZumwFLZcCxPsc0No3XWm3FuN76WlkxtVyJqs9c9ZsfKdtbBQedUI3flTOJoJJ/WEW/VNr8haTb3CSFhJn1RzV0bu0qYStJmRz5rDOkHUHUUuXrsqbTuQCcTNXwdXNFSUKESSJAxQWHXdQQ0yoTJ/pWU69dIeXIcIJ/MDg1Z+o9SSuzJUYBwBWaahchbxQhUoCoTNAJcXLzNwhxlZQpKpBHMjvV26b+Leo2raGNVYRdNI9JdGF/r5qhxuUVySOT7UA5AcISQDxxQfS2idYaLrqQLK9T83u056Vj9DzUk8ZwDHn3r5ZDjrSt7ayFjkpxFW7p/4h6xpRQy84Lq2HKHhJH2NBuo4JHinWwQobh96qOhddaPq42KcNs5H0O4H6GrSh1tad7awoEYIMg0BSFr+akflzSpMqGCBJPalQYVrXW+u36CHLwoT/I0NoFVd+4deAW+6orjJUZJoh9uStKQVGe9BrSY9Q9poGnXFnhQIkAACP3rkyZXEHxNOrTuxAJmc8CkptI3CSJGSBAoByDB2nJP080W0yEiQPURkmlaslwqdSDE4BogNOSSoQBx70HQQFpxEdwP71N9KaunTLgrcJ2g8eaibdH0p48iKHfIZe3IwhXIoLhf9Wv39wQ2oISjiOKD1a9cvgtLru9IIATVYbdCCsgkia5W+4t1OVDcrhPigkEtplRBnaAo5jFPKtUKbUtSkoUn1BPO4HvUe1Y3dw6pDJkgcHip9npHV39NN2HG0NJSYQp0Tx/3igi2HNhKm1BMSJqQZuUvMPsOKO9W0tnwRUBdBdvIU2rExiK7ZvQEhQVC0kET2oJ+51BblkbcuHeDPqM/equ4qVFX5Jz7VJIuW3WlJejf9QP3OaDWhIWQkEoPk4oPLIHaopnxBFB3jOxUoJmeR5qevWRbM2glKVFgKUB3kn/FRFylRmDE+1BHJKgiZkzTvpCUkgb/ADNcpSAVJBIHikUbgDg4zFA4lxSHQCTx2P8AtU1pXVGr6UofhbtwJT+RStwqEbTKsYEZ7V6gDAGSSTQar0/8T7j5qEX1uhYH5knmlWcWTSkQqJIyMUqCSu21pIKITjJoNSAQkbjMzUq+kmCriJ+9RzkNqg+aAdABWpSjyD+tMKMDakEycDvT7wO/CpH2ry0QFvFYMAYFAXbthkAJSAOCT5p9TW6CciukR9MEn2p1SVJHMgdqDhtslQnPqgGnda0pCdBY1FCt613K2VJHAAAI/wA00hRJIBGPFX7o7TG9a6S1fTVpO8PBaDGUkp7ftQZTZN/MJSokAckVZ7Ruybt0hDQbUkE71Zz5qEtv+TvH0PpCS0VAg+xx/avWrtdwlxxzCCd0dvtQWeyebt0tLNqgOOJPr3GcfapKz1dk229NskJE4UuRP2qqILzhTsMwCdw/KKdtrv5akNpcS2Ep2Ex9RPmgP15Dd60q5SJJyEgY2mqvdWWxIc53CRU0q7LaN2SgYIJ+9Q11eB1tMfUMRQR63S26FCZHOKltAsjq9+llTny2/wAyyJFQvyXLq4SG5KlHAj+lbD0b083pWnF67bHzlICiYGBQUvqhKF6s4m32ltpKWxHsIqDe3mCMFJwR2qUvnfnXT7oEBS1ER2zigXQAkchROcUEQ+CF7jknn3rlJCm4iCe3iin2wpJKQciKZZBStSFEA+PNB0lISRgesc16EpkbRkHzXoRmIg8yacSgE8frFAbYhQJMCO00qfs0jaASoz38UqAm5KgZgge5oF31AgA7j3ipC6kKBKQYFBO5IkHOYoArgFMqHEU/pzQ+XO3J9opm4ghIklRMAdvepS1Z2tjwBgkUDiYMAiCR2NcLKkjMnPbmnDEgDsKZIBVlUTzPagca/iHcQJBzWjfCZ4p1DUrYkwppCwPsSP8ANUG2YIIIgntPerb8NLr5HVyWVRD7KkA+/I/zQPfFbohxTytY0tkfLWmLltA4VzurJipxlOw8ARBFfXOxDjcKAUCmIPesq+IXw6cu7k32iW6cpJdbBg7p5AoMx0u6Slp4lUqDRGPNRzju5x4kFXqkTipfWumNR0e5VbvsLQSdu7so+1QabJ9C1AsqMGI/3oCk30suBUCRjvmo9pC3XBgxPNSVho91cLhtC1yQNqRWjdK9CW7KkP6gkKVuSpKSOADmaCN6H6NWtbeoag3taEFCCJKverr1U6mw6fuikQso2pP3xU78spQlLaQEgQABFUn4kXpTbs2u7K1SRQZ0AsNgYBPNMlIUnnPeKKckArGRNMBMQNuSODQDLbBQSU4GRCqDuEbFBwcHmKlFokyc+3mhLm3JZUAYI7c0DaWhIyfpHPeumgTJOYPammlfM2KJJAGSO1GJbCBt57mKAy1k7QlMKI480qVsAkHyaVA7cqMnnnJIoZ0pQRjJ4+1GXbfHqBCsmO1CK9R2KUEgiJoAwSu6QkpwMkVMj6YGVR54FRtqkG8JnAECalZBACTChyTQMbJO1Kc+QKdQkxBSY4GOa6dICQngjxXKZJnlMwRFA+1gkk5H9K5t7tdlqDNyyqHWnA4mDEweP2p5pKiIMY/eo5ZH4sxGBGaD6Q0q+b1LT7e+YPofQFD2ntRsFVZf8L9aUiwubIqLgtlBXywc7D+YfY81pzDyHWg4ysLQeCnvQDarZ2l1auC9bQppIKipQGO/NUSy0rpx+2N4v8PC1Eby4OJxU78RdUFno6bSFFV6v5StvKW+VH9sfrWaas3ZXUfgbVxmAENJSnBjAx5oLz09b6cNQvrbTfkKCUpX6CCQDipxduQYI57Csu6W1FnQuq2Vbwhh4hh2RkT5+xitn2JMmO/NBFJaDSSqOPNZF1xcm41naDhIkT3rYNddbs7JbiiSo4QlP1LV2AHk1jXUFrcW+uLRdx87YFLQM7Sc7fuKCL+SCnavkDHig1pKUkzJPipV9YSgcSeRQLjgW4QgwSIIigj1qhQyE+ABSS24pW4qPOcU+ptO8zECuElsSdw5oI9hnbcLbUSEkzxz7UUAEnANcXjjYcSWl7s5A8UUhJKQUn3IoHbYAAbiRjiJpV00jupWRmIpUHl46ltZB55NBgjcsLIKR75qZNq28zKgCqO4maBcs2/UCkgd8RigDsiA67O0Dd6ZqTBQSUhXbmhl6cyAiN0EyqDQ7lkUkqacWMwBNBIBzIkgjj704lado2xx6qCaaegSd3f3opAVBSJSBE0BAVuTg4HJio9fpuMQAR2NGKASkpSTkxQjqYcSDg+aCe6O1I6N1BbXa4DaiG3B5ScVtqbV1r+PpTrYQsSWVzsV9iOK+dlCQCe481s3wx1g3vTnyrh2XrdRSrcc7e1A5qnS+o63ffitSummy22UW7TJJSknyTzVNuLh22S7YPCH0EplQiD5+3itguLhm1YXcXDiUNIG5SlHAFZF11qOma28m/05agtgqbclMfMT2WD38UFXvGU3D7ZdM3Cz6ynggDB++K2HQ9Q1NWhaet2yNwXGkj5iFgZjlQNY2y8kPMuxu5BT5wc/1rdumg2entMCFpISykAjjig8s9OdF6u/1N4OOhEJbH/ptDMlPv71jer3idR1u9vU5S8+raf+ngf2rUviJq6tJ6fe+WsJeuf4KPYHk/oP71kNkRszlJz4oGrhKYkZ/wARUaUqU6oTATkGpa5AUFBIAB/pQK07VAlOCJHigjH2n1rO1wBPI+9Ntaa8pYK3MHkealQlSiQlI47jFFNNgIIUlII4IPegjWtHC1ABQk8GnVaYESlSlg+ZqUbS4ESIjtSgwokJjgxQArYDSUkqkkZBpUrlYK0pHmaVBJstj5KpAgKIoNTcuK4iMCKVKg5cSUmJmDFcqQkEkjMdqVKg4R6lqBHHvTtm2X3lIBg7SZPtSpUHezd9wmc0KtJUpAEAJxSpUCQgAHPNTHS2suaJfuqSCpt5soWkHmODSpUFg+KOuXT2oMaU0tTdu2yh1cH6yoYn7VB/hFXd5b6Yy8pllCPXB+onk0qVA45pn4f8IwXCpIU4R9gOKtnQGqXFtqzOikg27qS8nygkTH2pUqCC+KeoqvepVWxkNWqAgJPk5J/t+1QTDZCEyZEUqVBzcpkDPtQZPAPYUqVB6lfpAI+o49qKQIBB75pUqDsKO3JyDimVKyoH70qVACr1vPGexj2pUqV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://sjogodni.org.ua/_pu/286/68213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2572901" cy="3143248"/>
          </a:xfrm>
          <a:prstGeom prst="rect">
            <a:avLst/>
          </a:prstGeom>
          <a:noFill/>
        </p:spPr>
      </p:pic>
      <p:sp>
        <p:nvSpPr>
          <p:cNvPr id="18438" name="AutoShape 6" descr="data:image/jpeg;base64,/9j/4AAQSkZJRgABAQAAAQABAAD/2wCEAAkGBxQSEhQUExQVFhUUFxoaGBcXGBYcFhcXHB0YGxwcGBwYHCggGholGxoaIjEhJSkrLi4uHB8zODMsNygtLisBCgoKBQUFDgUFDisZExkrKysrKysrKysrKysrKysrKysrKysrKysrKysrKysrKysrKysrKysrKysrKysrKysrK//AABEIAKAA1QMBIgACEQEDEQH/xAAcAAAABwEBAAAAAAAAAAAAAAABAgMEBQYHAAj/xAA7EAABAgMFBAkEAgIBBAMAAAABAhEAAyEEEjFB8AVRYYEGEyJxkaGxwdEHMuHxQlIjYhRygpKyFSQz/8QAFAEBAAAAAAAAAAAAAAAAAAAAAP/EABQRAQAAAAAAAAAAAAAAAAAAAAD/2gAMAwEAAhEDEQA/ANpIgIFRgIDiYBmgDAg4QAk5QCo5UEJ1WAB4BRGPCOhNR1v04gDP668oCZMABJwBxJp+4rfSnpdIsQAUDMmn7ZYx3gq3CnhGb7T6VT7SSZt1AS5QlOBpWpqod8BfuknSkyzclrSk3bylYqIwupyBpjFQs9vM+alaluECrklJdt+VRFYtiyQopDJAqE1Jerw+2RaVYBikJSOF0hfjVvLdAWC0TwqchF1h2SMgEsSaDJk51g056KNELZMtKPvJ3ucyMuIiBRaFAqmHEC6Xo9btdxZxDzrF3DMXMuhZJYfcAllAgb8gaQEqmYZYH3KKXftVGZJLYihic2Xtq6AagAO73kk1NTiH+Io1l2mtCTdSGCXDkKIdiXODmHto2kpSSFIUhYrQukvm9BhugNNsnSGSpQQVpcgmh3VI3g5xLJWDgQc6Z5vGU7IIWpBNwi67MQaOASd2I40i5bFX1YSCpRqu6+AT912vHyMBZ3jnhvZrQFpSoZh2JrTEesLwBVwUcIOTBd0AVUFMHeCkQBY6BEcYAhEdBo6AfCAPCBxaAgAaBaOHrBVD9eMBystc4TUe6DKhMmA4qrrW+M8+pfTz/if/AF7Om9aFDtKALSknAgtVfpE5006TosUskt1qqIScHNAo7kh3jzxbp650wrmOqZMN4EqxUXd9wJB8oCcUSEBU28tRvLvkkkgl8cQ2NYtHRzojMtFyasm4HIT/AGTxGVYY/TXYCrRMAnJSJSO1dIdT4AKOQfERuUpIADU4YQFCt/RYhBCUs1QRQ0anNzFetPRlUtygKokUDiuKm5ExsfVg4jWvSAVZ0k4B/mAzLZewll6ByXrgRXxixq6NCYk3gDeBemBfPeItcuzpGAFPmnmYWSOEBQ7R0MeqVEUFWwA3d8V/b+wJspIBWS1QGJcY76GNcuA+zwhaLKlaSCAXgMLss2YlVT/Fgi7icGJJ4ecWvY21FXrsxyqgIqyU71f15RTum9iXZbatJKjLUykMqoCnp/Zgdxhvs6YoLDYUrUAihIL9o8XgNh2JtNmSzhyaA7yG7zTxixJmXqjPQjL9h2zsgrIZJy3jEuY0HY9r6xDhTsGO8HBjupASIxjlwCdd+MGMAkY67BmgIAGgI6OEBzR0CDAQD1qQDQJgDAABrwgH/HxAn5gijAATCE1bBzRoUWTCE5Lg7mNGgMP+rlpStUvtMSpQUHP2A3hV+8AcOMU2z7W7PVy0BKQXoQ5NHd6gXQOy7YxcvrRs25OTMBSCpDY9pYBxUMgHbmYzMXpa6i67ZUbCkBvX0xBTZ1qWSVzFly9aYB898X2Suunc6EZh9ObQf+NLAoCpRGQxOWe7hGi2KY4+MOUBKS1c9CFCrWuXhDdDYZ/GWt8LJMAcHXjBlevhCTtrlBwe7X7gDtAHXCCwL61lAZd9bNnAiRPCbxT2FBsUkgioqC7HxjOZBu3kiqqXr97MUADPg2O6Nl+p8tK7LcLdpVHyUKg8mDRjNnss0TAEqBvVSkquuRQsVaEBZtl7akpABCE0al5yWwL4lqRbujG1yFXsEkmhqa4DhFEs85YYEKO8EA04UxFKxP7DSkKAS5vfxZiC+4ZtAazJmOARqsKFUN7MOwMqeD/uFVfmA4x0c0Br1+YDngsc0CIAI6BjoB8YK8C+XlBSYACdeUFV6xxgNcoAh8H+TCRphQkQqpWuMFVn4ekBhn1esNp60zjKUpJNy/8AxCR9qAA7jM98ZZPmFQBJFKAbhj7x612rZRMlrQUkkgtufXvHl7pjsc2S1LlqBGCg4YsXxGX6gNN+msoosskH+QKnGKQpRIjTLGoACoHPw7ozKwWaaiySOrUEqEtPaOTD1hnadmzx2/8A5BplDcUkXa5B1PjAbVLW41hqsLhQ1zjFNldLrZZltNVLnopVBZQ5Z7o0zYm3UWhAKXr4u27gfKAnwr1yhQViLtlpVLSVCWVkA9kZmrD0HjFOndKdp37qLJJuuQAqYb4G8kDHhAaRBFZxWNl2+3uOtkS2xLTanuF2mcWBM8n7kKTjj9ueBEBSPrBbepsqFkJ+/PF64csoyCTtEEAlAbMYgEh24Omr743H6lbJTaNnTkqFZbTEECoUgvQcRSMEstiuSOsvBK1qKa1BcgMzMPmAsVhnhZvJUsgOWVhdyDZ0i3dEJMxc1Ku0EpLEpOFMO7GM72UtaZiUhINSKNiMgY27oNYeqkhwUqLuCAGJJ3Yv8QFolijY8W/EG16wnSDjXiYAcvXXOAakDAEwBRHRxg0AWBjo6AdiOI7oEwRXrr4gAeCk/GXhAqMENOUAW9Tvgqt2hjArVTGEypt0ABVrXfGTfVLo1LQmZaakTUFLZomulQYZIKb3cY1Va92dK64xTfqZaP8ABZpYIBnWuWBR/wDqDZi7ARG3LMrqkolm6QyQf6m6ACeOHlFZsnQ1MmXNVakmctakKStLukg9pKgDRy3a4Romz1JUxIxwHe2HF28IlV2ZKm7Iwpwy8GrAYBtXZ/UyUrQD1hupYJLqCbxUuYK9ouAwyAjUPo+tSkzQoVSQxrRw5HrEztGwSWLpSc2YAHAcjEn0OsCUBRSAAo4ZcebvATtrUoJN1iTg+R1lGD22XarVa54FpXLEsG4QCAsA1P8A7UOLRv8ANQ/hryiHn7ClqUSQ7/jdhAVHonZrZ/xDMlz5kyehR/xTLpRMAJAuLDkXksWUCxxpF32TOmqQ09ITMGQNDx4d0K2KxiWGTR8vbxEO9x5QDXacm/Jmor2pagSMcDGXfTDo+ifImGfKJTInKupOExWOeLOzZGNZfy3xVukNuGy7EDZkAtNSyVOR25oVMUo72KvEboCg2XY8sbUs67KALLa7yghg8hcsf5pawXAKVB/LdGtIDNwiOsdnlh5yA3XqM5sbqlpQF3eBIHiYfIgHKfRqecKpV8d+ENkHL0hVJ9sPGAVUMP3BTHb+GveAaAGBHnADVYEDCAFMdHBTR0A6V5QVRx1rCBJ1+4KTAFJ5+0ENIMTBVAwCSzBFpZ65DTZQcmEypsP3jAIuDyf9xU/qHslFoFmvqWkS5izeSwZV1083AaLUo/v5hC12dM1CkLTeSRUYb2IIwL4GApmw7UR2Ti8WeUumfxvip2yypkWxctD3QUkXi57SU5+MWKXOvJJxr5jBuBLUzgI/alrKlhAyDktgOPNvGLdsZggAPXl5cBGWdNrdMkIK0pvhVCKjCofhWLD9PukpnSkhaSFBBJS7mgNE73DdzwGgqU2u8/iOvv3eX5yiA6NbfXPUtE+zTLNNSXCVG8lSC5SUqFHrUZRMIFSMstcoBYk61vjr7fvvjhvz0YLXWXzAGJpw/MR+3bIbRImSmBvJoVYPw4gVhzarSJaSpXAYVJJoPFoYnbIYsg8yG3csoBAyerTKlivVywH46q3dC8pWHDcPDHhDJKypRJxJ83yELypgDFwz07qQD6WqFr34yEN5anFIWSfP4f0YQCz64Qa5Tv15wmk4d3w8KJPDPlAAINrygoD+UcB7ekAYiOjmeOgHJME+OPD3gTwgFQCZ4+8FPnrHhCijnu9ITNfiATZhz1h6wmrXDAQq26CKSOYgGysaHn6wUvnrfCoGHf8AG+CFODd2vOApnTKXdtEtYLBcvkSkkPzBEI2XayEteLXjSlSdw8olOn1mJkpmhwZaj/4KYercgYx23W20LtDBLJCqYUFXumrCrtm0BY+ne1kTT1agShJDdpr6jQkkfakYNnDazbYmbOQBKlBQKUuwNwXtxx74rE2wWpRuKlpKUkqBVRySS5IzJiwbO2dtAIJFnSUrYACaQC1WZy7mA0/oZ0qXPYTEgipvjCjMC3f5RcUTAotuqeevKMZsWzNp2btyrImo7SOuKhjgxFFDe+cWTZ3Se0KmJ66QqUQSAA6rqSxQ5bvH7gNF5fnVIDLh6w2sUwrTVJB/VYcBXz6D5gIfbqqpTk75aepiOR8nuhTaNqvzV7kskd+fmfKEW1xgF0KL4VbTw7RvP7pT28IYILuGd8+MOQrdn+B7QEjKI8NUhQHWtUhlIOXlwMOUK45/MA5Qv2FM9boPfGjrjCEtW7WmhRPr+mgFW14QZOuehBH14wcDQgDoDx0FJIwr4QEAuo4489/CAMcTCfLJ/WAMfL2ghjjXQgilP4wHPBVV1lnHX4SmKpSAKowGsY6YloIov+oAlrkpmIXLV9q03TwBcPyd4xe22ZUiauTMHblltz0cKG8EV598bLMVTPj8Hd3RnP1WtUpJs4dRtrgIQliTINT1r4B3u5u+UBFWCTfzan6iQk9GbWSDKmBIcEht1Ry+IY9G9py1VBYOe9P5+Yvdg2kh6EZYNhQDygJPZiJqUjrCSoYnLlwiQl3eEFs1pBH7bf4CtIJPtyEAmrDQ8YB4VhssfZqbqwWTMvqGDFqjMZsd2fOImXMM01cJ3A497YMWiQnTuqQpZfsJcDCoBIHCApWxNqm09coouqTaJqCxosJXQh82x7omUp7qYRX9ho6qVLepN5SyM5i1ErIBwBUcMqjdFhegbT1+YAz+GsoVQoYU1hDcGraw3QpJNOWuMA8lGHSFvWj/AKMMZIO40y9MO+Hck+m/CAco+G9IWltlgR7+lDCCTnCyRhw17wCqTnBwX17c4TvefwcNZQYDMQB3GmgIKrWMdALr/POCKp+dd8HVqsFVvgEla4YQUYd8GJffBTnAEJ9/L9wnML1w4RyiH4Nx1ugq/fKATJcc+MJ3vbDDFj7QcihNAAKl2AGZJwHOMs6efU24VyLAoFQ++0DfSknKn9zyEBd+lPSmy7PS9oWL7OmSO1MUeI/il6OYwm12mau1SbROrOta0zf+mWpZQE8wDybfFdtCyolSlFSlVJxJJ/sTWL79UbD1NpsM5IaWuzyGOX+Nt3AjzgIudYymYSlV0uzjkHOWMTWzp1pdJCk0JfHEuxbdg8O51mBUSMDUd3ExKbMstAWOYbJmOGdaQD7Y67Uq6DMSlIoQEvgzjHMEMYtFksYx7RUaOSePFhV8IQ2ZYGY6apoPPnEyhR+1IvFvDDHnAL2WWAKjhm5PDfUHxiD6VW/7ZDAFTLmOzJQ/ZSsZdYcdw74lNrW9Fjs5nzDeX9ssF7pmKoAGFE5lWQBMUdCiVKmTCVTFm8veCoDtf7ynw3ANlAPk1cuzM74jKrGlD91QaQvZ5/aZu9w1aMP9ffGIYTzRv4gslJH25mUT9ycXQd0PLJab13BlYEfyxdsgaF0GhgJiXMwale9jWF5JdqY93hEbNmqCXQkLWnBN66VB0ggE8DQHMAYGh9nbakTSEiYEzDjLX2Fj/tWznGAmrOPHT84eyzRvnGnhnDFKCmjar6w9kPAOpZ+fWDoFX1jCcsa9oUl7taaAWD8MR7jz9oMmu47u73pBRxy/eUC+/WEAZI3Zd8dAjlAQCpEFUYPMH40YIrzrAJrbGCqTuziN29t2VZEXpqi5DpQn7lNwyTxNIzLbvTi0WhwhRkIP8EF1KGd5VCeTQGh7f6T2axgifM7QH/5I7Uz/AMRh3kxn+1fqtNciRZkS0jBc1RWrvupZL40c98VCagB6Z1L6eIXaE3JOP8gPuIP8QN5zMA42/wBKLXbhcnzlKQ4Alp7MsH+zDHnEV2bt0MWJoBUHhvBMOOpKWaqmD/7D8GCy5QWq4MQHwYhnUB5QDHZiELtEoTiUylTUCYc0oKgFHkHjf+lWyJFtsy7LfShSS8hSiGDNcIP9CHSYz76X7Ck2u12kzZSJ0pMsMFYBay7g76HxjR+lu1tnbPky5c5AN26UWdICphAwoVdgcT4GAziwyptnuyLUhUuag3e092YG7NxWCiz4GLbs+ekXaOomgFSTweKpaPqnK6mZIl7Ol9St3RMnLXzDJASdzYRsHRfYlnlSpM2SgdtCVXyVKUQoA0UqvOADZ2zJqqzCJaW+zFXM4DMRNyZISGSAAKknGjYn3gxScSKbvc0ij/UPa0woFnBuSp14TFP21pAqlAGTsCrKAr239uKtdrUsG7Kli7JIY3UuQpcxH8gtu8CAsbEXmZAHZCS+BquSrhiUHfFelKJnMgG6jsEINZd6oct2lm6A26LPZ5RWC1ADRQzKcVAEUU33IOIrAMrWpzQBnv3U0C0ivWSzkoMXHA9wcWKc9SLwKbxy6xL/AHJGS0n0MNbbLCQRdussOoN/jUWKVoH9FUccYLs9Sr4LXSCm8xfqpowI/wBFe7QFilz2CAplKWkqwxSnBYBzqxH+sDbLL2ryDgoG6oBj45MW7xFfmW29bVgOlEpCpbUa+E35jcL6vKJr/kMCS5dEtVd1BAPrFIKfsmKlAOblFyjl9isC+SSImrHMUAywnLtIe6XGaTVPiYhJVp7TEmiqYD7hVvGJKw2igcHMA91e5oCalq7oXBz+PPxhnZyCN2DHLPKHIV3V9GgFkmFBCctQ82bFsYOli1cvEwBgN1PCOgUFsNeEd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://img.encyc.yandex.net/illustrations/rges/pictures/1-186-01.jpg"/>
          <p:cNvPicPr>
            <a:picLocks noChangeAspect="1" noChangeArrowheads="1"/>
          </p:cNvPicPr>
          <p:nvPr/>
        </p:nvPicPr>
        <p:blipFill>
          <a:blip r:embed="rId3" cstate="print"/>
          <a:srcRect l="2778"/>
          <a:stretch>
            <a:fillRect/>
          </a:stretch>
        </p:blipFill>
        <p:spPr bwMode="auto">
          <a:xfrm>
            <a:off x="4357686" y="3439243"/>
            <a:ext cx="2500330" cy="34187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4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357686" cy="52863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Мальчики да девочки</a:t>
            </a:r>
          </a:p>
          <a:p>
            <a:pPr>
              <a:buNone/>
            </a:pPr>
            <a:r>
              <a:rPr lang="ru-RU" dirty="0" smtClean="0"/>
              <a:t> Свечечки да </a:t>
            </a:r>
            <a:r>
              <a:rPr lang="ru-RU" dirty="0" err="1" smtClean="0"/>
              <a:t>вербочки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Понесли домой.</a:t>
            </a:r>
          </a:p>
          <a:p>
            <a:pPr>
              <a:buNone/>
            </a:pPr>
            <a:r>
              <a:rPr lang="ru-RU" dirty="0" smtClean="0"/>
              <a:t> Огонечки теплятся, </a:t>
            </a:r>
          </a:p>
          <a:p>
            <a:pPr>
              <a:buNone/>
            </a:pPr>
            <a:r>
              <a:rPr lang="ru-RU" dirty="0" smtClean="0"/>
              <a:t>Прохожие крестятся, </a:t>
            </a:r>
          </a:p>
          <a:p>
            <a:pPr>
              <a:buNone/>
            </a:pPr>
            <a:r>
              <a:rPr lang="ru-RU" dirty="0" smtClean="0"/>
              <a:t>И пахнет весной.</a:t>
            </a:r>
          </a:p>
          <a:p>
            <a:pPr>
              <a:buNone/>
            </a:pPr>
            <a:r>
              <a:rPr lang="ru-RU" dirty="0" smtClean="0"/>
              <a:t> Ветерок удаленький,</a:t>
            </a:r>
          </a:p>
          <a:p>
            <a:pPr>
              <a:buNone/>
            </a:pPr>
            <a:r>
              <a:rPr lang="ru-RU" dirty="0" smtClean="0"/>
              <a:t> Дождик, дождик маленький,</a:t>
            </a:r>
          </a:p>
          <a:p>
            <a:pPr>
              <a:buNone/>
            </a:pPr>
            <a:r>
              <a:rPr lang="ru-RU" dirty="0" smtClean="0"/>
              <a:t> Не задуй огня!</a:t>
            </a:r>
          </a:p>
          <a:p>
            <a:pPr>
              <a:buNone/>
            </a:pPr>
            <a:r>
              <a:rPr lang="ru-RU" dirty="0" smtClean="0"/>
              <a:t> В Воскресенье Вербное </a:t>
            </a:r>
          </a:p>
          <a:p>
            <a:pPr>
              <a:buNone/>
            </a:pPr>
            <a:r>
              <a:rPr lang="ru-RU" dirty="0" smtClean="0"/>
              <a:t>Завтра встану первая</a:t>
            </a:r>
          </a:p>
          <a:p>
            <a:pPr>
              <a:buNone/>
            </a:pPr>
            <a:r>
              <a:rPr lang="ru-RU" dirty="0" smtClean="0"/>
              <a:t> Для святого дня.</a:t>
            </a:r>
          </a:p>
          <a:p>
            <a:pPr>
              <a:buNone/>
            </a:pPr>
            <a:r>
              <a:rPr lang="uk-UA" dirty="0" smtClean="0"/>
              <a:t>О. Блок</a:t>
            </a:r>
            <a:endParaRPr lang="ru-RU" dirty="0"/>
          </a:p>
        </p:txBody>
      </p:sp>
      <p:pic>
        <p:nvPicPr>
          <p:cNvPr id="1026" name="Picture 2" descr="File:Alexander Blo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714356"/>
            <a:ext cx="3810126" cy="54082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ru-RU" dirty="0" err="1" smtClean="0"/>
              <a:t>Акмеїзм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686700" cy="24625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Акмеїзм</a:t>
            </a:r>
            <a:r>
              <a:rPr lang="ru-RU" dirty="0" smtClean="0"/>
              <a:t> — </a:t>
            </a:r>
            <a:r>
              <a:rPr lang="ru-RU" dirty="0" err="1" smtClean="0"/>
              <a:t>модерністська</a:t>
            </a:r>
            <a:r>
              <a:rPr lang="ru-RU" dirty="0" smtClean="0"/>
              <a:t> </a:t>
            </a:r>
            <a:r>
              <a:rPr lang="ru-RU" dirty="0" err="1" smtClean="0"/>
              <a:t>течія</a:t>
            </a:r>
            <a:r>
              <a:rPr lang="ru-RU" dirty="0" smtClean="0"/>
              <a:t> в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1910-х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об'єднала</a:t>
            </a:r>
            <a:r>
              <a:rPr lang="ru-RU" dirty="0" smtClean="0"/>
              <a:t> </a:t>
            </a:r>
            <a:r>
              <a:rPr lang="ru-RU" dirty="0" err="1" smtClean="0"/>
              <a:t>Миколу</a:t>
            </a:r>
            <a:r>
              <a:rPr lang="ru-RU" dirty="0" smtClean="0"/>
              <a:t> </a:t>
            </a:r>
            <a:r>
              <a:rPr lang="ru-RU" dirty="0" err="1" smtClean="0"/>
              <a:t>Гумільова</a:t>
            </a:r>
            <a:r>
              <a:rPr lang="ru-RU" dirty="0" smtClean="0"/>
              <a:t>, Анну Ахматову, Осипа Мандельштама, </a:t>
            </a:r>
            <a:r>
              <a:rPr lang="ru-RU" dirty="0" err="1" smtClean="0"/>
              <a:t>Сергія</a:t>
            </a:r>
            <a:r>
              <a:rPr lang="ru-RU" dirty="0" smtClean="0"/>
              <a:t> </a:t>
            </a:r>
            <a:r>
              <a:rPr lang="ru-RU" dirty="0" err="1" smtClean="0"/>
              <a:t>Городецького</a:t>
            </a:r>
            <a:r>
              <a:rPr lang="ru-RU" dirty="0" smtClean="0"/>
              <a:t>, </a:t>
            </a:r>
            <a:r>
              <a:rPr lang="ru-RU" dirty="0" err="1" smtClean="0"/>
              <a:t>Георгія</a:t>
            </a:r>
            <a:r>
              <a:rPr lang="ru-RU" dirty="0" smtClean="0"/>
              <a:t> </a:t>
            </a:r>
            <a:r>
              <a:rPr lang="ru-RU" dirty="0" err="1" smtClean="0"/>
              <a:t>Іванова</a:t>
            </a:r>
            <a:r>
              <a:rPr lang="ru-RU" dirty="0" smtClean="0"/>
              <a:t>, </a:t>
            </a:r>
            <a:r>
              <a:rPr lang="ru-RU" dirty="0" err="1" smtClean="0"/>
              <a:t>Михайла</a:t>
            </a:r>
            <a:r>
              <a:rPr lang="ru-RU" dirty="0" smtClean="0"/>
              <a:t> </a:t>
            </a:r>
            <a:r>
              <a:rPr lang="ru-RU" dirty="0" err="1" smtClean="0"/>
              <a:t>Зінкевича</a:t>
            </a:r>
            <a:r>
              <a:rPr lang="ru-RU" dirty="0" smtClean="0"/>
              <a:t>, </a:t>
            </a:r>
            <a:r>
              <a:rPr lang="ru-RU" dirty="0" err="1" smtClean="0"/>
              <a:t>Григорія</a:t>
            </a:r>
            <a:r>
              <a:rPr lang="ru-RU" dirty="0" smtClean="0"/>
              <a:t> Нарбута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співчуваючих</a:t>
            </a:r>
            <a:r>
              <a:rPr lang="ru-RU" dirty="0" smtClean="0"/>
              <a:t>» </a:t>
            </a:r>
            <a:r>
              <a:rPr lang="ru-RU" dirty="0" err="1" smtClean="0"/>
              <a:t>Михайла</a:t>
            </a:r>
            <a:r>
              <a:rPr lang="ru-RU" dirty="0" smtClean="0"/>
              <a:t> </a:t>
            </a:r>
            <a:r>
              <a:rPr lang="ru-RU" dirty="0" err="1" smtClean="0"/>
              <a:t>Кузьміна</a:t>
            </a:r>
            <a:r>
              <a:rPr lang="ru-RU" dirty="0" smtClean="0"/>
              <a:t>, Бориса </a:t>
            </a:r>
            <a:r>
              <a:rPr lang="ru-RU" dirty="0" err="1" smtClean="0"/>
              <a:t>Садовського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митців</a:t>
            </a:r>
            <a:endParaRPr lang="ru-RU" dirty="0"/>
          </a:p>
        </p:txBody>
      </p:sp>
      <p:pic>
        <p:nvPicPr>
          <p:cNvPr id="19458" name="Picture 2" descr="http://upload.wikimedia.org/wikipedia/commons/thumb/d/d0/Ngumil.jpg/200px-Ngum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2597"/>
            <a:ext cx="2500298" cy="3375404"/>
          </a:xfrm>
          <a:prstGeom prst="rect">
            <a:avLst/>
          </a:prstGeom>
          <a:noFill/>
        </p:spPr>
      </p:pic>
      <p:pic>
        <p:nvPicPr>
          <p:cNvPr id="19460" name="Picture 4" descr="http://lichnosti.net/photos/944/12143887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68663"/>
            <a:ext cx="2500330" cy="3389337"/>
          </a:xfrm>
          <a:prstGeom prst="rect">
            <a:avLst/>
          </a:prstGeom>
          <a:noFill/>
        </p:spPr>
      </p:pic>
      <p:pic>
        <p:nvPicPr>
          <p:cNvPr id="19462" name="Picture 6" descr="http://www.silverage.ru/images/mandel/mand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491135"/>
            <a:ext cx="2786081" cy="33668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</TotalTime>
  <Words>236</Words>
  <PresentationFormat>Экран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Срібна доба російської поезії</vt:lpstr>
      <vt:lpstr>Срібна доба? Золота доба?</vt:lpstr>
      <vt:lpstr>Основними ознаками цієї доби є:</vt:lpstr>
      <vt:lpstr>Покоління </vt:lpstr>
      <vt:lpstr>Еміграції</vt:lpstr>
      <vt:lpstr>Символізм </vt:lpstr>
      <vt:lpstr>Старші та  молодші символісти</vt:lpstr>
      <vt:lpstr>ВЕРБОЧКИ</vt:lpstr>
      <vt:lpstr>Акмеїзм</vt:lpstr>
      <vt:lpstr> Песня мира</vt:lpstr>
      <vt:lpstr>Футуризм</vt:lpstr>
      <vt:lpstr>А ВЫ МОГЛИ БЫ? </vt:lpstr>
      <vt:lpstr>Імажиністи</vt:lpstr>
      <vt:lpstr>Сергій Єсенін</vt:lpstr>
      <vt:lpstr>Слайд 15</vt:lpstr>
      <vt:lpstr>Белая береза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Срібна доба російської поезії</dc:title>
  <cp:lastModifiedBy>Admin</cp:lastModifiedBy>
  <cp:revision>31</cp:revision>
  <dcterms:modified xsi:type="dcterms:W3CDTF">2014-04-09T20:57:56Z</dcterms:modified>
</cp:coreProperties>
</file>