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65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62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886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06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65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50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11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577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11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529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905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E8FF-D669-43BA-8768-99F6E7F82ADB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B6016-1761-4AF1-8A2E-6BDA43649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2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Старий і море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Книга про чоловіка, який ніколи не здається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01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Повість</a:t>
            </a:r>
            <a:r>
              <a:rPr lang="ru-RU" dirty="0" smtClean="0"/>
              <a:t> «</a:t>
            </a:r>
            <a:r>
              <a:rPr lang="ru-RU" dirty="0" err="1" smtClean="0"/>
              <a:t>Старий</a:t>
            </a:r>
            <a:r>
              <a:rPr lang="ru-RU" dirty="0" smtClean="0"/>
              <a:t> і море»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гордість</a:t>
            </a:r>
            <a:r>
              <a:rPr lang="ru-RU" dirty="0" smtClean="0"/>
              <a:t> за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перемогти</a:t>
            </a:r>
            <a:r>
              <a:rPr lang="ru-RU" dirty="0" smtClean="0"/>
              <a:t>. Вона </a:t>
            </a:r>
            <a:r>
              <a:rPr lang="ru-RU" dirty="0" err="1" smtClean="0"/>
              <a:t>змушує</a:t>
            </a:r>
            <a:r>
              <a:rPr lang="ru-RU" dirty="0" smtClean="0"/>
              <a:t> </a:t>
            </a:r>
            <a:r>
              <a:rPr lang="ru-RU" dirty="0" err="1" smtClean="0"/>
              <a:t>задуматися</a:t>
            </a:r>
            <a:r>
              <a:rPr lang="ru-RU" dirty="0" smtClean="0"/>
              <a:t> про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, про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і </a:t>
            </a:r>
            <a:r>
              <a:rPr lang="ru-RU" dirty="0" err="1" smtClean="0"/>
              <a:t>природи</a:t>
            </a:r>
            <a:r>
              <a:rPr lang="ru-RU" dirty="0" smtClean="0"/>
              <a:t>. Людина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, вона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сильнішою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Але вона повинна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вічний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з нею і </a:t>
            </a:r>
            <a:r>
              <a:rPr lang="ru-RU" dirty="0" err="1" smtClean="0"/>
              <a:t>вічну</a:t>
            </a:r>
            <a:r>
              <a:rPr lang="ru-RU" dirty="0" smtClean="0"/>
              <a:t> </a:t>
            </a:r>
            <a:r>
              <a:rPr lang="ru-RU" dirty="0" err="1" smtClean="0"/>
              <a:t>провину</a:t>
            </a:r>
            <a:r>
              <a:rPr lang="ru-RU" dirty="0" smtClean="0"/>
              <a:t>.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керується</a:t>
            </a:r>
            <a:r>
              <a:rPr lang="ru-RU" dirty="0" smtClean="0"/>
              <a:t> </a:t>
            </a:r>
            <a:r>
              <a:rPr lang="ru-RU" dirty="0" err="1" smtClean="0"/>
              <a:t>совістю</a:t>
            </a:r>
            <a:r>
              <a:rPr lang="ru-RU" dirty="0" smtClean="0"/>
              <a:t> і </a:t>
            </a:r>
            <a:r>
              <a:rPr lang="ru-RU" dirty="0" err="1" smtClean="0"/>
              <a:t>розумом</a:t>
            </a:r>
            <a:r>
              <a:rPr lang="ru-RU" dirty="0" smtClean="0"/>
              <a:t> у </a:t>
            </a:r>
            <a:r>
              <a:rPr lang="ru-RU" dirty="0" err="1" smtClean="0"/>
              <a:t>відносинах</a:t>
            </a:r>
            <a:r>
              <a:rPr lang="ru-RU" dirty="0" smtClean="0"/>
              <a:t> з природою, вона </a:t>
            </a:r>
            <a:r>
              <a:rPr lang="ru-RU" dirty="0" err="1" smtClean="0"/>
              <a:t>терпить</a:t>
            </a:r>
            <a:r>
              <a:rPr lang="ru-RU" dirty="0" smtClean="0"/>
              <a:t> наше </a:t>
            </a:r>
            <a:r>
              <a:rPr lang="ru-RU" dirty="0" err="1" smtClean="0"/>
              <a:t>існування</a:t>
            </a:r>
            <a:r>
              <a:rPr lang="ru-RU" dirty="0" smtClean="0"/>
              <a:t> і </a:t>
            </a:r>
            <a:r>
              <a:rPr lang="ru-RU" dirty="0" err="1" smtClean="0"/>
              <a:t>ділиться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багатствами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499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995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4248596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Дізнавшись</a:t>
            </a:r>
            <a:r>
              <a:rPr lang="ru-RU" dirty="0" smtClean="0"/>
              <a:t> про </a:t>
            </a:r>
            <a:r>
              <a:rPr lang="ru-RU" dirty="0" err="1" smtClean="0"/>
              <a:t>присудження</a:t>
            </a:r>
            <a:r>
              <a:rPr lang="ru-RU" dirty="0" smtClean="0"/>
              <a:t> </a:t>
            </a:r>
            <a:r>
              <a:rPr lang="ru-RU" dirty="0" err="1" smtClean="0"/>
              <a:t>новелі</a:t>
            </a:r>
            <a:r>
              <a:rPr lang="ru-RU" dirty="0" smtClean="0"/>
              <a:t> "</a:t>
            </a:r>
            <a:r>
              <a:rPr lang="ru-RU" dirty="0" err="1" smtClean="0"/>
              <a:t>Старий</a:t>
            </a:r>
            <a:r>
              <a:rPr lang="ru-RU" dirty="0" smtClean="0"/>
              <a:t> і море"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, </a:t>
            </a:r>
            <a:r>
              <a:rPr lang="ru-RU" dirty="0" err="1" smtClean="0"/>
              <a:t>Хемінгуей</a:t>
            </a:r>
            <a:r>
              <a:rPr lang="ru-RU" dirty="0" smtClean="0"/>
              <a:t> </a:t>
            </a:r>
            <a:r>
              <a:rPr lang="ru-RU" dirty="0" err="1" smtClean="0"/>
              <a:t>розсміявся</a:t>
            </a:r>
            <a:r>
              <a:rPr lang="ru-RU" dirty="0" smtClean="0"/>
              <a:t> і сказав,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 як </a:t>
            </a:r>
            <a:r>
              <a:rPr lang="ru-RU" dirty="0" err="1" smtClean="0"/>
              <a:t>його</a:t>
            </a:r>
            <a:r>
              <a:rPr lang="ru-RU" dirty="0" smtClean="0"/>
              <a:t> роман "За </a:t>
            </a:r>
            <a:r>
              <a:rPr lang="ru-RU" dirty="0" err="1" smtClean="0"/>
              <a:t>річкою</a:t>
            </a:r>
            <a:r>
              <a:rPr lang="ru-RU" dirty="0" smtClean="0"/>
              <a:t>, в </a:t>
            </a:r>
            <a:r>
              <a:rPr lang="ru-RU" dirty="0" err="1" smtClean="0"/>
              <a:t>тіні</a:t>
            </a:r>
            <a:r>
              <a:rPr lang="ru-RU" dirty="0" smtClean="0"/>
              <a:t> дерев "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одностайно</a:t>
            </a:r>
            <a:r>
              <a:rPr lang="ru-RU" dirty="0" smtClean="0"/>
              <a:t> </a:t>
            </a:r>
            <a:r>
              <a:rPr lang="ru-RU" dirty="0" err="1" smtClean="0"/>
              <a:t>відкинутий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критикою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не </a:t>
            </a:r>
            <a:r>
              <a:rPr lang="ru-RU" dirty="0" err="1" smtClean="0"/>
              <a:t>писати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рядка. 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не </a:t>
            </a:r>
            <a:r>
              <a:rPr lang="ru-RU" dirty="0" err="1" smtClean="0"/>
              <a:t>виявилося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цента, і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написати</a:t>
            </a:r>
            <a:r>
              <a:rPr lang="ru-RU" dirty="0" smtClean="0"/>
              <a:t> </a:t>
            </a:r>
            <a:r>
              <a:rPr lang="ru-RU" dirty="0" err="1" smtClean="0"/>
              <a:t>розповідь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розрахуватися</a:t>
            </a:r>
            <a:r>
              <a:rPr lang="ru-RU" dirty="0" smtClean="0"/>
              <a:t> з кредиторами. ? Так </a:t>
            </a:r>
            <a:r>
              <a:rPr lang="ru-RU" dirty="0" err="1" smtClean="0"/>
              <a:t>з'явився</a:t>
            </a:r>
            <a:r>
              <a:rPr lang="ru-RU" dirty="0" smtClean="0"/>
              <a:t> "</a:t>
            </a:r>
            <a:r>
              <a:rPr lang="ru-RU" dirty="0" err="1" smtClean="0"/>
              <a:t>Старий</a:t>
            </a:r>
            <a:r>
              <a:rPr lang="ru-RU" dirty="0" smtClean="0"/>
              <a:t> і море". ? - </a:t>
            </a:r>
            <a:r>
              <a:rPr lang="ru-RU" dirty="0" err="1" smtClean="0"/>
              <a:t>Відтоді</a:t>
            </a:r>
            <a:r>
              <a:rPr lang="ru-RU" dirty="0" smtClean="0"/>
              <a:t> я запитую себе: </a:t>
            </a:r>
            <a:r>
              <a:rPr lang="ru-RU" dirty="0" err="1" smtClean="0"/>
              <a:t>чи</a:t>
            </a:r>
            <a:r>
              <a:rPr lang="ru-RU" dirty="0" smtClean="0"/>
              <a:t> не є </a:t>
            </a:r>
            <a:r>
              <a:rPr lang="ru-RU" dirty="0" err="1" smtClean="0"/>
              <a:t>безгрошів'я</a:t>
            </a:r>
            <a:r>
              <a:rPr lang="ru-RU" dirty="0" smtClean="0"/>
              <a:t> для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кращим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натхнення</a:t>
            </a:r>
            <a:r>
              <a:rPr lang="ru-RU" dirty="0" smtClean="0"/>
              <a:t>?!</a:t>
            </a:r>
            <a:endParaRPr lang="ru-RU" dirty="0"/>
          </a:p>
        </p:txBody>
      </p:sp>
      <p:pic>
        <p:nvPicPr>
          <p:cNvPr id="4" name="Picture 5" descr="hemingway-ab113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446" y="1628800"/>
            <a:ext cx="4787900" cy="293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24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9094"/>
            <a:ext cx="8640960" cy="3600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Навесні</a:t>
            </a:r>
            <a:r>
              <a:rPr lang="ru-RU" dirty="0" smtClean="0"/>
              <a:t> 1936 </a:t>
            </a:r>
            <a:r>
              <a:rPr lang="ru-RU" dirty="0" err="1" smtClean="0"/>
              <a:t>Хемінгуей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</a:t>
            </a:r>
            <a:r>
              <a:rPr lang="ru-RU" dirty="0" err="1" smtClean="0"/>
              <a:t>нарис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розповідав</a:t>
            </a:r>
            <a:r>
              <a:rPr lang="ru-RU" dirty="0" smtClean="0"/>
              <a:t> про </a:t>
            </a:r>
            <a:r>
              <a:rPr lang="ru-RU" dirty="0" err="1" smtClean="0"/>
              <a:t>епізод</a:t>
            </a:r>
            <a:r>
              <a:rPr lang="ru-RU" dirty="0" smtClean="0"/>
              <a:t> </a:t>
            </a:r>
            <a:r>
              <a:rPr lang="ru-RU" dirty="0" err="1" smtClean="0"/>
              <a:t>рибного</a:t>
            </a:r>
            <a:r>
              <a:rPr lang="ru-RU" dirty="0" smtClean="0"/>
              <a:t> лову в </a:t>
            </a:r>
            <a:r>
              <a:rPr lang="ru-RU" dirty="0" err="1" smtClean="0"/>
              <a:t>Гольфстріму</a:t>
            </a:r>
            <a:r>
              <a:rPr lang="ru-RU" dirty="0" smtClean="0"/>
              <a:t>. 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рибалка</a:t>
            </a:r>
            <a:r>
              <a:rPr lang="ru-RU" dirty="0" smtClean="0"/>
              <a:t> </a:t>
            </a:r>
            <a:r>
              <a:rPr lang="ru-RU" dirty="0" err="1" smtClean="0"/>
              <a:t>піймав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, яка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тягнула</a:t>
            </a:r>
            <a:r>
              <a:rPr lang="ru-RU" dirty="0" smtClean="0"/>
              <a:t> </a:t>
            </a:r>
            <a:r>
              <a:rPr lang="ru-RU" dirty="0" err="1" smtClean="0"/>
              <a:t>човен</a:t>
            </a:r>
            <a:r>
              <a:rPr lang="ru-RU" dirty="0" smtClean="0"/>
              <a:t>. Коли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знайшли</a:t>
            </a:r>
            <a:r>
              <a:rPr lang="ru-RU" dirty="0" smtClean="0"/>
              <a:t>, </a:t>
            </a:r>
            <a:r>
              <a:rPr lang="ru-RU" dirty="0" err="1" smtClean="0"/>
              <a:t>риба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обгризена</a:t>
            </a:r>
            <a:r>
              <a:rPr lang="ru-RU" dirty="0" smtClean="0"/>
              <a:t> акулами, а </a:t>
            </a:r>
            <a:r>
              <a:rPr lang="ru-RU" dirty="0" err="1" smtClean="0"/>
              <a:t>рибалка</a:t>
            </a:r>
            <a:r>
              <a:rPr lang="ru-RU" dirty="0" smtClean="0"/>
              <a:t> в </a:t>
            </a:r>
            <a:r>
              <a:rPr lang="ru-RU" dirty="0" err="1" smtClean="0"/>
              <a:t>розпачі</a:t>
            </a:r>
            <a:r>
              <a:rPr lang="ru-RU" dirty="0" smtClean="0"/>
              <a:t> </a:t>
            </a:r>
            <a:r>
              <a:rPr lang="ru-RU" dirty="0" err="1" smtClean="0"/>
              <a:t>ридав</a:t>
            </a:r>
            <a:r>
              <a:rPr lang="ru-RU" dirty="0" smtClean="0"/>
              <a:t>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став основою для </a:t>
            </a:r>
            <a:r>
              <a:rPr lang="ru-RU" dirty="0" err="1" smtClean="0"/>
              <a:t>філософської</a:t>
            </a:r>
            <a:r>
              <a:rPr lang="ru-RU" dirty="0" smtClean="0"/>
              <a:t> </a:t>
            </a:r>
            <a:r>
              <a:rPr lang="ru-RU" dirty="0" err="1" smtClean="0"/>
              <a:t>повісті</a:t>
            </a:r>
            <a:r>
              <a:rPr lang="ru-RU" dirty="0" smtClean="0"/>
              <a:t> «</a:t>
            </a:r>
            <a:r>
              <a:rPr lang="ru-RU" dirty="0" err="1" smtClean="0"/>
              <a:t>Старий</a:t>
            </a:r>
            <a:r>
              <a:rPr lang="ru-RU" dirty="0" smtClean="0"/>
              <a:t> і море», в </a:t>
            </a:r>
            <a:r>
              <a:rPr lang="ru-RU" dirty="0" err="1" smtClean="0"/>
              <a:t>якій</a:t>
            </a:r>
            <a:r>
              <a:rPr lang="ru-RU" dirty="0" smtClean="0"/>
              <a:t> автор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та </a:t>
            </a:r>
            <a:r>
              <a:rPr lang="ru-RU" dirty="0" err="1" smtClean="0"/>
              <a:t>моральні</a:t>
            </a:r>
            <a:r>
              <a:rPr lang="ru-RU" dirty="0" smtClean="0"/>
              <a:t> теми. Одна з них -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і </a:t>
            </a:r>
            <a:r>
              <a:rPr lang="ru-RU" dirty="0" err="1" smtClean="0"/>
              <a:t>природи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5" descr="gulf-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233" y="3717032"/>
            <a:ext cx="5148262" cy="298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89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Старий</a:t>
            </a:r>
            <a:r>
              <a:rPr lang="ru-RU" dirty="0" smtClean="0"/>
              <a:t> Сантьяго - </a:t>
            </a:r>
            <a:r>
              <a:rPr lang="ru-RU" dirty="0" err="1" smtClean="0"/>
              <a:t>бувалий</a:t>
            </a:r>
            <a:r>
              <a:rPr lang="ru-RU" dirty="0" smtClean="0"/>
              <a:t> </a:t>
            </a:r>
            <a:r>
              <a:rPr lang="ru-RU" dirty="0" err="1" smtClean="0"/>
              <a:t>рибалка</a:t>
            </a:r>
            <a:r>
              <a:rPr lang="ru-RU" dirty="0" smtClean="0"/>
              <a:t> , </a:t>
            </a:r>
            <a:r>
              <a:rPr lang="ru-RU" dirty="0" err="1" smtClean="0"/>
              <a:t>який</a:t>
            </a:r>
            <a:r>
              <a:rPr lang="ru-RU" dirty="0" smtClean="0"/>
              <a:t> все </a:t>
            </a:r>
            <a:r>
              <a:rPr lang="ru-RU" dirty="0" err="1" smtClean="0"/>
              <a:t>життя</a:t>
            </a:r>
            <a:r>
              <a:rPr lang="ru-RU" dirty="0" smtClean="0"/>
              <a:t> трудиться , </a:t>
            </a:r>
            <a:r>
              <a:rPr lang="ru-RU" dirty="0" err="1" smtClean="0"/>
              <a:t>борючись</a:t>
            </a:r>
            <a:r>
              <a:rPr lang="ru-RU" dirty="0" smtClean="0"/>
              <a:t> з </a:t>
            </a:r>
            <a:r>
              <a:rPr lang="ru-RU" dirty="0" err="1" smtClean="0"/>
              <a:t>стражданнями</a:t>
            </a:r>
            <a:r>
              <a:rPr lang="ru-RU" dirty="0" smtClean="0"/>
              <a:t> і </a:t>
            </a:r>
            <a:r>
              <a:rPr lang="ru-RU" dirty="0" err="1" smtClean="0"/>
              <a:t>небезпеками</a:t>
            </a:r>
            <a:r>
              <a:rPr lang="ru-RU" dirty="0" smtClean="0"/>
              <a:t>. </a:t>
            </a:r>
            <a:r>
              <a:rPr lang="ru-RU" dirty="0" err="1" smtClean="0"/>
              <a:t>Шрами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руках «</a:t>
            </a:r>
            <a:r>
              <a:rPr lang="ru-RU" dirty="0" err="1" smtClean="0"/>
              <a:t>старі</a:t>
            </a:r>
            <a:r>
              <a:rPr lang="ru-RU" dirty="0" smtClean="0"/>
              <a:t>, як </a:t>
            </a:r>
            <a:r>
              <a:rPr lang="ru-RU" dirty="0" err="1" smtClean="0"/>
              <a:t>тріщини</a:t>
            </a:r>
            <a:r>
              <a:rPr lang="ru-RU" dirty="0" smtClean="0"/>
              <a:t> в давно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безводній</a:t>
            </a:r>
            <a:r>
              <a:rPr lang="ru-RU" dirty="0" smtClean="0"/>
              <a:t> </a:t>
            </a:r>
            <a:r>
              <a:rPr lang="ru-RU" dirty="0" err="1" smtClean="0"/>
              <a:t>пустелі</a:t>
            </a:r>
            <a:r>
              <a:rPr lang="ru-RU" dirty="0" smtClean="0"/>
              <a:t>». Усе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з морем. Море </a:t>
            </a:r>
            <a:r>
              <a:rPr lang="ru-RU" dirty="0" err="1" smtClean="0"/>
              <a:t>годує</a:t>
            </a:r>
            <a:r>
              <a:rPr lang="ru-RU" dirty="0" smtClean="0"/>
              <a:t> </a:t>
            </a:r>
            <a:r>
              <a:rPr lang="ru-RU" dirty="0" err="1" smtClean="0"/>
              <a:t>рибалок</a:t>
            </a:r>
            <a:r>
              <a:rPr lang="ru-RU" dirty="0" smtClean="0"/>
              <a:t> . Але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віддавати</a:t>
            </a:r>
            <a:r>
              <a:rPr lang="ru-RU" dirty="0" smtClean="0"/>
              <a:t> </a:t>
            </a:r>
            <a:r>
              <a:rPr lang="ru-RU" dirty="0" err="1" smtClean="0"/>
              <a:t>добровільно</a:t>
            </a:r>
            <a:r>
              <a:rPr lang="ru-RU" dirty="0" smtClean="0"/>
              <a:t>. Люди </a:t>
            </a:r>
            <a:r>
              <a:rPr lang="ru-RU" dirty="0" err="1" smtClean="0"/>
              <a:t>ведуть</a:t>
            </a:r>
            <a:r>
              <a:rPr lang="ru-RU" dirty="0" smtClean="0"/>
              <a:t> </a:t>
            </a:r>
            <a:r>
              <a:rPr lang="ru-RU" dirty="0" err="1" smtClean="0"/>
              <a:t>вічну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стихією</a:t>
            </a:r>
            <a:r>
              <a:rPr lang="ru-RU" dirty="0" smtClean="0"/>
              <a:t> ,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Сантьяго сильною і </a:t>
            </a:r>
            <a:r>
              <a:rPr lang="ru-RU" dirty="0" err="1" smtClean="0"/>
              <a:t>вольовою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таким людям </a:t>
            </a:r>
            <a:r>
              <a:rPr lang="ru-RU" dirty="0" err="1" smtClean="0"/>
              <a:t>поступається</a:t>
            </a:r>
            <a:r>
              <a:rPr lang="ru-RU" dirty="0" smtClean="0"/>
              <a:t> природа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багатств</a:t>
            </a:r>
            <a:r>
              <a:rPr lang="ru-RU" dirty="0" smtClean="0"/>
              <a:t> 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навчиться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,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глибоку</a:t>
            </a:r>
            <a:r>
              <a:rPr lang="ru-RU" dirty="0" smtClean="0"/>
              <a:t> і складне </a:t>
            </a:r>
            <a:r>
              <a:rPr lang="ru-RU" dirty="0" err="1" smtClean="0"/>
              <a:t>життя</a:t>
            </a:r>
            <a:r>
              <a:rPr lang="ru-RU" dirty="0" smtClean="0"/>
              <a:t> . </a:t>
            </a:r>
            <a:r>
              <a:rPr lang="ru-RU" dirty="0" err="1" smtClean="0"/>
              <a:t>Проводячи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в </a:t>
            </a:r>
            <a:r>
              <a:rPr lang="ru-RU" dirty="0" err="1" smtClean="0"/>
              <a:t>океані</a:t>
            </a:r>
            <a:r>
              <a:rPr lang="ru-RU" dirty="0" smtClean="0"/>
              <a:t> , </a:t>
            </a:r>
            <a:r>
              <a:rPr lang="ru-RU" dirty="0" err="1" smtClean="0"/>
              <a:t>старий</a:t>
            </a:r>
            <a:r>
              <a:rPr lang="ru-RU" dirty="0" smtClean="0"/>
              <a:t> Сантьяго </a:t>
            </a:r>
            <a:r>
              <a:rPr lang="ru-RU" dirty="0" err="1" smtClean="0"/>
              <a:t>відчуває</a:t>
            </a:r>
            <a:r>
              <a:rPr lang="ru-RU" dirty="0" smtClean="0"/>
              <a:t> себе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Герой </a:t>
            </a:r>
            <a:r>
              <a:rPr lang="ru-RU" dirty="0" err="1" smtClean="0"/>
              <a:t>Хемінгуея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з морем </a:t>
            </a:r>
            <a:r>
              <a:rPr lang="ru-RU" dirty="0" err="1" smtClean="0"/>
              <a:t>якимись</a:t>
            </a:r>
            <a:r>
              <a:rPr lang="ru-RU" dirty="0" smtClean="0"/>
              <a:t> </a:t>
            </a:r>
            <a:r>
              <a:rPr lang="ru-RU" dirty="0" err="1" smtClean="0"/>
              <a:t>внутрішніми</a:t>
            </a:r>
            <a:r>
              <a:rPr lang="ru-RU" dirty="0" smtClean="0"/>
              <a:t> узами.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старості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 на море. «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веселі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яка не </a:t>
            </a:r>
            <a:r>
              <a:rPr lang="ru-RU" dirty="0" err="1" smtClean="0"/>
              <a:t>здається</a:t>
            </a:r>
            <a:r>
              <a:rPr lang="ru-RU" dirty="0" smtClean="0"/>
              <a:t>» , -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Хемінгуей</a:t>
            </a:r>
            <a:r>
              <a:rPr lang="ru-RU" dirty="0" smtClean="0"/>
              <a:t> . </a:t>
            </a:r>
            <a:r>
              <a:rPr lang="ru-RU" dirty="0" err="1" smtClean="0"/>
              <a:t>Триденний</a:t>
            </a:r>
            <a:r>
              <a:rPr lang="ru-RU" dirty="0" smtClean="0"/>
              <a:t> </a:t>
            </a:r>
            <a:r>
              <a:rPr lang="ru-RU" dirty="0" err="1" smtClean="0"/>
              <a:t>поєдинок</a:t>
            </a:r>
            <a:r>
              <a:rPr lang="ru-RU" dirty="0" smtClean="0"/>
              <a:t> з </a:t>
            </a:r>
            <a:r>
              <a:rPr lang="ru-RU" dirty="0" err="1" smtClean="0"/>
              <a:t>спійманої</a:t>
            </a:r>
            <a:r>
              <a:rPr lang="ru-RU" dirty="0" smtClean="0"/>
              <a:t> </a:t>
            </a:r>
            <a:r>
              <a:rPr lang="ru-RU" dirty="0" err="1" smtClean="0"/>
              <a:t>рибою</a:t>
            </a:r>
            <a:r>
              <a:rPr lang="ru-RU" dirty="0" smtClean="0"/>
              <a:t> Сантьяго « </a:t>
            </a:r>
            <a:r>
              <a:rPr lang="ru-RU" dirty="0" err="1" smtClean="0"/>
              <a:t>виграв</a:t>
            </a:r>
            <a:r>
              <a:rPr lang="ru-RU" dirty="0" smtClean="0"/>
              <a:t> ». « Людина не для того створена 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терпіти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. Людину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знищити</a:t>
            </a:r>
            <a:r>
              <a:rPr lang="ru-RU" dirty="0" smtClean="0"/>
              <a:t> , але </a:t>
            </a:r>
            <a:r>
              <a:rPr lang="ru-RU" dirty="0" err="1" smtClean="0"/>
              <a:t>її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перемогти</a:t>
            </a:r>
            <a:r>
              <a:rPr lang="ru-RU" dirty="0" smtClean="0"/>
              <a:t> » , - говорить 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рибалка</a:t>
            </a:r>
            <a:r>
              <a:rPr lang="ru-RU" dirty="0" smtClean="0"/>
              <a:t> .</a:t>
            </a:r>
            <a:endParaRPr lang="ru-RU" dirty="0"/>
          </a:p>
        </p:txBody>
      </p:sp>
      <p:pic>
        <p:nvPicPr>
          <p:cNvPr id="4" name="Picture 5" descr="Картинка 7 из 1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53550"/>
            <a:ext cx="3212558" cy="212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34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 </a:t>
            </a:r>
            <a:r>
              <a:rPr lang="ru-RU" dirty="0" err="1" smtClean="0"/>
              <a:t>наплювати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везіння</a:t>
            </a:r>
            <a:r>
              <a:rPr lang="ru-RU" dirty="0" smtClean="0"/>
              <a:t>! .. Я </a:t>
            </a:r>
            <a:r>
              <a:rPr lang="ru-RU" dirty="0" err="1" smtClean="0"/>
              <a:t>тобі</a:t>
            </a:r>
            <a:r>
              <a:rPr lang="ru-RU" dirty="0" smtClean="0"/>
              <a:t> принесу удачу.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Людина,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бореться</a:t>
            </a:r>
            <a:r>
              <a:rPr lang="ru-RU" dirty="0" smtClean="0"/>
              <a:t> з долею, не </a:t>
            </a:r>
            <a:r>
              <a:rPr lang="ru-RU" dirty="0" err="1" smtClean="0"/>
              <a:t>звертає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на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невдачі</a:t>
            </a:r>
            <a:r>
              <a:rPr lang="ru-RU" dirty="0" smtClean="0"/>
              <a:t>. 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головне -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невдача</a:t>
            </a:r>
            <a:r>
              <a:rPr lang="ru-RU" dirty="0" smtClean="0"/>
              <a:t>, а </a:t>
            </a:r>
            <a:r>
              <a:rPr lang="ru-RU" dirty="0" err="1" smtClean="0"/>
              <a:t>фатальний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відточує</a:t>
            </a:r>
            <a:r>
              <a:rPr lang="ru-RU" dirty="0" smtClean="0"/>
              <a:t> силу </a:t>
            </a:r>
            <a:r>
              <a:rPr lang="ru-RU" dirty="0" err="1" smtClean="0"/>
              <a:t>волі</a:t>
            </a:r>
            <a:r>
              <a:rPr lang="ru-RU" dirty="0" smtClean="0"/>
              <a:t> і характер. </a:t>
            </a:r>
            <a:r>
              <a:rPr lang="ru-RU" dirty="0" err="1" smtClean="0"/>
              <a:t>Він</a:t>
            </a:r>
            <a:r>
              <a:rPr lang="ru-RU" dirty="0" smtClean="0"/>
              <a:t> сам не </a:t>
            </a:r>
            <a:r>
              <a:rPr lang="ru-RU" dirty="0" err="1" smtClean="0"/>
              <a:t>відступає</a:t>
            </a:r>
            <a:r>
              <a:rPr lang="ru-RU" dirty="0" smtClean="0"/>
              <a:t>, і </a:t>
            </a:r>
            <a:r>
              <a:rPr lang="ru-RU" dirty="0" err="1" smtClean="0"/>
              <a:t>вчить</a:t>
            </a:r>
            <a:r>
              <a:rPr lang="ru-RU" dirty="0" smtClean="0"/>
              <a:t> хлопчика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відступати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Життєва</a:t>
            </a:r>
            <a:r>
              <a:rPr lang="ru-RU" dirty="0" smtClean="0"/>
              <a:t> мета Сантьяго - </a:t>
            </a:r>
            <a:r>
              <a:rPr lang="ru-RU" dirty="0" err="1" smtClean="0"/>
              <a:t>боротьба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принцип - </a:t>
            </a:r>
            <a:r>
              <a:rPr lang="ru-RU" dirty="0" err="1" smtClean="0"/>
              <a:t>дійти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. </a:t>
            </a:r>
            <a:r>
              <a:rPr lang="ru-RU" dirty="0" err="1" smtClean="0"/>
              <a:t>Повість</a:t>
            </a:r>
            <a:r>
              <a:rPr lang="ru-RU" dirty="0" smtClean="0"/>
              <a:t> пронизана символами і образами, </a:t>
            </a:r>
            <a:r>
              <a:rPr lang="ru-RU" dirty="0" err="1" smtClean="0"/>
              <a:t>які</a:t>
            </a:r>
            <a:r>
              <a:rPr lang="ru-RU" dirty="0" smtClean="0"/>
              <a:t> є </a:t>
            </a:r>
            <a:r>
              <a:rPr lang="ru-RU" dirty="0" err="1" smtClean="0"/>
              <a:t>ключовими</a:t>
            </a:r>
            <a:r>
              <a:rPr lang="ru-RU" dirty="0" smtClean="0"/>
              <a:t>, і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лейтмотив </a:t>
            </a:r>
            <a:r>
              <a:rPr lang="ru-RU" dirty="0" err="1" smtClean="0"/>
              <a:t>твору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494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одна з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стихій</a:t>
            </a:r>
            <a:r>
              <a:rPr lang="ru-RU" dirty="0" smtClean="0"/>
              <a:t> </a:t>
            </a:r>
            <a:r>
              <a:rPr lang="ru-RU" dirty="0" err="1" smtClean="0"/>
              <a:t>світобудови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першооснова</a:t>
            </a:r>
            <a:r>
              <a:rPr lang="ru-RU" dirty="0" smtClean="0"/>
              <a:t>, </a:t>
            </a:r>
            <a:r>
              <a:rPr lang="ru-RU" dirty="0" err="1" smtClean="0"/>
              <a:t>початковий</a:t>
            </a:r>
            <a:r>
              <a:rPr lang="ru-RU" dirty="0" smtClean="0"/>
              <a:t> стан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сущого</a:t>
            </a:r>
            <a:r>
              <a:rPr lang="ru-RU" dirty="0" smtClean="0"/>
              <a:t>, </a:t>
            </a:r>
            <a:r>
              <a:rPr lang="ru-RU" dirty="0" err="1" smtClean="0"/>
              <a:t>еквівалент</a:t>
            </a:r>
            <a:r>
              <a:rPr lang="ru-RU" dirty="0" smtClean="0"/>
              <a:t> </a:t>
            </a:r>
            <a:r>
              <a:rPr lang="ru-RU" dirty="0" err="1" smtClean="0"/>
              <a:t>первісного</a:t>
            </a:r>
            <a:r>
              <a:rPr lang="ru-RU" dirty="0" smtClean="0"/>
              <a:t> хаосу </a:t>
            </a:r>
          </a:p>
          <a:p>
            <a:r>
              <a:rPr lang="ru-RU" dirty="0" smtClean="0"/>
              <a:t>агент, </a:t>
            </a:r>
            <a:r>
              <a:rPr lang="ru-RU" dirty="0" err="1" smtClean="0"/>
              <a:t>середовище</a:t>
            </a:r>
            <a:r>
              <a:rPr lang="ru-RU" dirty="0" smtClean="0"/>
              <a:t> і принцип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зачаття</a:t>
            </a:r>
            <a:r>
              <a:rPr lang="ru-RU" dirty="0" smtClean="0"/>
              <a:t> і </a:t>
            </a:r>
            <a:r>
              <a:rPr lang="ru-RU" dirty="0" err="1" smtClean="0"/>
              <a:t>породження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еквівалент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"</a:t>
            </a:r>
            <a:r>
              <a:rPr lang="ru-RU" dirty="0" err="1" smtClean="0"/>
              <a:t>соків</a:t>
            </a:r>
            <a:r>
              <a:rPr lang="ru-RU" dirty="0" smtClean="0"/>
              <a:t>"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вода як </a:t>
            </a:r>
            <a:r>
              <a:rPr lang="ru-RU" dirty="0" err="1" smtClean="0"/>
              <a:t>першооснова</a:t>
            </a:r>
            <a:r>
              <a:rPr lang="ru-RU" dirty="0" smtClean="0"/>
              <a:t>, вода для акту </a:t>
            </a:r>
            <a:r>
              <a:rPr lang="ru-RU" dirty="0" err="1" smtClean="0"/>
              <a:t>обмивання</a:t>
            </a:r>
            <a:r>
              <a:rPr lang="ru-RU" dirty="0" smtClean="0"/>
              <a:t>, </a:t>
            </a:r>
            <a:r>
              <a:rPr lang="ru-RU" dirty="0" err="1" smtClean="0"/>
              <a:t>вихідна</a:t>
            </a:r>
            <a:r>
              <a:rPr lang="ru-RU" dirty="0" smtClean="0"/>
              <a:t> чистота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49079"/>
            <a:ext cx="21686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chemeClr val="tx1">
                        <a:lumMod val="95000"/>
                        <a:lumOff val="5000"/>
                        <a:tint val="66000"/>
                        <a:satMod val="160000"/>
                      </a:schemeClr>
                    </a:gs>
                    <a:gs pos="50000">
                      <a:schemeClr val="tx1">
                        <a:lumMod val="95000"/>
                        <a:lumOff val="5000"/>
                        <a:tint val="44500"/>
                        <a:satMod val="160000"/>
                      </a:schemeClr>
                    </a:gs>
                    <a:gs pos="100000">
                      <a:schemeClr val="tx1">
                        <a:lumMod val="95000"/>
                        <a:lumOff val="5000"/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effectLst/>
              </a:rPr>
              <a:t>Вода</a:t>
            </a:r>
            <a:endParaRPr lang="ru-RU" sz="7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 flip="none" rotWithShape="1">
                <a:gsLst>
                  <a:gs pos="0">
                    <a:schemeClr val="tx1">
                      <a:lumMod val="95000"/>
                      <a:lumOff val="5000"/>
                      <a:tint val="66000"/>
                      <a:satMod val="160000"/>
                    </a:schemeClr>
                  </a:gs>
                  <a:gs pos="50000">
                    <a:schemeClr val="tx1">
                      <a:lumMod val="95000"/>
                      <a:lumOff val="5000"/>
                      <a:tint val="44500"/>
                      <a:satMod val="160000"/>
                    </a:schemeClr>
                  </a:gs>
                  <a:gs pos="100000">
                    <a:schemeClr val="tx1">
                      <a:lumMod val="95000"/>
                      <a:lumOff val="5000"/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377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Важливо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зловивши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, 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відриває</a:t>
            </a:r>
            <a:r>
              <a:rPr lang="ru-RU" dirty="0" smtClean="0"/>
              <a:t> по </a:t>
            </a:r>
            <a:r>
              <a:rPr lang="ru-RU" dirty="0" err="1" smtClean="0"/>
              <a:t>шматочку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очиститися</a:t>
            </a:r>
            <a:r>
              <a:rPr lang="ru-RU" dirty="0" smtClean="0"/>
              <a:t>, </a:t>
            </a:r>
            <a:r>
              <a:rPr lang="ru-RU" dirty="0" err="1" smtClean="0"/>
              <a:t>знайти</a:t>
            </a:r>
            <a:r>
              <a:rPr lang="ru-RU" dirty="0" smtClean="0"/>
              <a:t> форму, </a:t>
            </a:r>
            <a:r>
              <a:rPr lang="ru-RU" dirty="0" err="1" smtClean="0"/>
              <a:t>переродитися</a:t>
            </a:r>
            <a:r>
              <a:rPr lang="ru-RU" dirty="0" smtClean="0"/>
              <a:t>. </a:t>
            </a:r>
            <a:r>
              <a:rPr lang="ru-RU" dirty="0" err="1" smtClean="0"/>
              <a:t>Риба</a:t>
            </a:r>
            <a:r>
              <a:rPr lang="ru-RU" dirty="0" smtClean="0"/>
              <a:t> - не пожива, </a:t>
            </a:r>
            <a:r>
              <a:rPr lang="ru-RU" dirty="0" err="1" smtClean="0"/>
              <a:t>скоріше</a:t>
            </a:r>
            <a:r>
              <a:rPr lang="ru-RU" dirty="0" smtClean="0"/>
              <a:t>, для </a:t>
            </a:r>
            <a:r>
              <a:rPr lang="ru-RU" dirty="0" err="1" smtClean="0"/>
              <a:t>нього</a:t>
            </a:r>
            <a:r>
              <a:rPr lang="ru-RU" dirty="0" smtClean="0"/>
              <a:t> вона - символ </a:t>
            </a:r>
            <a:r>
              <a:rPr lang="ru-RU" dirty="0" err="1" smtClean="0"/>
              <a:t>чистоти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міру</a:t>
            </a:r>
            <a:r>
              <a:rPr lang="ru-RU" dirty="0" smtClean="0"/>
              <a:t> того, як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кровожерливі</a:t>
            </a:r>
            <a:r>
              <a:rPr lang="ru-RU" dirty="0" smtClean="0"/>
              <a:t> </a:t>
            </a:r>
            <a:r>
              <a:rPr lang="ru-RU" dirty="0" err="1" smtClean="0"/>
              <a:t>акули</a:t>
            </a:r>
            <a:r>
              <a:rPr lang="ru-RU" dirty="0" smtClean="0"/>
              <a:t> </a:t>
            </a:r>
            <a:r>
              <a:rPr lang="ru-RU" dirty="0" err="1" smtClean="0"/>
              <a:t>відривають</a:t>
            </a:r>
            <a:r>
              <a:rPr lang="ru-RU" dirty="0" smtClean="0"/>
              <a:t> по </a:t>
            </a:r>
            <a:r>
              <a:rPr lang="ru-RU" dirty="0" err="1" smtClean="0"/>
              <a:t>шматочку</a:t>
            </a:r>
            <a:r>
              <a:rPr lang="ru-RU" dirty="0" smtClean="0"/>
              <a:t>, </a:t>
            </a:r>
            <a:r>
              <a:rPr lang="ru-RU" dirty="0" err="1" smtClean="0"/>
              <a:t>сили</a:t>
            </a:r>
            <a:r>
              <a:rPr lang="ru-RU" dirty="0" smtClean="0"/>
              <a:t> старого </a:t>
            </a:r>
            <a:r>
              <a:rPr lang="ru-RU" dirty="0" err="1" smtClean="0"/>
              <a:t>зменшені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акули</a:t>
            </a:r>
            <a:r>
              <a:rPr lang="ru-RU" dirty="0" smtClean="0"/>
              <a:t> </a:t>
            </a:r>
            <a:r>
              <a:rPr lang="ru-RU" dirty="0" err="1" smtClean="0"/>
              <a:t>поїдають</a:t>
            </a:r>
            <a:r>
              <a:rPr lang="ru-RU" dirty="0" smtClean="0"/>
              <a:t> старого, а не </a:t>
            </a:r>
            <a:r>
              <a:rPr lang="ru-RU" dirty="0" err="1" smtClean="0"/>
              <a:t>рибу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риба</a:t>
            </a:r>
            <a:r>
              <a:rPr lang="ru-RU" dirty="0" smtClean="0"/>
              <a:t> і </a:t>
            </a:r>
            <a:r>
              <a:rPr lang="ru-RU" dirty="0" err="1" smtClean="0"/>
              <a:t>старий</a:t>
            </a:r>
            <a:r>
              <a:rPr lang="ru-RU" dirty="0" smtClean="0"/>
              <a:t> -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 і </a:t>
            </a:r>
            <a:r>
              <a:rPr lang="ru-RU" dirty="0" err="1" smtClean="0"/>
              <a:t>неподільне</a:t>
            </a:r>
            <a:r>
              <a:rPr lang="ru-RU" dirty="0" smtClean="0"/>
              <a:t>,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близнюки</a:t>
            </a:r>
            <a:r>
              <a:rPr lang="ru-RU" dirty="0" smtClean="0"/>
              <a:t>, </a:t>
            </a:r>
            <a:r>
              <a:rPr lang="ru-RU" dirty="0" err="1" smtClean="0"/>
              <a:t>двійники</a:t>
            </a:r>
            <a:r>
              <a:rPr lang="ru-RU" dirty="0" smtClean="0"/>
              <a:t>, </a:t>
            </a:r>
            <a:r>
              <a:rPr lang="ru-RU" dirty="0" err="1" smtClean="0"/>
              <a:t>відчувають</a:t>
            </a:r>
            <a:r>
              <a:rPr lang="ru-RU" dirty="0" smtClean="0"/>
              <a:t> на </a:t>
            </a:r>
            <a:r>
              <a:rPr lang="ru-RU" dirty="0" err="1" smtClean="0"/>
              <a:t>відстані</a:t>
            </a:r>
            <a:r>
              <a:rPr lang="ru-RU" dirty="0" smtClean="0"/>
              <a:t> один одного. "Я з тобою не </a:t>
            </a:r>
            <a:r>
              <a:rPr lang="ru-RU" dirty="0" err="1" smtClean="0"/>
              <a:t>розлучуся</a:t>
            </a:r>
            <a:r>
              <a:rPr lang="ru-RU" dirty="0" smtClean="0"/>
              <a:t>, </a:t>
            </a:r>
            <a:r>
              <a:rPr lang="ru-RU" dirty="0" err="1" smtClean="0"/>
              <a:t>поки</a:t>
            </a:r>
            <a:r>
              <a:rPr lang="ru-RU" dirty="0" smtClean="0"/>
              <a:t> не помру", говорить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старий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332656"/>
            <a:ext cx="1648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Риба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666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«</a:t>
            </a:r>
            <a:r>
              <a:rPr lang="ru-RU" sz="2400" dirty="0" err="1" smtClean="0"/>
              <a:t>Чи</a:t>
            </a:r>
            <a:r>
              <a:rPr lang="ru-RU" sz="2400" dirty="0" smtClean="0"/>
              <a:t> не чудо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, один Бог </a:t>
            </a:r>
            <a:r>
              <a:rPr lang="ru-RU" sz="2400" dirty="0" err="1" smtClean="0"/>
              <a:t>знає</a:t>
            </a:r>
            <a:r>
              <a:rPr lang="ru-RU" sz="2400" dirty="0" smtClean="0"/>
              <a:t>, </a:t>
            </a:r>
            <a:r>
              <a:rPr lang="ru-RU" sz="2400" dirty="0" err="1" smtClean="0"/>
              <a:t>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вона прожила на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. </a:t>
            </a:r>
            <a:r>
              <a:rPr lang="ru-RU" sz="2400" dirty="0" err="1" smtClean="0"/>
              <a:t>Ніколи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траплялася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така</a:t>
            </a:r>
            <a:r>
              <a:rPr lang="ru-RU" sz="2400" dirty="0" smtClean="0"/>
              <a:t> сильна 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. І </a:t>
            </a:r>
            <a:r>
              <a:rPr lang="ru-RU" sz="2400" dirty="0" err="1" smtClean="0"/>
              <a:t>подумати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, як дивно вона себе </a:t>
            </a:r>
            <a:r>
              <a:rPr lang="ru-RU" sz="2400" dirty="0" err="1" smtClean="0"/>
              <a:t>веде</a:t>
            </a:r>
            <a:r>
              <a:rPr lang="ru-RU" sz="2400" dirty="0" smtClean="0"/>
              <a:t>.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бути, тому не </a:t>
            </a:r>
            <a:r>
              <a:rPr lang="ru-RU" sz="2400" dirty="0" err="1" smtClean="0"/>
              <a:t>стрибає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розумна</a:t>
            </a:r>
            <a:r>
              <a:rPr lang="ru-RU" sz="2400" dirty="0" smtClean="0"/>
              <a:t>" 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міфах</a:t>
            </a:r>
            <a:r>
              <a:rPr lang="ru-RU" dirty="0" smtClean="0"/>
              <a:t> про потоп </a:t>
            </a:r>
            <a:r>
              <a:rPr lang="ru-RU" dirty="0" err="1" smtClean="0"/>
              <a:t>Риба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як </a:t>
            </a:r>
            <a:r>
              <a:rPr lang="ru-RU" dirty="0" err="1" smtClean="0"/>
              <a:t>рятівник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символ </a:t>
            </a:r>
            <a:r>
              <a:rPr lang="ru-RU" dirty="0" err="1" smtClean="0"/>
              <a:t>спокійного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у </a:t>
            </a:r>
            <a:r>
              <a:rPr lang="ru-RU" dirty="0" err="1" smtClean="0"/>
              <a:t>шумерів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- у </a:t>
            </a:r>
            <a:r>
              <a:rPr lang="ru-RU" dirty="0" err="1" smtClean="0"/>
              <a:t>японців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культ </a:t>
            </a:r>
            <a:r>
              <a:rPr lang="ru-RU" dirty="0" err="1" smtClean="0"/>
              <a:t>Риби</a:t>
            </a:r>
            <a:r>
              <a:rPr lang="ru-RU" dirty="0" smtClean="0"/>
              <a:t> в </a:t>
            </a:r>
            <a:r>
              <a:rPr lang="ru-RU" dirty="0" err="1" smtClean="0"/>
              <a:t>Закавказзі</a:t>
            </a:r>
            <a:r>
              <a:rPr lang="ru-RU" dirty="0" smtClean="0"/>
              <a:t> -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форелі</a:t>
            </a:r>
            <a:r>
              <a:rPr lang="ru-RU" dirty="0" smtClean="0"/>
              <a:t>) при </a:t>
            </a:r>
            <a:r>
              <a:rPr lang="ru-RU" dirty="0" err="1" smtClean="0"/>
              <a:t>лікуванні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хвороб </a:t>
            </a:r>
          </a:p>
          <a:p>
            <a:r>
              <a:rPr lang="ru-RU" dirty="0" err="1" smtClean="0"/>
              <a:t>еквівалент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мертвих</a:t>
            </a:r>
            <a:r>
              <a:rPr lang="ru-RU" dirty="0" smtClean="0"/>
              <a:t>, </a:t>
            </a:r>
            <a:r>
              <a:rPr lang="ru-RU" dirty="0" err="1" smtClean="0"/>
              <a:t>нижнього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Грецьке</a:t>
            </a:r>
            <a:r>
              <a:rPr lang="ru-RU" dirty="0" smtClean="0"/>
              <a:t> слово «</a:t>
            </a:r>
            <a:r>
              <a:rPr lang="ru-RU" dirty="0" err="1" smtClean="0"/>
              <a:t>риба</a:t>
            </a:r>
            <a:r>
              <a:rPr lang="ru-RU" dirty="0" smtClean="0"/>
              <a:t>» = </a:t>
            </a:r>
            <a:r>
              <a:rPr lang="ru-RU" dirty="0" err="1" smtClean="0"/>
              <a:t>абревіатура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«</a:t>
            </a:r>
            <a:r>
              <a:rPr lang="ru-RU" dirty="0" err="1" smtClean="0"/>
              <a:t>Ісус</a:t>
            </a:r>
            <a:r>
              <a:rPr lang="ru-RU" dirty="0" smtClean="0"/>
              <a:t> Христос, божий </a:t>
            </a:r>
            <a:r>
              <a:rPr lang="ru-RU" dirty="0" err="1" smtClean="0"/>
              <a:t>син</a:t>
            </a:r>
            <a:r>
              <a:rPr lang="ru-RU" dirty="0" smtClean="0"/>
              <a:t>, </a:t>
            </a:r>
            <a:r>
              <a:rPr lang="ru-RU" dirty="0" err="1" smtClean="0"/>
              <a:t>рятівник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Символ </a:t>
            </a:r>
            <a:r>
              <a:rPr lang="ru-RU" dirty="0" err="1" smtClean="0"/>
              <a:t>хрещення</a:t>
            </a:r>
            <a:r>
              <a:rPr lang="ru-RU" dirty="0" smtClean="0"/>
              <a:t>, </a:t>
            </a:r>
            <a:r>
              <a:rPr lang="ru-RU" dirty="0" err="1" smtClean="0"/>
              <a:t>причастя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Опис</a:t>
            </a:r>
            <a:r>
              <a:rPr lang="ru-RU" dirty="0" smtClean="0"/>
              <a:t> акул,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пожирають</a:t>
            </a:r>
            <a:r>
              <a:rPr lang="ru-RU" dirty="0" smtClean="0"/>
              <a:t> </a:t>
            </a:r>
            <a:r>
              <a:rPr lang="ru-RU" dirty="0" err="1" smtClean="0"/>
              <a:t>спійману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, </a:t>
            </a:r>
            <a:r>
              <a:rPr lang="ru-RU" dirty="0" err="1" smtClean="0"/>
              <a:t>трактується</a:t>
            </a:r>
            <a:r>
              <a:rPr lang="ru-RU" dirty="0" smtClean="0"/>
              <a:t> як </a:t>
            </a:r>
            <a:r>
              <a:rPr lang="ru-RU" dirty="0" err="1" smtClean="0"/>
              <a:t>невблаганність</a:t>
            </a:r>
            <a:r>
              <a:rPr lang="ru-RU" dirty="0" smtClean="0"/>
              <a:t> і </a:t>
            </a:r>
            <a:r>
              <a:rPr lang="ru-RU" dirty="0" err="1" smtClean="0"/>
              <a:t>верховна</a:t>
            </a:r>
            <a:r>
              <a:rPr lang="ru-RU" dirty="0" smtClean="0"/>
              <a:t> </a:t>
            </a:r>
            <a:r>
              <a:rPr lang="ru-RU" dirty="0" err="1" smtClean="0"/>
              <a:t>міць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59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Море - </a:t>
            </a:r>
            <a:r>
              <a:rPr lang="ru-RU" dirty="0" err="1" smtClean="0"/>
              <a:t>доказ</a:t>
            </a:r>
            <a:r>
              <a:rPr lang="ru-RU" dirty="0" smtClean="0"/>
              <a:t> </a:t>
            </a:r>
            <a:r>
              <a:rPr lang="ru-RU" dirty="0" err="1" smtClean="0"/>
              <a:t>могутності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над </a:t>
            </a:r>
            <a:r>
              <a:rPr lang="ru-RU" dirty="0" err="1" smtClean="0"/>
              <a:t>усім</a:t>
            </a:r>
            <a:r>
              <a:rPr lang="ru-RU" dirty="0" smtClean="0"/>
              <a:t> , але </a:t>
            </a:r>
            <a:r>
              <a:rPr lang="ru-RU" dirty="0" err="1" smtClean="0"/>
              <a:t>тільки</a:t>
            </a:r>
            <a:r>
              <a:rPr lang="ru-RU" dirty="0" smtClean="0"/>
              <a:t> не над природою.</a:t>
            </a:r>
          </a:p>
          <a:p>
            <a:r>
              <a:rPr lang="ru-RU" dirty="0" err="1" smtClean="0"/>
              <a:t>Риба</a:t>
            </a:r>
            <a:r>
              <a:rPr lang="ru-RU" dirty="0" smtClean="0"/>
              <a:t> - </a:t>
            </a:r>
            <a:r>
              <a:rPr lang="ru-RU" dirty="0" err="1" smtClean="0"/>
              <a:t>родючість</a:t>
            </a:r>
            <a:r>
              <a:rPr lang="ru-RU" dirty="0" smtClean="0"/>
              <a:t> , </a:t>
            </a:r>
            <a:r>
              <a:rPr lang="ru-RU" dirty="0" err="1" smtClean="0"/>
              <a:t>очищення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скверни , символ </a:t>
            </a:r>
            <a:r>
              <a:rPr lang="ru-RU" dirty="0" err="1" smtClean="0"/>
              <a:t>вічності</a:t>
            </a:r>
            <a:r>
              <a:rPr lang="ru-RU" dirty="0" smtClean="0"/>
              <a:t> , </a:t>
            </a:r>
            <a:r>
              <a:rPr lang="ru-RU" dirty="0" err="1" smtClean="0"/>
              <a:t>безсмертя</a:t>
            </a:r>
            <a:r>
              <a:rPr lang="ru-RU" dirty="0" smtClean="0"/>
              <a:t> , тому Сантьяго так і не </a:t>
            </a:r>
            <a:r>
              <a:rPr lang="ru-RU" dirty="0" err="1" smtClean="0"/>
              <a:t>зумів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 в </a:t>
            </a:r>
            <a:r>
              <a:rPr lang="ru-RU" dirty="0" err="1" smtClean="0"/>
              <a:t>цілості</a:t>
            </a:r>
            <a:r>
              <a:rPr lang="ru-RU" dirty="0" smtClean="0"/>
              <a:t> , </a:t>
            </a:r>
            <a:r>
              <a:rPr lang="ru-RU" dirty="0" err="1" smtClean="0"/>
              <a:t>людині</a:t>
            </a:r>
            <a:r>
              <a:rPr lang="ru-RU" dirty="0" smtClean="0"/>
              <a:t> не </a:t>
            </a:r>
            <a:r>
              <a:rPr lang="ru-RU" dirty="0" err="1" smtClean="0"/>
              <a:t>підвладне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перемогу над </a:t>
            </a:r>
            <a:r>
              <a:rPr lang="ru-RU" dirty="0" err="1" smtClean="0"/>
              <a:t>вічним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Старий</a:t>
            </a:r>
            <a:r>
              <a:rPr lang="ru-RU" dirty="0" smtClean="0"/>
              <a:t> у </a:t>
            </a:r>
            <a:r>
              <a:rPr lang="ru-RU" dirty="0" err="1" smtClean="0"/>
              <a:t>битві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переможцем</a:t>
            </a:r>
            <a:r>
              <a:rPr lang="ru-RU" dirty="0" smtClean="0"/>
              <a:t> - </a:t>
            </a:r>
            <a:r>
              <a:rPr lang="ru-RU" dirty="0" err="1" smtClean="0"/>
              <a:t>одержуючи</a:t>
            </a:r>
            <a:r>
              <a:rPr lang="ru-RU" dirty="0" smtClean="0"/>
              <a:t> головне - торжество </a:t>
            </a:r>
            <a:r>
              <a:rPr lang="ru-RU" dirty="0" err="1" smtClean="0"/>
              <a:t>життя</a:t>
            </a:r>
            <a:r>
              <a:rPr lang="ru-RU" dirty="0" smtClean="0"/>
              <a:t> , </a:t>
            </a:r>
            <a:r>
              <a:rPr lang="ru-RU" dirty="0" err="1" smtClean="0"/>
              <a:t>сльози</a:t>
            </a:r>
            <a:r>
              <a:rPr lang="ru-RU" dirty="0" smtClean="0"/>
              <a:t> </a:t>
            </a:r>
            <a:r>
              <a:rPr lang="ru-RU" dirty="0" err="1" smtClean="0"/>
              <a:t>радості</a:t>
            </a:r>
            <a:r>
              <a:rPr lang="ru-RU" dirty="0" smtClean="0"/>
              <a:t> хлопчика 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зустрічає</a:t>
            </a:r>
            <a:r>
              <a:rPr lang="ru-RU" dirty="0" smtClean="0"/>
              <a:t> старого.</a:t>
            </a:r>
          </a:p>
          <a:p>
            <a:r>
              <a:rPr lang="ru-RU" dirty="0" smtClean="0"/>
              <a:t>Скелет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- </a:t>
            </a:r>
            <a:r>
              <a:rPr lang="ru-RU" dirty="0" err="1" smtClean="0"/>
              <a:t>стрижень</a:t>
            </a:r>
            <a:r>
              <a:rPr lang="ru-RU" dirty="0" smtClean="0"/>
              <a:t> 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вся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: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життя</a:t>
            </a:r>
            <a:r>
              <a:rPr lang="ru-RU" dirty="0" smtClean="0"/>
              <a:t> ,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тріумфувати</a:t>
            </a:r>
            <a:r>
              <a:rPr lang="ru-RU" dirty="0" smtClean="0"/>
              <a:t> над </a:t>
            </a:r>
            <a:r>
              <a:rPr lang="ru-RU" dirty="0" err="1" smtClean="0"/>
              <a:t>смертю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48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889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Старий і море</vt:lpstr>
      <vt:lpstr>Презентация PowerPoint</vt:lpstr>
      <vt:lpstr>Презентация PowerPoint</vt:lpstr>
      <vt:lpstr>Презентация PowerPoint</vt:lpstr>
      <vt:lpstr>Та наплювати мені на це везіння! .. Я тобі принесу удачу.</vt:lpstr>
      <vt:lpstr>Презентация PowerPoint</vt:lpstr>
      <vt:lpstr>Презентация PowerPoint</vt:lpstr>
      <vt:lpstr>«Чи не чудо ця риба, один Бог знає, скільки років вона прожила на світі. Ніколи ще мені не траплялася така сильна риба. І подумати тільки, як дивно вона себе веде. Може бути, тому не стрибає, що вже дуже розумна" .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Старий і море</dc:title>
  <dc:creator>User</dc:creator>
  <cp:lastModifiedBy>User</cp:lastModifiedBy>
  <cp:revision>2</cp:revision>
  <dcterms:created xsi:type="dcterms:W3CDTF">2014-03-04T23:05:28Z</dcterms:created>
  <dcterms:modified xsi:type="dcterms:W3CDTF">2014-03-04T23:25:18Z</dcterms:modified>
</cp:coreProperties>
</file>