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slideLayouts/slideLayout48.xml" ContentType="application/vnd.openxmlformats-officedocument.presentationml.slideLayout+xml"/>
  <Override PartName="/ppt/theme/theme5.xml" ContentType="application/vnd.openxmlformats-officedocument.them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46.xml" ContentType="application/vnd.openxmlformats-officedocument.presentationml.slideLayout+xml"/>
  <Override PartName="/ppt/slideLayouts/slideLayout55.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Override PartName="/ppt/slideLayouts/slideLayout53.xml" ContentType="application/vnd.openxmlformats-officedocument.presentationml.slideLayout+xml"/>
  <Default Extension="rels" ContentType="application/vnd.openxmlformats-package.relationships+xml"/>
  <Default Extension="xml" ContentType="application/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1.xml" ContentType="application/vnd.openxmlformats-officedocument.presentationml.slideLayout+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docProps/app.xml" ContentType="application/vnd.openxmlformats-officedocument.extended-properties+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Lst>
  <p:sldIdLst>
    <p:sldId id="256" r:id="rId6"/>
    <p:sldId id="257" r:id="rId7"/>
    <p:sldId id="258" r:id="rId8"/>
    <p:sldId id="259" r:id="rId9"/>
    <p:sldId id="260" r:id="rId10"/>
    <p:sldId id="261"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tableStyles" Target="tableStyles.xml"/><Relationship Id="rId10" Type="http://schemas.openxmlformats.org/officeDocument/2006/relationships/slide" Target="slides/slide5.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Равнобедренный треугольник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540544" y="776288"/>
            <a:ext cx="8062912" cy="1470025"/>
          </a:xfrm>
        </p:spPr>
        <p:txBody>
          <a:bodyPr anchor="b">
            <a:normAutofit/>
          </a:bodyPr>
          <a:lstStyle>
            <a:lvl1pPr algn="r">
              <a:defRPr sz="440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1371600" y="6012656"/>
            <a:ext cx="5791200" cy="365125"/>
          </a:xfrm>
        </p:spPr>
        <p:txBody>
          <a:bodyPr tIns="0" bIns="0" anchor="t"/>
          <a:lstStyle>
            <a:lvl1pPr algn="r">
              <a:defRPr sz="1000"/>
            </a:lvl1pPr>
          </a:lstStyle>
          <a:p>
            <a:fld id="{5B106E36-FD25-4E2D-B0AA-010F637433A0}" type="datetimeFigureOut">
              <a:rPr lang="ru-RU" smtClean="0"/>
              <a:pPr/>
              <a:t>07.04.2013</a:t>
            </a:fld>
            <a:endParaRPr lang="ru-RU"/>
          </a:p>
        </p:txBody>
      </p:sp>
      <p:sp>
        <p:nvSpPr>
          <p:cNvPr id="17" name="Нижний колонтитул 16"/>
          <p:cNvSpPr>
            <a:spLocks noGrp="1"/>
          </p:cNvSpPr>
          <p:nvPr>
            <p:ph type="ftr" sz="quarter" idx="11"/>
          </p:nvPr>
        </p:nvSpPr>
        <p:spPr>
          <a:xfrm>
            <a:off x="1371600" y="5650704"/>
            <a:ext cx="5791200" cy="365125"/>
          </a:xfrm>
        </p:spPr>
        <p:txBody>
          <a:bodyPr tIns="0" bIns="0" anchor="b"/>
          <a:lstStyle>
            <a:lvl1pPr algn="r">
              <a:defRPr sz="1100"/>
            </a:lvl1pPr>
          </a:lstStyle>
          <a:p>
            <a:endParaRPr lang="ru-RU"/>
          </a:p>
        </p:txBody>
      </p:sp>
      <p:sp>
        <p:nvSpPr>
          <p:cNvPr id="29" name="Номер слайда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07.04.2013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381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81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07.04.2013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Полилиния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07.04.2013</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lgn="l">
              <a:defRPr/>
            </a:lvl1p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07.04.2013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Полилиния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Заголовок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07.04.2013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07.04.2013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07.04.2013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7470648" cy="1143000"/>
          </a:xfrm>
        </p:spPr>
        <p:txBody>
          <a:bodyPr anchor="ctr"/>
          <a:lstStyle>
            <a:lvl1pPr algn="l">
              <a:defRPr sz="4600"/>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07.04.2013</a:t>
            </a:fld>
            <a:endParaRPr lang="ru-RU"/>
          </a:p>
        </p:txBody>
      </p:sp>
      <p:sp>
        <p:nvSpPr>
          <p:cNvPr id="8" name="Номер слайда 7"/>
          <p:cNvSpPr>
            <a:spLocks noGrp="1"/>
          </p:cNvSpPr>
          <p:nvPr>
            <p:ph type="sldNum" sz="quarter" idx="11"/>
          </p:nvPr>
        </p:nvSpPr>
        <p:spPr/>
        <p:txBody>
          <a:bodyPr/>
          <a:lstStyle/>
          <a:p>
            <a:fld id="{725C68B6-61C2-468F-89AB-4B9F7531AA68}" type="slidenum">
              <a:rPr lang="ru-RU" smtClean="0"/>
              <a:pPr/>
              <a:t>‹#›</a:t>
            </a:fld>
            <a:endParaRPr lang="ru-RU"/>
          </a:p>
        </p:txBody>
      </p:sp>
      <p:sp>
        <p:nvSpPr>
          <p:cNvPr id="9" name="Нижний колонтитул 8"/>
          <p:cNvSpPr>
            <a:spLocks noGrp="1"/>
          </p:cNvSpPr>
          <p:nvPr>
            <p:ph type="ftr" sz="quarter" idx="12"/>
          </p:nvPr>
        </p:nvSpPr>
        <p:spPr/>
        <p:txBody>
          <a:bodyPr/>
          <a:lstStyle/>
          <a:p>
            <a:endParaRPr lang="ru-RU"/>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07.04.2013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07.04.2013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156448" y="6422064"/>
            <a:ext cx="762000" cy="365125"/>
          </a:xfrm>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399032"/>
          </a:xfrm>
        </p:spPr>
        <p:txBody>
          <a:bodyPr/>
          <a:lstStyle/>
          <a:p>
            <a:r>
              <a:rPr kumimoji="0" lang="ru-RU" smtClean="0"/>
              <a:t>Образец заголовка</a:t>
            </a:r>
            <a:endParaRPr kumimoji="0" lang="en-US"/>
          </a:p>
        </p:txBody>
      </p:sp>
      <p:sp>
        <p:nvSpPr>
          <p:cNvPr id="3" name="Содержимое 2"/>
          <p:cNvSpPr>
            <a:spLocks noGrp="1"/>
          </p:cNvSpPr>
          <p:nvPr>
            <p:ph idx="1"/>
          </p:nvPr>
        </p:nvSpPr>
        <p:spPr>
          <a:xfrm>
            <a:off x="457200" y="1882808"/>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791456" y="6480048"/>
            <a:ext cx="2133600" cy="301752"/>
          </a:xfrm>
        </p:spPr>
        <p:txBody>
          <a:bodyPr/>
          <a:lstStyle/>
          <a:p>
            <a:fld id="{5B106E36-FD25-4E2D-B0AA-010F637433A0}" type="datetimeFigureOut">
              <a:rPr lang="ru-RU" smtClean="0"/>
              <a:pPr/>
              <a:t>07.04.2013</a:t>
            </a:fld>
            <a:endParaRPr lang="ru-RU"/>
          </a:p>
        </p:txBody>
      </p:sp>
      <p:sp>
        <p:nvSpPr>
          <p:cNvPr id="5" name="Нижний колонтитул 4"/>
          <p:cNvSpPr>
            <a:spLocks noGrp="1"/>
          </p:cNvSpPr>
          <p:nvPr>
            <p:ph type="ftr" sz="quarter" idx="11"/>
          </p:nvPr>
        </p:nvSpPr>
        <p:spPr>
          <a:xfrm>
            <a:off x="457200" y="6480969"/>
            <a:ext cx="4260056" cy="300831"/>
          </a:xfrm>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457200" y="6422064"/>
            <a:ext cx="2133600" cy="365125"/>
          </a:xfrm>
        </p:spPr>
        <p:txBody>
          <a:bodyPr/>
          <a:lstStyle/>
          <a:p>
            <a:fld id="{5B106E36-FD25-4E2D-B0AA-010F637433A0}" type="datetimeFigureOut">
              <a:rPr lang="ru-RU" smtClean="0"/>
              <a:pPr/>
              <a:t>07.04.2013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07.04.2013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07.04.2013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Прямоугольник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ru-RU" smtClean="0"/>
              <a:t>Образец заголовка</a:t>
            </a:r>
            <a:endParaRPr kumimoji="0" lang="en-US"/>
          </a:p>
        </p:txBody>
      </p:sp>
      <p:sp>
        <p:nvSpPr>
          <p:cNvPr id="3" name="Подзаголовок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ru-RU" smtClean="0"/>
              <a:t>Образец подзаголовка</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07.04.2013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
        <p:nvSpPr>
          <p:cNvPr id="10" name="Прямоугольник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5448"/>
            <a:ext cx="8229600" cy="1252728"/>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07.04.2013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9" name="Прямоугольник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Прямоугольник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07.04.2013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07.04.2013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ru-RU" smtClean="0"/>
              <a:t>Образец текста</a:t>
            </a:r>
          </a:p>
        </p:txBody>
      </p:sp>
      <p:sp>
        <p:nvSpPr>
          <p:cNvPr id="4" name="Содержимое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Текст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ru-RU" smtClean="0"/>
              <a:t>Образец текста</a:t>
            </a:r>
          </a:p>
        </p:txBody>
      </p:sp>
      <p:sp>
        <p:nvSpPr>
          <p:cNvPr id="6" name="Содержимое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07.04.2013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07.04.2013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07.04.2013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9" name="Прямоугольный треугольник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Равнобедренный треугольник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Дата 3"/>
          <p:cNvSpPr>
            <a:spLocks noGrp="1"/>
          </p:cNvSpPr>
          <p:nvPr>
            <p:ph type="dt" sz="half" idx="10"/>
          </p:nvPr>
        </p:nvSpPr>
        <p:spPr>
          <a:xfrm>
            <a:off x="6955632" y="6477000"/>
            <a:ext cx="2133600" cy="304800"/>
          </a:xfrm>
        </p:spPr>
        <p:txBody>
          <a:bodyPr/>
          <a:lstStyle/>
          <a:p>
            <a:fld id="{5B106E36-FD25-4E2D-B0AA-010F637433A0}" type="datetimeFigureOut">
              <a:rPr lang="ru-RU" smtClean="0"/>
              <a:pPr/>
              <a:t>07.04.2013</a:t>
            </a:fld>
            <a:endParaRPr lang="ru-RU"/>
          </a:p>
        </p:txBody>
      </p:sp>
      <p:sp>
        <p:nvSpPr>
          <p:cNvPr id="5" name="Нижний колонтитул 4"/>
          <p:cNvSpPr>
            <a:spLocks noGrp="1"/>
          </p:cNvSpPr>
          <p:nvPr>
            <p:ph type="ftr" sz="quarter" idx="11"/>
          </p:nvPr>
        </p:nvSpPr>
        <p:spPr>
          <a:xfrm>
            <a:off x="2619376" y="6480969"/>
            <a:ext cx="4260056" cy="300831"/>
          </a:xfrm>
        </p:spPr>
        <p:txBody>
          <a:bodyPr/>
          <a:lstStyle/>
          <a:p>
            <a:endParaRPr lang="ru-RU"/>
          </a:p>
        </p:txBody>
      </p:sp>
      <p:sp>
        <p:nvSpPr>
          <p:cNvPr id="6" name="Номер слайда 5"/>
          <p:cNvSpPr>
            <a:spLocks noGrp="1"/>
          </p:cNvSpPr>
          <p:nvPr>
            <p:ph type="sldNum" sz="quarter" idx="12"/>
          </p:nvPr>
        </p:nvSpPr>
        <p:spPr>
          <a:xfrm>
            <a:off x="8451056" y="809624"/>
            <a:ext cx="502920" cy="300831"/>
          </a:xfrm>
        </p:spPr>
        <p:txBody>
          <a:bodyPr/>
          <a:lstStyle/>
          <a:p>
            <a:fld id="{725C68B6-61C2-468F-89AB-4B9F7531AA68}" type="slidenum">
              <a:rPr lang="ru-RU" smtClean="0"/>
              <a:pPr/>
              <a:t>‹#›</a:t>
            </a:fld>
            <a:endParaRPr lang="ru-RU"/>
          </a:p>
        </p:txBody>
      </p:sp>
      <p:cxnSp>
        <p:nvCxnSpPr>
          <p:cNvPr id="11" name="Прямая соединительная линия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Прямая соединительная линия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Заголовок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ru-RU" smtClean="0"/>
              <a:t>Образец заголовка</a:t>
            </a:r>
            <a:endParaRPr kumimoji="0" lang="en-US"/>
          </a:p>
        </p:txBody>
      </p:sp>
      <p:sp>
        <p:nvSpPr>
          <p:cNvPr id="3" name="Содержимое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Текст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07.04.2013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12" name="Прямоугольник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ru-RU" smtClean="0"/>
              <a:t>Образец заголовка</a:t>
            </a:r>
            <a:endParaRPr kumimoji="0" lang="en-US"/>
          </a:p>
        </p:txBody>
      </p:sp>
      <p:sp>
        <p:nvSpPr>
          <p:cNvPr id="3" name="Рисунок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ru-RU" smtClean="0"/>
              <a:t>Вставка рисунка</a:t>
            </a:r>
            <a:endParaRPr kumimoji="0" lang="en-US" dirty="0"/>
          </a:p>
        </p:txBody>
      </p:sp>
      <p:sp>
        <p:nvSpPr>
          <p:cNvPr id="4" name="Текст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164592" y="1170432"/>
            <a:ext cx="2523744" cy="201168"/>
          </a:xfrm>
        </p:spPr>
        <p:txBody>
          <a:bodyPr/>
          <a:lstStyle/>
          <a:p>
            <a:fld id="{5B106E36-FD25-4E2D-B0AA-010F637433A0}" type="datetimeFigureOut">
              <a:rPr lang="ru-RU" smtClean="0"/>
              <a:pPr/>
              <a:t>07.04.2013</a:t>
            </a:fld>
            <a:endParaRPr lang="ru-RU"/>
          </a:p>
        </p:txBody>
      </p:sp>
      <p:sp>
        <p:nvSpPr>
          <p:cNvPr id="11" name="Прямоугольник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Нижний колонтитул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ru-RU"/>
          </a:p>
        </p:txBody>
      </p:sp>
      <p:sp>
        <p:nvSpPr>
          <p:cNvPr id="7" name="Номер слайда 6"/>
          <p:cNvSpPr>
            <a:spLocks noGrp="1"/>
          </p:cNvSpPr>
          <p:nvPr>
            <p:ph type="sldNum" sz="quarter" idx="12"/>
          </p:nvPr>
        </p:nvSpPr>
        <p:spPr>
          <a:xfrm>
            <a:off x="8339328" y="1170432"/>
            <a:ext cx="733864" cy="201168"/>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07.04.2013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9" name="Прямоугольник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Прямоугольник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Вертикальный заголовок 1"/>
          <p:cNvSpPr>
            <a:spLocks noGrp="1"/>
          </p:cNvSpPr>
          <p:nvPr>
            <p:ph type="title" orient="vert"/>
          </p:nvPr>
        </p:nvSpPr>
        <p:spPr>
          <a:xfrm>
            <a:off x="6781800" y="274640"/>
            <a:ext cx="19050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04800"/>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07.04.2013</a:t>
            </a:fld>
            <a:endParaRPr lang="ru-RU"/>
          </a:p>
        </p:txBody>
      </p:sp>
      <p:sp>
        <p:nvSpPr>
          <p:cNvPr id="5" name="Нижний колонтитул 4"/>
          <p:cNvSpPr>
            <a:spLocks noGrp="1"/>
          </p:cNvSpPr>
          <p:nvPr>
            <p:ph type="ftr" sz="quarter" idx="11"/>
          </p:nvPr>
        </p:nvSpPr>
        <p:spPr>
          <a:xfrm>
            <a:off x="2640597" y="6377459"/>
            <a:ext cx="3836404" cy="365125"/>
          </a:xfrm>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5B106E36-FD25-4E2D-B0AA-010F637433A0}" type="datetimeFigureOut">
              <a:rPr lang="ru-RU" smtClean="0"/>
              <a:pPr/>
              <a:t>07.04.2013</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07.04.2013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5B106E36-FD25-4E2D-B0AA-010F637433A0}" type="datetimeFigureOut">
              <a:rPr lang="ru-RU" smtClean="0"/>
              <a:pPr/>
              <a:t>07.04.2013</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07.04.2013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07.04.2013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07.04.2013</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marL="0" algn="l">
              <a:defRPr/>
            </a:lvl1p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4791456" y="6480969"/>
            <a:ext cx="2133600" cy="301752"/>
          </a:xfrm>
        </p:spPr>
        <p:txBody>
          <a:bodyPr/>
          <a:lstStyle/>
          <a:p>
            <a:fld id="{5B106E36-FD25-4E2D-B0AA-010F637433A0}" type="datetimeFigureOut">
              <a:rPr lang="ru-RU" smtClean="0"/>
              <a:pPr/>
              <a:t>07.04.2013</a:t>
            </a:fld>
            <a:endParaRPr lang="ru-RU"/>
          </a:p>
        </p:txBody>
      </p:sp>
      <p:sp>
        <p:nvSpPr>
          <p:cNvPr id="6" name="Нижний колонтитул 5"/>
          <p:cNvSpPr>
            <a:spLocks noGrp="1"/>
          </p:cNvSpPr>
          <p:nvPr>
            <p:ph type="ftr" sz="quarter" idx="11"/>
          </p:nvPr>
        </p:nvSpPr>
        <p:spPr>
          <a:xfrm>
            <a:off x="457200" y="6480969"/>
            <a:ext cx="4260056" cy="301752"/>
          </a:xfrm>
        </p:spPr>
        <p:txBody>
          <a:bodyPr/>
          <a:lstStyle/>
          <a:p>
            <a:endParaRPr lang="ru-RU"/>
          </a:p>
        </p:txBody>
      </p:sp>
      <p:sp>
        <p:nvSpPr>
          <p:cNvPr id="7" name="Номер слайда 6"/>
          <p:cNvSpPr>
            <a:spLocks noGrp="1"/>
          </p:cNvSpPr>
          <p:nvPr>
            <p:ph type="sldNum" sz="quarter" idx="12"/>
          </p:nvPr>
        </p:nvSpPr>
        <p:spPr>
          <a:xfrm>
            <a:off x="7589520" y="6480969"/>
            <a:ext cx="502920" cy="301752"/>
          </a:xfrm>
        </p:spPr>
        <p:txBody>
          <a:bodyPr/>
          <a:lstStyle/>
          <a:p>
            <a:fld id="{725C68B6-61C2-468F-89AB-4B9F7531AA68}" type="slidenum">
              <a:rPr lang="ru-RU" smtClean="0"/>
              <a:pPr/>
              <a:t>‹#›</a:t>
            </a:fld>
            <a:endParaRPr lang="ru-RU"/>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5B106E36-FD25-4E2D-B0AA-010F637433A0}" type="datetimeFigureOut">
              <a:rPr lang="ru-RU" smtClean="0"/>
              <a:pPr/>
              <a:t>07.04.2013</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07.04.2013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5B106E36-FD25-4E2D-B0AA-010F637433A0}" type="datetimeFigureOut">
              <a:rPr lang="ru-RU" smtClean="0"/>
              <a:pPr/>
              <a:t>07.04.2013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07.04.2013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5B106E36-FD25-4E2D-B0AA-010F637433A0}" type="datetimeFigureOut">
              <a:rPr lang="ru-RU" smtClean="0"/>
              <a:pPr/>
              <a:t>07.04.2013</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25C68B6-61C2-468F-89AB-4B9F7531AA68}" type="slidenum">
              <a:rPr lang="ru-RU" smtClean="0"/>
              <a:pPr/>
              <a:t>‹#›</a:t>
            </a:fld>
            <a:endParaRPr lang="ru-RU"/>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5B106E36-FD25-4E2D-B0AA-010F637433A0}" type="datetimeFigureOut">
              <a:rPr lang="ru-RU" smtClean="0"/>
              <a:pPr/>
              <a:t>07.04.2013</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725C68B6-61C2-468F-89AB-4B9F7531AA68}" type="slidenum">
              <a:rPr lang="ru-RU" smtClean="0"/>
              <a:pPr/>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07.04.2013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07.04.2013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07.04.2013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07.04.2013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a:xfrm>
            <a:off x="4791456" y="6480969"/>
            <a:ext cx="2130552" cy="301752"/>
          </a:xfrm>
        </p:spPr>
        <p:txBody>
          <a:bodyPr/>
          <a:lstStyle/>
          <a:p>
            <a:fld id="{5B106E36-FD25-4E2D-B0AA-010F637433A0}" type="datetimeFigureOut">
              <a:rPr lang="ru-RU" smtClean="0"/>
              <a:pPr/>
              <a:t>07.04.2013</a:t>
            </a:fld>
            <a:endParaRPr lang="ru-RU"/>
          </a:p>
        </p:txBody>
      </p:sp>
      <p:sp>
        <p:nvSpPr>
          <p:cNvPr id="8" name="Нижний колонтитул 7"/>
          <p:cNvSpPr>
            <a:spLocks noGrp="1"/>
          </p:cNvSpPr>
          <p:nvPr>
            <p:ph type="ftr" sz="quarter" idx="11"/>
          </p:nvPr>
        </p:nvSpPr>
        <p:spPr>
          <a:xfrm>
            <a:off x="457200" y="6480969"/>
            <a:ext cx="4261104" cy="301752"/>
          </a:xfrm>
        </p:spPr>
        <p:txBody>
          <a:bodyPr/>
          <a:lstStyle/>
          <a:p>
            <a:endParaRPr lang="ru-RU"/>
          </a:p>
        </p:txBody>
      </p:sp>
      <p:sp>
        <p:nvSpPr>
          <p:cNvPr id="9" name="Номер слайда 8"/>
          <p:cNvSpPr>
            <a:spLocks noGrp="1"/>
          </p:cNvSpPr>
          <p:nvPr>
            <p:ph type="sldNum" sz="quarter" idx="12"/>
          </p:nvPr>
        </p:nvSpPr>
        <p:spPr>
          <a:xfrm>
            <a:off x="7589520" y="6483096"/>
            <a:ext cx="502920" cy="301752"/>
          </a:xfrm>
        </p:spPr>
        <p:txBody>
          <a:bodyPr/>
          <a:lstStyle>
            <a:lvl1pPr algn="ctr">
              <a:defRPr/>
            </a:lvl1p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07.04.2013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07.04.2013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07.04.2013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07.04.2013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07.04.2013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07.04.2013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b="0"/>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07.04.2013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791456" y="6480969"/>
            <a:ext cx="2133600" cy="301752"/>
          </a:xfrm>
        </p:spPr>
        <p:txBody>
          <a:bodyPr/>
          <a:lstStyle/>
          <a:p>
            <a:fld id="{5B106E36-FD25-4E2D-B0AA-010F637433A0}" type="datetimeFigureOut">
              <a:rPr lang="ru-RU" smtClean="0"/>
              <a:pPr/>
              <a:t>07.04.2013</a:t>
            </a:fld>
            <a:endParaRPr lang="ru-RU"/>
          </a:p>
        </p:txBody>
      </p:sp>
      <p:sp>
        <p:nvSpPr>
          <p:cNvPr id="3" name="Нижний колонтитул 2"/>
          <p:cNvSpPr>
            <a:spLocks noGrp="1"/>
          </p:cNvSpPr>
          <p:nvPr>
            <p:ph type="ftr" sz="quarter" idx="11"/>
          </p:nvPr>
        </p:nvSpPr>
        <p:spPr>
          <a:xfrm>
            <a:off x="457200" y="6481890"/>
            <a:ext cx="4260056" cy="300831"/>
          </a:xfrm>
        </p:spPr>
        <p:txBody>
          <a:bodyPr/>
          <a:lstStyle/>
          <a:p>
            <a:endParaRPr lang="ru-RU"/>
          </a:p>
        </p:txBody>
      </p:sp>
      <p:sp>
        <p:nvSpPr>
          <p:cNvPr id="4" name="Номер слайда 3"/>
          <p:cNvSpPr>
            <a:spLocks noGrp="1"/>
          </p:cNvSpPr>
          <p:nvPr>
            <p:ph type="sldNum" sz="quarter" idx="12"/>
          </p:nvPr>
        </p:nvSpPr>
        <p:spPr>
          <a:xfrm>
            <a:off x="7589520" y="6480969"/>
            <a:ext cx="502920" cy="301752"/>
          </a:xfrm>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278976" y="6556248"/>
            <a:ext cx="2133600" cy="301752"/>
          </a:xfrm>
        </p:spPr>
        <p:txBody>
          <a:bodyPr/>
          <a:lstStyle>
            <a:lvl1pPr>
              <a:defRPr sz="900"/>
            </a:lvl1pPr>
          </a:lstStyle>
          <a:p>
            <a:fld id="{5B106E36-FD25-4E2D-B0AA-010F637433A0}" type="datetimeFigureOut">
              <a:rPr lang="ru-RU" smtClean="0"/>
              <a:pPr/>
              <a:t>07.04.2013</a:t>
            </a:fld>
            <a:endParaRPr lang="ru-RU"/>
          </a:p>
        </p:txBody>
      </p:sp>
      <p:sp>
        <p:nvSpPr>
          <p:cNvPr id="6" name="Нижний колонтитул 5"/>
          <p:cNvSpPr>
            <a:spLocks noGrp="1"/>
          </p:cNvSpPr>
          <p:nvPr>
            <p:ph type="ftr" sz="quarter" idx="11"/>
          </p:nvPr>
        </p:nvSpPr>
        <p:spPr>
          <a:xfrm>
            <a:off x="1135856" y="6556248"/>
            <a:ext cx="5143120"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410576" y="6556248"/>
            <a:ext cx="502920" cy="301752"/>
          </a:xfrm>
        </p:spPr>
        <p:txBody>
          <a:bodyPr/>
          <a:lstStyle>
            <a:lvl1pPr>
              <a:defRPr sz="900"/>
            </a:lvl1p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6108192" y="6556248"/>
            <a:ext cx="2103120" cy="301752"/>
          </a:xfrm>
        </p:spPr>
        <p:txBody>
          <a:bodyPr/>
          <a:lstStyle>
            <a:lvl1pPr>
              <a:defRPr sz="900"/>
            </a:lvl1pPr>
          </a:lstStyle>
          <a:p>
            <a:fld id="{5B106E36-FD25-4E2D-B0AA-010F637433A0}" type="datetimeFigureOut">
              <a:rPr lang="ru-RU" smtClean="0"/>
              <a:pPr/>
              <a:t>07.04.2013</a:t>
            </a:fld>
            <a:endParaRPr lang="ru-RU"/>
          </a:p>
        </p:txBody>
      </p:sp>
      <p:sp>
        <p:nvSpPr>
          <p:cNvPr id="6" name="Нижний колонтитул 5"/>
          <p:cNvSpPr>
            <a:spLocks noGrp="1"/>
          </p:cNvSpPr>
          <p:nvPr>
            <p:ph type="ftr" sz="quarter" idx="11"/>
          </p:nvPr>
        </p:nvSpPr>
        <p:spPr>
          <a:xfrm>
            <a:off x="1170432" y="6557169"/>
            <a:ext cx="4948072"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217192" y="6556248"/>
            <a:ext cx="365760" cy="301752"/>
          </a:xfrm>
        </p:spPr>
        <p:txBody>
          <a:bodyPr/>
          <a:lstStyle>
            <a:lvl1pPr algn="ctr">
              <a:defRPr sz="900"/>
            </a:lvl1p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3.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Прямоугольный треугольник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Прямая соединительная линия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Прямая соединительная линия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Заголовок 21"/>
          <p:cNvSpPr>
            <a:spLocks noGrp="1"/>
          </p:cNvSpPr>
          <p:nvPr>
            <p:ph type="title"/>
          </p:nvPr>
        </p:nvSpPr>
        <p:spPr>
          <a:xfrm>
            <a:off x="457200" y="267494"/>
            <a:ext cx="8229600" cy="1399032"/>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5B106E36-FD25-4E2D-B0AA-010F637433A0}" type="datetimeFigureOut">
              <a:rPr lang="ru-RU" smtClean="0"/>
              <a:pPr/>
              <a:t>07.04.2013</a:t>
            </a:fld>
            <a:endParaRPr lang="ru-RU"/>
          </a:p>
        </p:txBody>
      </p:sp>
      <p:sp>
        <p:nvSpPr>
          <p:cNvPr id="3" name="Нижний колонтитул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ru-RU"/>
          </a:p>
        </p:txBody>
      </p:sp>
      <p:sp>
        <p:nvSpPr>
          <p:cNvPr id="23" name="Номер слайда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725C68B6-61C2-468F-89AB-4B9F7531AA68}"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Полилиния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Полилиния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5B106E36-FD25-4E2D-B0AA-010F637433A0}" type="datetimeFigureOut">
              <a:rPr lang="ru-RU" smtClean="0"/>
              <a:pPr/>
              <a:t>07.04.2013</a:t>
            </a:fld>
            <a:endParaRPr lang="ru-RU"/>
          </a:p>
        </p:txBody>
      </p:sp>
      <p:sp>
        <p:nvSpPr>
          <p:cNvPr id="22" name="Нижний колонтитул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ru-RU"/>
          </a:p>
        </p:txBody>
      </p:sp>
      <p:sp>
        <p:nvSpPr>
          <p:cNvPr id="18" name="Номер слайда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725C68B6-61C2-468F-89AB-4B9F7531AA68}"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Прямоугольник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Прямоугольник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4" name="Дата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5B106E36-FD25-4E2D-B0AA-010F637433A0}" type="datetimeFigureOut">
              <a:rPr lang="ru-RU" smtClean="0"/>
              <a:pPr/>
              <a:t>07.04.2013</a:t>
            </a:fld>
            <a:endParaRPr lang="ru-RU"/>
          </a:p>
        </p:txBody>
      </p:sp>
      <p:sp>
        <p:nvSpPr>
          <p:cNvPr id="5" name="Нижний колонтитул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ru-RU"/>
          </a:p>
        </p:txBody>
      </p:sp>
      <p:sp>
        <p:nvSpPr>
          <p:cNvPr id="6" name="Номер слайда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5B106E36-FD25-4E2D-B0AA-010F637433A0}" type="datetimeFigureOut">
              <a:rPr lang="ru-RU" smtClean="0"/>
              <a:pPr/>
              <a:t>07.04.2013</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B106E36-FD25-4E2D-B0AA-010F637433A0}" type="datetimeFigureOut">
              <a:rPr lang="ru-RU" smtClean="0"/>
              <a:pPr/>
              <a:t>07.04.2013</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25C68B6-61C2-468F-89AB-4B9F7531AA68}"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28596" y="0"/>
            <a:ext cx="4102894" cy="1438266"/>
          </a:xfrm>
        </p:spPr>
        <p:txBody>
          <a:bodyPr>
            <a:normAutofit/>
          </a:bodyPr>
          <a:lstStyle/>
          <a:p>
            <a:r>
              <a:rPr lang="en-US" sz="5400" dirty="0" smtClean="0"/>
              <a:t>Realism</a:t>
            </a:r>
            <a:endParaRPr lang="ru-RU" sz="5400" dirty="0"/>
          </a:p>
        </p:txBody>
      </p:sp>
      <p:sp>
        <p:nvSpPr>
          <p:cNvPr id="3" name="Подзаголовок 2"/>
          <p:cNvSpPr>
            <a:spLocks noGrp="1"/>
          </p:cNvSpPr>
          <p:nvPr>
            <p:ph type="subTitle" idx="1"/>
          </p:nvPr>
        </p:nvSpPr>
        <p:spPr>
          <a:xfrm>
            <a:off x="540544" y="2250280"/>
            <a:ext cx="7246166" cy="4464868"/>
          </a:xfrm>
        </p:spPr>
        <p:txBody>
          <a:bodyPr>
            <a:normAutofit lnSpcReduction="10000"/>
          </a:bodyPr>
          <a:lstStyle/>
          <a:p>
            <a:r>
              <a:rPr lang="en-US" sz="3600" dirty="0" smtClean="0">
                <a:solidFill>
                  <a:srgbClr val="FFFF00"/>
                </a:solidFill>
              </a:rPr>
              <a:t>Realism in the arts may be generally defined as the attempt to represent subject matter truthfully without artificiality and avoiding artistic conventions, implausible, exotic and supernatural elements</a:t>
            </a:r>
            <a:r>
              <a:rPr lang="en-US" dirty="0" smtClean="0"/>
              <a:t>.</a:t>
            </a: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err="1" smtClean="0">
                <a:solidFill>
                  <a:srgbClr val="C00000"/>
                </a:solidFill>
              </a:rPr>
              <a:t>Gustave</a:t>
            </a:r>
            <a:r>
              <a:rPr lang="en-US" dirty="0" smtClean="0">
                <a:solidFill>
                  <a:srgbClr val="C00000"/>
                </a:solidFill>
              </a:rPr>
              <a:t> Courbet, After Dinner at </a:t>
            </a:r>
            <a:r>
              <a:rPr lang="en-US" dirty="0" err="1" smtClean="0">
                <a:solidFill>
                  <a:srgbClr val="C00000"/>
                </a:solidFill>
              </a:rPr>
              <a:t>Ornans</a:t>
            </a:r>
            <a:r>
              <a:rPr lang="en-US" dirty="0" smtClean="0">
                <a:solidFill>
                  <a:srgbClr val="C00000"/>
                </a:solidFill>
              </a:rPr>
              <a:t>, 1849</a:t>
            </a:r>
            <a:endParaRPr lang="ru-RU" dirty="0">
              <a:solidFill>
                <a:srgbClr val="C00000"/>
              </a:solidFill>
            </a:endParaRPr>
          </a:p>
        </p:txBody>
      </p:sp>
      <p:pic>
        <p:nvPicPr>
          <p:cNvPr id="4" name="Содержимое 3" descr="800px-Gustave_Courbet_031.jpg"/>
          <p:cNvPicPr>
            <a:picLocks noGrp="1" noChangeAspect="1"/>
          </p:cNvPicPr>
          <p:nvPr>
            <p:ph idx="1"/>
          </p:nvPr>
        </p:nvPicPr>
        <p:blipFill>
          <a:blip r:embed="rId2"/>
          <a:stretch>
            <a:fillRect/>
          </a:stretch>
        </p:blipFill>
        <p:spPr>
          <a:xfrm>
            <a:off x="857223" y="1500174"/>
            <a:ext cx="6435423" cy="4786346"/>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357298"/>
            <a:ext cx="5072066" cy="5214974"/>
          </a:xfrm>
        </p:spPr>
        <p:txBody>
          <a:bodyPr>
            <a:noAutofit/>
          </a:bodyPr>
          <a:lstStyle/>
          <a:p>
            <a:r>
              <a:rPr lang="en-US" sz="3200" dirty="0" smtClean="0"/>
              <a:t>In its most specific sense, Realism was an artistic movement that began in France in the 1850s, after the 1848 Revolution. [1] Realists rejected Romanticism, which had dominated French literature and art since the late 18th century</a:t>
            </a:r>
            <a:endParaRPr lang="ru-RU" sz="3200" dirty="0"/>
          </a:p>
        </p:txBody>
      </p:sp>
      <p:pic>
        <p:nvPicPr>
          <p:cNvPr id="4" name="Содержимое 3" descr="618px-They_did_not_Expect_Him.jpg"/>
          <p:cNvPicPr>
            <a:picLocks noGrp="1" noChangeAspect="1"/>
          </p:cNvPicPr>
          <p:nvPr>
            <p:ph idx="1"/>
          </p:nvPr>
        </p:nvPicPr>
        <p:blipFill>
          <a:blip r:embed="rId2"/>
          <a:stretch>
            <a:fillRect/>
          </a:stretch>
        </p:blipFill>
        <p:spPr>
          <a:xfrm>
            <a:off x="5072066" y="1500174"/>
            <a:ext cx="3906311" cy="3786214"/>
          </a:xfrm>
        </p:spPr>
      </p:pic>
      <p:sp>
        <p:nvSpPr>
          <p:cNvPr id="5" name="Прямоугольник 4"/>
          <p:cNvSpPr/>
          <p:nvPr/>
        </p:nvSpPr>
        <p:spPr>
          <a:xfrm>
            <a:off x="5286380" y="5357826"/>
            <a:ext cx="3643306" cy="923330"/>
          </a:xfrm>
          <a:prstGeom prst="rect">
            <a:avLst/>
          </a:prstGeom>
        </p:spPr>
        <p:txBody>
          <a:bodyPr wrap="square">
            <a:spAutoFit/>
          </a:bodyPr>
          <a:lstStyle/>
          <a:p>
            <a:r>
              <a:rPr lang="en-US" dirty="0" smtClean="0"/>
              <a:t> </a:t>
            </a:r>
          </a:p>
          <a:p>
            <a:r>
              <a:rPr lang="en-US" dirty="0" err="1" smtClean="0">
                <a:solidFill>
                  <a:srgbClr val="FF0000"/>
                </a:solidFill>
              </a:rPr>
              <a:t>Ilya</a:t>
            </a:r>
            <a:r>
              <a:rPr lang="en-US" dirty="0" smtClean="0">
                <a:solidFill>
                  <a:srgbClr val="FF0000"/>
                </a:solidFill>
              </a:rPr>
              <a:t> </a:t>
            </a:r>
            <a:r>
              <a:rPr lang="en-US" dirty="0" err="1" smtClean="0">
                <a:solidFill>
                  <a:srgbClr val="FF0000"/>
                </a:solidFill>
              </a:rPr>
              <a:t>Repin</a:t>
            </a:r>
            <a:r>
              <a:rPr lang="en-US" dirty="0" smtClean="0">
                <a:solidFill>
                  <a:srgbClr val="FF0000"/>
                </a:solidFill>
              </a:rPr>
              <a:t>, They did not Expect Him, 1884-1888.</a:t>
            </a:r>
            <a:endParaRPr lang="ru-RU" dirty="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822944"/>
          </a:xfrm>
        </p:spPr>
        <p:txBody>
          <a:bodyPr/>
          <a:lstStyle/>
          <a:p>
            <a:r>
              <a:rPr lang="en-US" dirty="0" err="1" smtClean="0"/>
              <a:t>Ilya</a:t>
            </a:r>
            <a:r>
              <a:rPr lang="en-US" dirty="0" smtClean="0"/>
              <a:t> </a:t>
            </a:r>
            <a:r>
              <a:rPr lang="en-US" dirty="0" err="1" smtClean="0"/>
              <a:t>Repin</a:t>
            </a:r>
            <a:endParaRPr lang="ru-RU" dirty="0"/>
          </a:p>
        </p:txBody>
      </p:sp>
      <p:pic>
        <p:nvPicPr>
          <p:cNvPr id="4" name="Содержимое 3" descr="800px-Repin_Cossacks_0.jpg"/>
          <p:cNvPicPr>
            <a:picLocks noGrp="1" noChangeAspect="1"/>
          </p:cNvPicPr>
          <p:nvPr>
            <p:ph idx="1"/>
          </p:nvPr>
        </p:nvPicPr>
        <p:blipFill>
          <a:blip r:embed="rId2"/>
          <a:stretch>
            <a:fillRect/>
          </a:stretch>
        </p:blipFill>
        <p:spPr>
          <a:xfrm>
            <a:off x="2857488" y="1214422"/>
            <a:ext cx="4923169" cy="4286280"/>
          </a:xfrm>
        </p:spPr>
      </p:pic>
      <p:sp>
        <p:nvSpPr>
          <p:cNvPr id="5" name="Прямоугольник 4"/>
          <p:cNvSpPr/>
          <p:nvPr/>
        </p:nvSpPr>
        <p:spPr>
          <a:xfrm>
            <a:off x="4071934" y="5715016"/>
            <a:ext cx="3857652" cy="642942"/>
          </a:xfrm>
          <a:prstGeom prst="rect">
            <a:avLst/>
          </a:prstGeom>
        </p:spPr>
        <p:txBody>
          <a:bodyPr wrap="square">
            <a:spAutoFit/>
          </a:bodyPr>
          <a:lstStyle/>
          <a:p>
            <a:r>
              <a:rPr lang="en-US" dirty="0" smtClean="0">
                <a:solidFill>
                  <a:srgbClr val="FF0000"/>
                </a:solidFill>
              </a:rPr>
              <a:t>Cossacks write a letter to the Turkish Sultan</a:t>
            </a:r>
            <a:endParaRPr lang="ru-RU" dirty="0">
              <a:solidFill>
                <a:srgbClr val="FF0000"/>
              </a:solidFill>
            </a:endParaRPr>
          </a:p>
        </p:txBody>
      </p:sp>
      <p:sp>
        <p:nvSpPr>
          <p:cNvPr id="6" name="Прямоугольник 5"/>
          <p:cNvSpPr/>
          <p:nvPr/>
        </p:nvSpPr>
        <p:spPr>
          <a:xfrm>
            <a:off x="0" y="1071546"/>
            <a:ext cx="2857488" cy="3970318"/>
          </a:xfrm>
          <a:prstGeom prst="rect">
            <a:avLst/>
          </a:prstGeom>
        </p:spPr>
        <p:txBody>
          <a:bodyPr wrap="square">
            <a:spAutoFit/>
          </a:bodyPr>
          <a:lstStyle/>
          <a:p>
            <a:r>
              <a:rPr lang="en-US" dirty="0" err="1" smtClean="0"/>
              <a:t>Ilya</a:t>
            </a:r>
            <a:r>
              <a:rPr lang="en-US" dirty="0" smtClean="0"/>
              <a:t> </a:t>
            </a:r>
            <a:r>
              <a:rPr lang="en-US" dirty="0" err="1" smtClean="0"/>
              <a:t>Yefimovich</a:t>
            </a:r>
            <a:r>
              <a:rPr lang="en-US" dirty="0" smtClean="0"/>
              <a:t> </a:t>
            </a:r>
            <a:r>
              <a:rPr lang="en-US" dirty="0" err="1" smtClean="0"/>
              <a:t>Repin</a:t>
            </a:r>
            <a:r>
              <a:rPr lang="en-US" dirty="0" smtClean="0"/>
              <a:t> 1844 – 29 September 1930 was a leading Russian painter and sculptor of the </a:t>
            </a:r>
            <a:r>
              <a:rPr lang="en-US" dirty="0" err="1" smtClean="0"/>
              <a:t>Peredvizhniki</a:t>
            </a:r>
            <a:r>
              <a:rPr lang="en-US" dirty="0" smtClean="0"/>
              <a:t> artistic school. An important part of his work is dedicated to his native country, Ukraine. His realistic works often expressed great psychological depth and exposed the tensions within the existing social order.</a:t>
            </a: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Jules Breton</a:t>
            </a:r>
            <a:endParaRPr lang="ru-RU" dirty="0"/>
          </a:p>
        </p:txBody>
      </p:sp>
      <p:pic>
        <p:nvPicPr>
          <p:cNvPr id="4" name="Содержимое 3" descr="The_Song_of_the_Lark_(Jules_Breton,_1884).jpg"/>
          <p:cNvPicPr>
            <a:picLocks noGrp="1" noChangeAspect="1"/>
          </p:cNvPicPr>
          <p:nvPr>
            <p:ph idx="1"/>
          </p:nvPr>
        </p:nvPicPr>
        <p:blipFill>
          <a:blip r:embed="rId2"/>
          <a:stretch>
            <a:fillRect/>
          </a:stretch>
        </p:blipFill>
        <p:spPr>
          <a:xfrm>
            <a:off x="4929190" y="1500174"/>
            <a:ext cx="3643338" cy="4741872"/>
          </a:xfrm>
        </p:spPr>
      </p:pic>
      <p:sp>
        <p:nvSpPr>
          <p:cNvPr id="5" name="Прямоугольник 4"/>
          <p:cNvSpPr/>
          <p:nvPr/>
        </p:nvSpPr>
        <p:spPr>
          <a:xfrm>
            <a:off x="5214942" y="6286520"/>
            <a:ext cx="2890535" cy="369332"/>
          </a:xfrm>
          <a:prstGeom prst="rect">
            <a:avLst/>
          </a:prstGeom>
        </p:spPr>
        <p:txBody>
          <a:bodyPr wrap="none">
            <a:spAutoFit/>
          </a:bodyPr>
          <a:lstStyle/>
          <a:p>
            <a:r>
              <a:rPr lang="en-US" dirty="0" smtClean="0">
                <a:solidFill>
                  <a:srgbClr val="FF0000"/>
                </a:solidFill>
              </a:rPr>
              <a:t>The Song of the Lark, 1884</a:t>
            </a:r>
            <a:endParaRPr lang="ru-RU" dirty="0">
              <a:solidFill>
                <a:srgbClr val="FF0000"/>
              </a:solidFill>
            </a:endParaRPr>
          </a:p>
        </p:txBody>
      </p:sp>
      <p:sp>
        <p:nvSpPr>
          <p:cNvPr id="6" name="Прямоугольник 5"/>
          <p:cNvSpPr/>
          <p:nvPr/>
        </p:nvSpPr>
        <p:spPr>
          <a:xfrm>
            <a:off x="0" y="1214422"/>
            <a:ext cx="4857752" cy="4154984"/>
          </a:xfrm>
          <a:prstGeom prst="rect">
            <a:avLst/>
          </a:prstGeom>
        </p:spPr>
        <p:txBody>
          <a:bodyPr wrap="square">
            <a:spAutoFit/>
          </a:bodyPr>
          <a:lstStyle/>
          <a:p>
            <a:r>
              <a:rPr lang="en-US" sz="2400" dirty="0" smtClean="0">
                <a:solidFill>
                  <a:srgbClr val="FFFF00"/>
                </a:solidFill>
              </a:rPr>
              <a:t>Jules </a:t>
            </a:r>
            <a:r>
              <a:rPr lang="en-US" sz="2400" dirty="0" err="1" smtClean="0">
                <a:solidFill>
                  <a:srgbClr val="FFFF00"/>
                </a:solidFill>
              </a:rPr>
              <a:t>Adolphe</a:t>
            </a:r>
            <a:r>
              <a:rPr lang="en-US" sz="2400" dirty="0" smtClean="0">
                <a:solidFill>
                  <a:srgbClr val="FFFF00"/>
                </a:solidFill>
              </a:rPr>
              <a:t> </a:t>
            </a:r>
            <a:r>
              <a:rPr lang="en-US" sz="2400" dirty="0" err="1" smtClean="0">
                <a:solidFill>
                  <a:srgbClr val="FFFF00"/>
                </a:solidFill>
              </a:rPr>
              <a:t>Aimé</a:t>
            </a:r>
            <a:r>
              <a:rPr lang="en-US" sz="2400" dirty="0" smtClean="0">
                <a:solidFill>
                  <a:srgbClr val="FFFF00"/>
                </a:solidFill>
              </a:rPr>
              <a:t> Louis Breton (1 May 1827 – 5 July 1906) was a 19th-century French Realist painter. His paintings are heavily influenced by the French countryside and his absorption of traditional methods of painting helped make Jules Breton one of the primary transmitters of the beauty and idyllic vision of rural existence.</a:t>
            </a:r>
            <a:endParaRPr lang="ru-RU" sz="2400" dirty="0">
              <a:solidFill>
                <a:srgbClr val="FFFF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928934"/>
            <a:ext cx="8229600" cy="1143000"/>
          </a:xfrm>
        </p:spPr>
        <p:txBody>
          <a:bodyPr>
            <a:noAutofit/>
          </a:bodyPr>
          <a:lstStyle/>
          <a:p>
            <a:r>
              <a:rPr lang="en-US" sz="8800" dirty="0" smtClean="0">
                <a:solidFill>
                  <a:srgbClr val="FF0000"/>
                </a:solidFill>
              </a:rPr>
              <a:t>The end</a:t>
            </a:r>
            <a:endParaRPr lang="ru-RU" sz="8800" dirty="0">
              <a:solidFill>
                <a:srgbClr val="FF0000"/>
              </a:solidFill>
            </a:endParaRPr>
          </a:p>
        </p:txBody>
      </p:sp>
      <p:sp>
        <p:nvSpPr>
          <p:cNvPr id="3" name="Содержимое 2"/>
          <p:cNvSpPr>
            <a:spLocks noGrp="1"/>
          </p:cNvSpPr>
          <p:nvPr>
            <p:ph idx="1"/>
          </p:nvPr>
        </p:nvSpPr>
        <p:spPr>
          <a:xfrm>
            <a:off x="5486400" y="6292220"/>
            <a:ext cx="3657600" cy="565780"/>
          </a:xfrm>
        </p:spPr>
        <p:txBody>
          <a:bodyPr/>
          <a:lstStyle/>
          <a:p>
            <a:r>
              <a:rPr lang="en-US" dirty="0" err="1" smtClean="0">
                <a:solidFill>
                  <a:srgbClr val="00B050"/>
                </a:solidFill>
              </a:rPr>
              <a:t>Polischuk</a:t>
            </a:r>
            <a:r>
              <a:rPr lang="en-US" dirty="0" smtClean="0">
                <a:solidFill>
                  <a:srgbClr val="00B050"/>
                </a:solidFill>
              </a:rPr>
              <a:t> </a:t>
            </a:r>
            <a:r>
              <a:rPr lang="en-US" dirty="0" err="1" smtClean="0">
                <a:solidFill>
                  <a:srgbClr val="00B050"/>
                </a:solidFill>
              </a:rPr>
              <a:t>Misha</a:t>
            </a:r>
            <a:endParaRPr lang="ru-RU" dirty="0">
              <a:solidFill>
                <a:srgbClr val="00B050"/>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2.jpeg"/></Relationships>
</file>

<file path=ppt/theme/_rels/theme4.xml.rels><?xml version="1.0" encoding="UTF-8" standalone="yes"?>
<Relationships xmlns="http://schemas.openxmlformats.org/package/2006/relationships"><Relationship Id="rId1" Type="http://schemas.openxmlformats.org/officeDocument/2006/relationships/image" Target="../media/image3.jpeg"/></Relationships>
</file>

<file path=ppt/theme/_rels/theme5.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Яркая">
  <a:themeElements>
    <a:clrScheme name="Яркая">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Ярк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Техническая">
  <a:themeElements>
    <a:clrScheme name="Техническая">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Техническая">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Техническая">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3.xml><?xml version="1.0" encoding="utf-8"?>
<a:theme xmlns:a="http://schemas.openxmlformats.org/drawingml/2006/main" name="Модульная">
  <a:themeElements>
    <a:clrScheme name="Модульная">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Модульная">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Модуль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4.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5.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229</Words>
  <PresentationFormat>Экран (4:3)</PresentationFormat>
  <Paragraphs>14</Paragraphs>
  <Slides>6</Slides>
  <Notes>0</Notes>
  <HiddenSlides>0</HiddenSlides>
  <MMClips>0</MMClips>
  <ScaleCrop>false</ScaleCrop>
  <HeadingPairs>
    <vt:vector size="4" baseType="variant">
      <vt:variant>
        <vt:lpstr>Тема</vt:lpstr>
      </vt:variant>
      <vt:variant>
        <vt:i4>5</vt:i4>
      </vt:variant>
      <vt:variant>
        <vt:lpstr>Заголовки слайдов</vt:lpstr>
      </vt:variant>
      <vt:variant>
        <vt:i4>6</vt:i4>
      </vt:variant>
    </vt:vector>
  </HeadingPairs>
  <TitlesOfParts>
    <vt:vector size="11" baseType="lpstr">
      <vt:lpstr>Яркая</vt:lpstr>
      <vt:lpstr>Техническая</vt:lpstr>
      <vt:lpstr>Модульная</vt:lpstr>
      <vt:lpstr>Изящная</vt:lpstr>
      <vt:lpstr>Апекс</vt:lpstr>
      <vt:lpstr>Realism</vt:lpstr>
      <vt:lpstr>Gustave Courbet, After Dinner at Ornans, 1849</vt:lpstr>
      <vt:lpstr>In its most specific sense, Realism was an artistic movement that began in France in the 1850s, after the 1848 Revolution. [1] Realists rejected Romanticism, which had dominated French literature and art since the late 18th century</vt:lpstr>
      <vt:lpstr>Ilya Repin</vt:lpstr>
      <vt:lpstr>Jules Breton</vt:lpstr>
      <vt:lpstr>The end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cp:lastModifiedBy>User</cp:lastModifiedBy>
  <cp:revision>5</cp:revision>
  <dcterms:modified xsi:type="dcterms:W3CDTF">2013-04-07T13:32:37Z</dcterms:modified>
</cp:coreProperties>
</file>