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5" r:id="rId5"/>
    <p:sldId id="259" r:id="rId6"/>
    <p:sldId id="271" r:id="rId7"/>
    <p:sldId id="260" r:id="rId8"/>
    <p:sldId id="261" r:id="rId9"/>
    <p:sldId id="272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81" autoAdjust="0"/>
    <p:restoredTop sz="94660"/>
  </p:normalViewPr>
  <p:slideViewPr>
    <p:cSldViewPr>
      <p:cViewPr varScale="1">
        <p:scale>
          <a:sx n="80" d="100"/>
          <a:sy n="80" d="100"/>
        </p:scale>
        <p:origin x="-199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318391-1186-49CC-9752-90FAA72C359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E431916-12FC-49ED-B1CE-586197B579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8391-1186-49CC-9752-90FAA72C359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916-12FC-49ED-B1CE-586197B579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8391-1186-49CC-9752-90FAA72C359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916-12FC-49ED-B1CE-586197B579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8391-1186-49CC-9752-90FAA72C359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916-12FC-49ED-B1CE-586197B579EC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318391-1186-49CC-9752-90FAA72C359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916-12FC-49ED-B1CE-586197B579E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8391-1186-49CC-9752-90FAA72C359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916-12FC-49ED-B1CE-586197B579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8391-1186-49CC-9752-90FAA72C359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916-12FC-49ED-B1CE-586197B579E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318391-1186-49CC-9752-90FAA72C359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916-12FC-49ED-B1CE-586197B579E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8391-1186-49CC-9752-90FAA72C359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916-12FC-49ED-B1CE-586197B579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318391-1186-49CC-9752-90FAA72C359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916-12FC-49ED-B1CE-586197B579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318391-1186-49CC-9752-90FAA72C359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916-12FC-49ED-B1CE-586197B579E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3318391-1186-49CC-9752-90FAA72C359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E431916-12FC-49ED-B1CE-586197B579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0000"/>
                </a:solidFill>
                <a:latin typeface="Verdana"/>
              </a:rPr>
              <a:t>Патрік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Зюскінд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3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85" y="260648"/>
            <a:ext cx="4067944" cy="6713984"/>
          </a:xfrm>
        </p:spPr>
        <p:txBody>
          <a:bodyPr>
            <a:norm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Патрік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Зюскінд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своїх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творах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малює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ситуації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не могли б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статися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пересічними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людьми.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Ц</a:t>
            </a:r>
            <a:r>
              <a:rPr lang="uk-UA" dirty="0">
                <a:solidFill>
                  <a:srgbClr val="000000"/>
                </a:solidFill>
                <a:latin typeface="Verdana"/>
              </a:rPr>
              <a:t>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твори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спрямовані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розкриття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складностей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людської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душі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можливо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просто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історії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хворих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людей. 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Більшість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героїв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Зюскінда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- люди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відхиленнями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загальноприйнятої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норми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чи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розумова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неповноцінність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чи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фізична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вада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 </a:t>
            </a:r>
            <a:endParaRPr lang="ru-RU" dirty="0"/>
          </a:p>
        </p:txBody>
      </p:sp>
      <p:pic>
        <p:nvPicPr>
          <p:cNvPr id="4" name="Picture 2" descr="http://www.nyu.edu/classes/keefer/body/perf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948" y="260648"/>
            <a:ext cx="4787424" cy="617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64594"/>
            <a:ext cx="4968552" cy="6292797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 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особистому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житті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Патрік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Зюскінд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дуже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своєрідна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людина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дуже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сором'язливий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ніколи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дає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інтерв'ю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зовсім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закрита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людина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Цим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вичерпується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оригінальність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"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письменника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дотримується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відлюдненого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способу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життя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живе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то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Німеччині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(Мюнхен,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Штутгардт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), то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Франції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переважно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Мансардані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постійно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проживає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Кельні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 </a:t>
            </a:r>
            <a:endParaRPr lang="ru-RU" dirty="0"/>
          </a:p>
        </p:txBody>
      </p:sp>
      <p:pic>
        <p:nvPicPr>
          <p:cNvPr id="10242" name="Picture 2" descr="http://www.artsomerville.org/artist_month/2006/images/Morse_SuskindFi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82868"/>
            <a:ext cx="3635896" cy="54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404664"/>
            <a:ext cx="8595360" cy="4937760"/>
          </a:xfrm>
        </p:spPr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Через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свій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потаємний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стиль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життя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постійні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відхилення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пропозицій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інтерв'ю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офіційних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заяв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щодо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творчості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літературному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процесі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преса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називає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"Фантомом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німецької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розважальної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літератури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". </a:t>
            </a:r>
            <a:endParaRPr lang="ru-RU" dirty="0"/>
          </a:p>
        </p:txBody>
      </p:sp>
      <p:pic>
        <p:nvPicPr>
          <p:cNvPr id="11268" name="Picture 4" descr="http://www.litfest.ru/news_7/zjusk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4845149" cy="49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6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126"/>
            <a:ext cx="4355977" cy="6825653"/>
          </a:xfrm>
        </p:spPr>
        <p:txBody>
          <a:bodyPr>
            <a:normAutofit lnSpcReduction="10000"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Патрік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Зюскінд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народився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26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березня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1949 року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Амбасі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біля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Штарнберзького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озера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Німеччині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Був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другим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сином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відомого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публіциста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Вільгельма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Еммануеля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Зюскінда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</a:t>
            </a:r>
            <a:endParaRPr lang="en-US" b="0" i="0" dirty="0" smtClean="0">
              <a:solidFill>
                <a:srgbClr val="000000"/>
              </a:solidFill>
              <a:effectLst/>
              <a:latin typeface="Verdana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Дитинство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майбутнього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письменника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минало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баварському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містечку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Холцхаузен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де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спочатку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відвідував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сільську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школу,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потім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гімназію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 По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закінченні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школи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альтернативної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служби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армії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Зюскінд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почав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вивчати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історію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Мюнхені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заробляв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гроші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будь-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якою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роботою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траплялась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 </a:t>
            </a:r>
            <a:endParaRPr lang="ru-RU" dirty="0"/>
          </a:p>
        </p:txBody>
      </p:sp>
      <p:pic>
        <p:nvPicPr>
          <p:cNvPr id="1026" name="Picture 2" descr="http://www.gpb.org/files/national/hidden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628800"/>
            <a:ext cx="4876403" cy="386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5112568" cy="6552728"/>
          </a:xfrm>
        </p:spPr>
        <p:txBody>
          <a:bodyPr>
            <a:norm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заробляв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собі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життя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написанням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сценаріїв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 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 Перший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успіх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театральній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сцені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прийшов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написанням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"Контрабаса" (1980). Через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п'ять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(1985) з романом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Парфумер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»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Зюскінда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приходить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світова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слава. 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Після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виходу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роману 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Парфумер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Історія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одного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вбивці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",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був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перекладений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33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мовами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більше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восьми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тримався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в списку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бестселерів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ім'я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Патріка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Зюскінда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стало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культовим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 </a:t>
            </a:r>
            <a:endParaRPr lang="ru-RU" dirty="0"/>
          </a:p>
        </p:txBody>
      </p:sp>
      <p:pic>
        <p:nvPicPr>
          <p:cNvPr id="2050" name="Picture 2" descr="http://img2.labirint.ru/books/21440/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40" y="880337"/>
            <a:ext cx="330813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963" y="908720"/>
            <a:ext cx="4853069" cy="6333073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Роман 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Парфумер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"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зробив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Зюскінда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в 1985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році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одним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найвідоміших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найуспішних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письменників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сучасної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німецької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літератури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 Роман і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сьогодні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залишається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однією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найбільш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популярних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книжок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серед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читачів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Європи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Північної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Америки.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Патрік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Зюскінд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належить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до числа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найбільш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знакових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постатей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кінця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de-DE" b="0" i="0" dirty="0" smtClean="0">
                <a:solidFill>
                  <a:srgbClr val="000000"/>
                </a:solidFill>
                <a:effectLst/>
                <a:latin typeface="Verdana"/>
              </a:rPr>
              <a:t>XX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століття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 </a:t>
            </a:r>
            <a:endParaRPr lang="ru-RU" dirty="0"/>
          </a:p>
        </p:txBody>
      </p:sp>
      <p:pic>
        <p:nvPicPr>
          <p:cNvPr id="3074" name="Picture 2" descr="http://bookz.ru/pics/parfu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11" y="332656"/>
            <a:ext cx="4211960" cy="618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1965"/>
            <a:ext cx="9144000" cy="4937760"/>
          </a:xfrm>
        </p:spPr>
        <p:txBody>
          <a:bodyPr>
            <a:norm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Написанню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передувала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кропітка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підготовча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робота: автор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об'їхав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місця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дії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майбутнього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роману,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досить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довгий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час вникав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секрети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парфумерії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фірмі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Фрагонард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", і,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нарешті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вивчав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велику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кількість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літературних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культурологічних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джерел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щедро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використав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романі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      </a:t>
            </a:r>
            <a:endParaRPr lang="ru-RU" dirty="0"/>
          </a:p>
        </p:txBody>
      </p:sp>
      <p:pic>
        <p:nvPicPr>
          <p:cNvPr id="4098" name="Picture 2" descr="http://illustrators.ru/illustrations/38580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714375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0"/>
            <a:ext cx="4716017" cy="674136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Verdana"/>
              </a:rPr>
              <a:t>Услід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феноменальним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успіхом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роману "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Парфумер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"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з'являються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нові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не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менш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значні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книги "Голубка. Три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історії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одне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спостереження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"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і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"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Історія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пана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Зоммера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".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Поступово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Патрік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Зюскінд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стає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відомим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драматургом,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прозаїком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та автором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сценаріїв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антигерої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мають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одну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спільну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рису, а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саме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складнощі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життєвому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пошуку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й у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спілкуванні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іншими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людьми. Вони "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особливі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",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себто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небезпечного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світу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воліють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ховатися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в маленьких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кімнатах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. 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 descr="http://3.bp.blogspot.com/-y8kOfWonMIc/UMNbaQpSuhI/AAAAAAAACcU/Q47XTfd55V0/s1600/%D0%B7%D1%8E%D1%81%D0%BA%D0%B8%D0%BD%D0%B4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5"/>
            <a:ext cx="4518348" cy="63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6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73717"/>
            <a:ext cx="4932040" cy="6264696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Зюскінд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тільки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природний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нахил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літературної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творчості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але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генетичну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схильність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батько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був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знайомий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з родиною Томаса Манна, писав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літературні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тексти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працював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різних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газетах</a:t>
            </a:r>
            <a:r>
              <a:rPr lang="de-DE" b="0" i="0" dirty="0" smtClean="0">
                <a:solidFill>
                  <a:srgbClr val="000000"/>
                </a:solidFill>
                <a:effectLst/>
                <a:latin typeface="Verdana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Крім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того,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батько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Патріка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Зюскінда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добропорядний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спосіб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життя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був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відомий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своєю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гостинністю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своїми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чайними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вечорами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",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яких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малий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Патрік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розважаючи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гостей,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демонструвати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своє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вміння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грати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піаніно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 </a:t>
            </a:r>
            <a:endParaRPr lang="ru-RU" dirty="0"/>
          </a:p>
        </p:txBody>
      </p:sp>
      <p:pic>
        <p:nvPicPr>
          <p:cNvPr id="6148" name="Picture 4" descr="http://www.solidaridad.net/biblioteca/waltersusk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548680"/>
            <a:ext cx="4284634" cy="561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6328"/>
            <a:ext cx="4752528" cy="6525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М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узична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освіта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відіграла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неабияку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роль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розвитку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хлопчика, але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залишила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травмуючі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спогади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лише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твір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-монолог "Контрабас", а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автобіографічна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Історія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пана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Зоммера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" є прикладом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подібного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щемкого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досвіду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житті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Якщо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П.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Зюскінд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своїх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творах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знову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знову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повертається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до теми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мистецтва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становлення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генія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катастрофи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то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виникає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припущення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так само як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ранній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досвід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невдач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мистецтві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так і протест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проти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батька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знайшли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своє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відбиття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книгах. </a:t>
            </a:r>
            <a:endParaRPr lang="ru-RU" dirty="0"/>
          </a:p>
        </p:txBody>
      </p:sp>
      <p:pic>
        <p:nvPicPr>
          <p:cNvPr id="7170" name="Picture 2" descr="http://www.bookin.org.ru/book/6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62397"/>
            <a:ext cx="370657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-8896"/>
            <a:ext cx="4719881" cy="686689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Verdana"/>
              </a:rPr>
              <a:t>Коли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Зюскінд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в "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Історії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пана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Зоммера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" через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свого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головного героя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вимовляє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знамените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"Та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облиште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ж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ви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мене,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нарешті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, у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спокої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!",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стає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ясно,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говориться так само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палко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й самим автором.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Зюскінд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охарактеризував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своє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письменство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як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відмову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"нещадного примусу до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глибини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",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чого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вимагала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літературна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критика</a:t>
            </a:r>
            <a:r>
              <a:rPr lang="ru-RU" sz="2000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Щодо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свого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найуспішнішого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роману "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Парфумер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"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Зюскінд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продемонстрував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своє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ставлення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. "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Написати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такий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роман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жахливо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. Я не думаю,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зроблю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ще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раз",-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зізнався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у 1985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році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скромність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потайність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свої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Verdana"/>
              </a:rPr>
              <a:t>принципи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. </a:t>
            </a:r>
            <a:endParaRPr lang="ru-RU" sz="2000" dirty="0"/>
          </a:p>
          <a:p>
            <a:endParaRPr lang="ru-RU" dirty="0"/>
          </a:p>
        </p:txBody>
      </p:sp>
      <p:pic>
        <p:nvPicPr>
          <p:cNvPr id="8194" name="Picture 2" descr="http://fictionbook.in/tmp_images/zyuskind_patrik_povest_o_gospodine_zommere_ziisk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81" y="188640"/>
            <a:ext cx="442411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9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51</TotalTime>
  <Words>430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Soho</vt:lpstr>
      <vt:lpstr>Патрік Зюскінд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2014-04-27T11:52:30Z</dcterms:created>
  <dcterms:modified xsi:type="dcterms:W3CDTF">2014-04-27T12:43:46Z</dcterms:modified>
</cp:coreProperties>
</file>