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31557"/>
            <a:ext cx="9793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accent6">
                    <a:lumMod val="75000"/>
                  </a:schemeClr>
                </a:solidFill>
              </a:rPr>
              <a:t>Життєвий та творчий шлях Сергія Єсеніна</a:t>
            </a:r>
            <a:endParaRPr lang="ru-RU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5883"/>
            <a:ext cx="2771800" cy="455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348880"/>
            <a:ext cx="28575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85883"/>
            <a:ext cx="2906244" cy="438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5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65" y="116632"/>
            <a:ext cx="3475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Трагічний фінал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263" y="626573"/>
            <a:ext cx="309634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Сергій Єсенін намагається почати сімейне життя, але його союз з С.А.Толстой (внучкою Л.М.Толстого) не був щасливим. В кінці листопада 1925 року змучений побутом поет потрапляє до психоневрологічної клініки.</a:t>
            </a:r>
          </a:p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Одним з останніх його творів стала поема «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Черный человек» («Друг мой, друг мой, я очень и очень болен…»), в якому проживе життя постає частиною нічного кошмару.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701043"/>
            <a:ext cx="5229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Перервавши курс лікування, 23 грудня Єсенін поїхав до Ленінграда, де в ніч на 28 грудня в стані глибокої душевної депресії в готелі «Англетер» наклав на себе руки.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648"/>
            <a:ext cx="3054047" cy="449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2683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Про поета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64704"/>
            <a:ext cx="39604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/>
              <a:t>Російське село, природа Росії, усна народна творчість, а головне – російська класична література сильно вплинули на формування юного поета, направили його природній талант.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/>
              <a:t>Сам Єсенін в різний час називав різні джерела своєї творчості: пісні, частушки, казки, духовні вірші, поезію Пушкіна, Лермонтова, Кольцова.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04664"/>
            <a:ext cx="4797698" cy="61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756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958978" cy="536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7689" y="5590981"/>
            <a:ext cx="4107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Село Константіново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1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91" y="188640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+mj-lt"/>
              </a:rPr>
              <a:t>Батьки Сергія – Тетяна Федорівна та Олександр Микитович</a:t>
            </a:r>
            <a:endParaRPr lang="ru-RU" sz="40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182863" cy="47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97952"/>
            <a:ext cx="4002859" cy="4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32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624736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535" y="332656"/>
            <a:ext cx="8310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4">
                    <a:lumMod val="75000"/>
                  </a:schemeClr>
                </a:solidFill>
                <a:cs typeface="Angsana New" pitchFamily="18" charset="-34"/>
              </a:rPr>
              <a:t>Будинок діда Микити, у якому народився Сергій </a:t>
            </a:r>
            <a:endParaRPr lang="ru-RU" sz="3200" dirty="0">
              <a:solidFill>
                <a:schemeClr val="accent4">
                  <a:lumMod val="75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395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183" y="384221"/>
            <a:ext cx="915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ngsana New" pitchFamily="18" charset="-34"/>
              </a:rPr>
              <a:t>Клепіковска другокласна учительська школа, де поет навчався з 1909 по 1912 рік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Narrow" pitchFamily="34" charset="0"/>
              <a:cs typeface="Angsana New" pitchFamily="18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2" y="1556792"/>
            <a:ext cx="8339871" cy="499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56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40"/>
            <a:ext cx="3342315" cy="491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5" y="0"/>
            <a:ext cx="6804899" cy="38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92696"/>
            <a:ext cx="2442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4">
                    <a:lumMod val="75000"/>
                  </a:schemeClr>
                </a:solidFill>
              </a:rPr>
              <a:t>Казанська церква в селі Константіново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2315" y="4221088"/>
            <a:ext cx="5801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До наших днів зберігся батьківський будинок поета. В глибині єсенінського саду – будинок. Недалеко від будинку, серед вишень – амбар. В якому поет написав багато своїх віршів.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4104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Ще в ранніх юнацьких віршах (в збірці «Радуница») автор постає перед нами як патріот. Так, у вірші «Гой т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ы, Русь моя родная!», написаний в стилі російської народної хвацької пісні, поет кричить на всю країну: 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Если крикнет рать святая: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«Кинь ты Русь, живи в ряю!»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Я скажу: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«Не надо рая, дайте родину мою!»</a:t>
            </a:r>
            <a:endParaRPr lang="uk-UA" sz="24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02955" cy="604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2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30243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На сторінках ранньої єсенінської лірики перед нами постає скромний, але прекрасний, величний і милий серцю поета краєвид середньої смуги: стилі поля, червоно-рожене багаття осінніх гаїв, дзеркальна гладь озер. Поет відчуває себе частиною рідної природт і готовий злитися з нею назавжди: «Я хотел бы затеряться в зеленях твоих стозвонных».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629" y="4149080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Але вже і тоді батьківщина не прощає йому ідеологізму «заоблачным раем». Поет любить справжню селянську Русь. У його віршах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ми знаходимо такі виразні деталі, що говорять про важку мужицьку долю, як «забоченившиеся избы», «тощие поля», «черная, потом пропахшая выть»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90" y="279918"/>
            <a:ext cx="5564807" cy="346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53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</TotalTime>
  <Words>410</Words>
  <Application>Microsoft Office PowerPoint</Application>
  <PresentationFormat>Экран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2014-12-03T18:49:08Z</dcterms:created>
  <dcterms:modified xsi:type="dcterms:W3CDTF">2014-12-04T05:08:55Z</dcterms:modified>
</cp:coreProperties>
</file>