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011" autoAdjust="0"/>
  </p:normalViewPr>
  <p:slideViewPr>
    <p:cSldViewPr>
      <p:cViewPr varScale="1">
        <p:scale>
          <a:sx n="60" d="100"/>
          <a:sy n="60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9621-E598-4AD3-84A1-EA9E47D4C9E8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7BD3-7F87-4263-9EE3-0F3E172956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7BD3-7F87-4263-9EE3-0F3E1729565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7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3"/>
          </a:xfrm>
        </p:spPr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1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5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3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3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852523-2990-401F-97C3-81AB8E9725D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7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3CEACB-7561-41CA-BF5A-178B6ADC43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9"/>
            <a:ext cx="5214974" cy="1200329"/>
          </a:xfrm>
          <a:prstGeom prst="rect">
            <a:avLst/>
          </a:prstGeom>
          <a:blipFill dpi="0" rotWithShape="1">
            <a:blip r:embed="rId3">
              <a:alphaModFix amt="50000"/>
              <a:duotone>
                <a:schemeClr val="bg2">
                  <a:shade val="45000"/>
                  <a:satMod val="135000"/>
                </a:schemeClr>
                <a:prstClr val="white"/>
              </a:duotone>
              <a:lum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chemeClr val="bg2">
                <a:alpha val="76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FFFFFF"/>
                </a:solidFill>
              </a:rPr>
              <a:t>Тема</a:t>
            </a:r>
            <a:r>
              <a:rPr lang="uk-UA" sz="3600" baseline="0" dirty="0" smtClean="0">
                <a:solidFill>
                  <a:srgbClr val="FFFFFF"/>
                </a:solidFill>
              </a:rPr>
              <a:t> вибору  у </a:t>
            </a:r>
            <a:r>
              <a:rPr lang="uk-UA" sz="3600" dirty="0">
                <a:solidFill>
                  <a:srgbClr val="FFFFFF"/>
                </a:solidFill>
              </a:rPr>
              <a:t>романі</a:t>
            </a:r>
          </a:p>
          <a:p>
            <a:r>
              <a:rPr lang="uk-UA" sz="3600" baseline="0" dirty="0" err="1" smtClean="0">
                <a:solidFill>
                  <a:srgbClr val="FFFFFF"/>
                </a:solidFill>
              </a:rPr>
              <a:t>“Майстер</a:t>
            </a:r>
            <a:r>
              <a:rPr lang="uk-UA" sz="3600" baseline="0" dirty="0" smtClean="0">
                <a:solidFill>
                  <a:srgbClr val="FFFFFF"/>
                </a:solidFill>
              </a:rPr>
              <a:t> і </a:t>
            </a:r>
            <a:r>
              <a:rPr lang="uk-UA" sz="3600" baseline="0" dirty="0" err="1" smtClean="0">
                <a:solidFill>
                  <a:srgbClr val="FFFFFF"/>
                </a:solidFill>
              </a:rPr>
              <a:t>Маргарита”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4786346" cy="923330"/>
          </a:xfrm>
          <a:prstGeom prst="rect">
            <a:avLst/>
          </a:prstGeom>
          <a:blipFill dpi="0" rotWithShape="1">
            <a:blip r:embed="rId3">
              <a:alphaModFix amt="54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Роман  М.О.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Булгакова є одним з найяскравіших творів всіх часів, у якому переплелися теперішній та минулий час.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000768"/>
            <a:ext cx="8358246" cy="646331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 теперішнім часі ми бачимо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боротьбу розуму, освіченості з нісенітницями, жадібністю та нікчемністю.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714620"/>
            <a:ext cx="4597296" cy="315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85860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00594" cy="2308324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своєму романі </a:t>
            </a:r>
            <a:r>
              <a:rPr lang="uk-UA" baseline="0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“Майстер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і </a:t>
            </a:r>
            <a:r>
              <a:rPr lang="uk-UA" baseline="0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Маргарита”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Булгаков яскраво зобразив так звану тему вибору. Це перш за все стосується проблеми вибору Маргарити між </a:t>
            </a:r>
            <a:r>
              <a:rPr lang="uk-UA" baseline="0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“гарним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baseline="0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життям”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з багатим і люблячим чоловіком та справжнім щастям із вбогим та нікому не потрібним письменником – Майстром.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43248"/>
            <a:ext cx="4517405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799" y="285728"/>
            <a:ext cx="390527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429264"/>
            <a:ext cx="8643998" cy="120032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Також ми бачимо проблему вибору Понтія Пілата між своїм </a:t>
            </a:r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обов</a:t>
            </a:r>
            <a:r>
              <a:rPr lang="en-US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язком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і здоровим глуздом. Понтій Пілат зробив свій вибір, але виявилось, що від нього нічого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не залежить. Він розуміє, що робить помилку, розривається між роботою і сумлінням.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5524512" cy="306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049984"/>
            <a:ext cx="4940293" cy="319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572560" cy="120032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Майстер і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Маргарита зустрілись одного разу на вулиці і з першого погляду зрозуміли,що кохають одне одного. До цього героїня жила у гарному будинку зі своїм чоловіком, котрий її любив, але вона не була щасливою у шлюбі з ним.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1785926"/>
            <a:ext cx="2071702" cy="369331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Жінка мала все, що бажала, та гроші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не приносили їй щастя. Все це вона погодилась віддати заради того, щоб бути разом із Майстром, єдиним заняттям якого був роман, який він писав.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6143668" cy="426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357826"/>
            <a:ext cx="7429552" cy="120032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 своєму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романі Майстер бачив сенс життя, а Маргарита була його натхненням. Та прохання надрукувати його твір було відхилено. В результаті він наважився спалити головну працю свого життя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та звернувся за допомогою до психіатричної лікарні.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7215238" cy="486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3"/>
            <a:ext cx="8072494" cy="1200329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Заради того, щоб повернути свого коханого, Маргарита погоджується продати свою душу дияволу та побути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королевою балу в Сатани. 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Разом із тим, вона не втратила своєї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душевності і врятувала </a:t>
            </a:r>
            <a:r>
              <a:rPr lang="uk-UA" baseline="0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Фріду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від докорів сумління, замість того, щоб повернути Майстра.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857628"/>
            <a:ext cx="5011511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5357850" cy="313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1"/>
            <a:ext cx="8501122" cy="175432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 кінці її найбільше бажання здійснилось.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Майстер і Маргарита навік залишилися разом.</a:t>
            </a:r>
            <a:b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Безумовно, зло ніколи не залишається непокараним, а добро, як і має бути, перемагає. Справжні,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б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лагородні люди зробили свій вибір і він став правильним, тому що діяли вони не з власних інтересів, а на користь оточуючих, а також заради своїх почуттів.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669622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3214710" cy="928694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Презентацію підготувала </a:t>
            </a:r>
            <a:b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учениця 11-А класу</a:t>
            </a:r>
            <a:b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Фурман</a:t>
            </a:r>
            <a:r>
              <a:rPr lang="uk-UA" baseline="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Ольга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0">
      <a:dk1>
        <a:srgbClr val="0C0C0C"/>
      </a:dk1>
      <a:lt1>
        <a:srgbClr val="0C0C0C"/>
      </a:lt1>
      <a:dk2>
        <a:srgbClr val="1D180D"/>
      </a:dk2>
      <a:lt2>
        <a:srgbClr val="0C0C0C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</TotalTime>
  <Words>325</Words>
  <Application>Microsoft Office PowerPoint</Application>
  <PresentationFormat>Экран (4:3)</PresentationFormat>
  <Paragraphs>21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2013-11-06T11:34:46Z</dcterms:created>
  <dcterms:modified xsi:type="dcterms:W3CDTF">2013-11-06T13:59:15Z</dcterms:modified>
</cp:coreProperties>
</file>