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7C0F6-C37A-43F5-A2E2-515BB2891F1E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A6A1-F16D-4EA1-A9DB-2E87ECFE8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A6A1-F16D-4EA1-A9DB-2E87ECFE84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8148-B1F9-467D-87A2-A54DF5A093AC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6728-9D82-42C7-B0E9-8F6398FE54EE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FAA2-D3A3-432F-9C68-296026D3E3E5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01556-9F9D-4746-814D-4561C24C62D5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F7B43-9BBC-42BA-A3F2-F8D5B0A3D9B6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7269-AA13-478A-B9B2-B58164F2169E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139B8-0ED1-413D-AD8C-E4FC25081E7B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7259-6204-4C1C-97DA-1FB35BC4FD12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861E2-BD67-4792-BB96-B8A3474AD88F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D5B-E448-4E0E-BC5F-4D1933258645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78E9-59F5-428A-A8AF-D1ECAF8D4A39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C5A96-DAA0-4B44-9DF3-0056AC19BC11}" type="datetime1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434D-145E-461A-9C21-F75964964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lower-wallpaper-pc-desktop-5.jpg"/>
          <p:cNvPicPr>
            <a:picLocks noChangeAspect="1"/>
          </p:cNvPicPr>
          <p:nvPr/>
        </p:nvPicPr>
        <p:blipFill>
          <a:blip r:embed="rId3">
            <a:lum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857364"/>
            <a:ext cx="7772400" cy="147002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Анна Ахматова (Горенко) </a:t>
            </a:r>
            <a:b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(1889-1966) 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57628"/>
            <a:ext cx="6400800" cy="17526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російська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поетеса, 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представниця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акмеїзму.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8" name="Рисунок 7" descr="1u4ecyjhbd.jpg"/>
          <p:cNvPicPr>
            <a:picLocks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285720" y="785794"/>
            <a:ext cx="3783107" cy="53578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lower-wallpaper-pc-desktop-5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0" y="-882"/>
            <a:ext cx="9144000" cy="6858882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500726" cy="92869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Дитинство і юність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429124" y="1428712"/>
            <a:ext cx="4429156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Народилася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Одесі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11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1889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сім'ї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інженер-капітана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2-го рангу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Антоновича Горенко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Еразмівни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дочки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сім'я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переїхала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Царське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Село, де Анна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Андріївна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вчилася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Маріїнській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гімназії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Вона прекрасно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французькою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1905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Еразмівна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розлучилася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переїхала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дітьми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спочатку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Євпаторію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Києва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Тут Ганна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Андріївна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закінчила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Фундуклеївську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гімназію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вступила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юридичний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факультет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жіночих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віддаючи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все ж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перевагу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історії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 descr="388211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714488"/>
            <a:ext cx="2143140" cy="30368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4714884"/>
            <a:ext cx="164307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Сім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Горенків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Рисунок 13" descr="Отсканировано 04.03.2009 7-3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214686"/>
            <a:ext cx="2143140" cy="28001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00298" y="6000768"/>
            <a:ext cx="1834156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Анна в дитинстві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lower-wallpaper-pc-desktop-5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Гумилев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Анна Ахматова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80" cy="49720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поетом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Миколою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Гумільовим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Анна Горенко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познайомилася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чотирнадцятирічної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дівчинкою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Пізніше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ними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виникла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листування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в 1909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пропозицію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Гумільова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стати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дружиною.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1910 вони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повінчалися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Миколаївській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церкві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села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Микільська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слобода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Києвом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вінчання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вирушили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весільну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подорож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пробувши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Парижі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всю весну.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У 1912 у них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дали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ім'я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571472" y="1643050"/>
            <a:ext cx="4210080" cy="497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3"/>
          <p:cNvSpPr txBox="1">
            <a:spLocks/>
          </p:cNvSpPr>
          <p:nvPr/>
        </p:nvSpPr>
        <p:spPr>
          <a:xfrm>
            <a:off x="357158" y="1643050"/>
            <a:ext cx="4210080" cy="497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A&amp;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1928802"/>
            <a:ext cx="4643470" cy="3325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4282" y="5214950"/>
            <a:ext cx="3166636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Ахматова з чоловіком і сином.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lower-wallpaper-pc-desktop-5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6786610" cy="1143000"/>
          </a:xfrm>
          <a:solidFill>
            <a:schemeClr val="bg2"/>
          </a:solidFill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Початок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шляху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71934" y="1600200"/>
            <a:ext cx="4614866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З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1910-х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почалася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активна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літературна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діяльність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Ахматової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псевдонімом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Анна Ахматова вона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опублікувала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двадцятирічному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в 1912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перший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збірник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Вечір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Набагато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коли молода поетеса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зрозуміла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призначення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батько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Антонович заборонив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підписувати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прізвищем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Горенко.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Ганна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взяла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прізвище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своєї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прабабусі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татарської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княгині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Ахматової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 descr="Anna_Ahmatova__Vech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14488"/>
            <a:ext cx="2857520" cy="424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7224" y="5929330"/>
            <a:ext cx="257176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Збірник віршів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“Вечір”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lower-wallpaper-pc-desktop-5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54" y="642918"/>
            <a:ext cx="4572064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березні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1914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друга книга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"Четки", яка принесла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Ахматової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всеросійську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популярність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Наступна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зграя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побачив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вересні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1917 року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зустрінута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стримано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голод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розруха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відсунули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поезію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план. Але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знали Ахматову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близько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добре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розуміли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значущість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творчості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f6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2"/>
            <a:ext cx="2262203" cy="35004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4000504"/>
            <a:ext cx="1652375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“Четки”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original_resized2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000372"/>
            <a:ext cx="2143140" cy="3109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57422" y="6072206"/>
            <a:ext cx="2000264" cy="33855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Збірка </a:t>
            </a:r>
            <a:r>
              <a:rPr lang="uk-UA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“Біла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зграя”</a:t>
            </a:r>
            <a:r>
              <a:rPr lang="uk-UA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lower-wallpaper-pc-desktop-5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0" y="0"/>
            <a:ext cx="9144000" cy="71437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143668" cy="1143000"/>
          </a:xfrm>
          <a:solidFill>
            <a:schemeClr val="bg2"/>
          </a:solidFill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революції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54342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Анна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Андріївна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розлучилася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Гумільовим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Отримавши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офіційні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документи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розлучення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восени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самого року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заміж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друга М.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Гумільова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Володимира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Шилейко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вченого-ассирієзнавця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фахівця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клинописних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Жовтневу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революцію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поетеса не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вона писала, "все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розкрадено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продано; все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голодної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тугою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ізглодано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Але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покинула,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відкинувши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Утішне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голоси,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кличущі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чужину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де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опинилися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сучасників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Навіть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того, як в 1921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більшовики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розстріляли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колишнього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Миколи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Гумільова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675437"/>
            <a:ext cx="28956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Vladimir_Shiley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643050"/>
            <a:ext cx="3150878" cy="41434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5786454"/>
            <a:ext cx="281237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Володимир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Шилейко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другий чоловік  Ахматової.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flower-wallpaper-pc-desktop-5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-40000"/>
          </a:blip>
          <a:stretch>
            <a:fillRect/>
          </a:stretch>
        </p:blipFill>
        <p:spPr>
          <a:xfrm>
            <a:off x="-1" y="-1"/>
            <a:ext cx="9144001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307</Words>
  <Application>Microsoft Office PowerPoint</Application>
  <PresentationFormat>Экран (4:3)</PresentationFormat>
  <Paragraphs>23</Paragraphs>
  <Slides>7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Тема1</vt:lpstr>
      <vt:lpstr>Анна Ахматова (Горенко)  (1889-1966) </vt:lpstr>
      <vt:lpstr>Дитинство і юність</vt:lpstr>
      <vt:lpstr>Микола Гумилев і Анна Ахматова</vt:lpstr>
      <vt:lpstr>Початок творчого шляху</vt:lpstr>
      <vt:lpstr>Слайд 5</vt:lpstr>
      <vt:lpstr>Під час революції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16</cp:revision>
  <dcterms:created xsi:type="dcterms:W3CDTF">2014-11-19T14:52:21Z</dcterms:created>
  <dcterms:modified xsi:type="dcterms:W3CDTF">2014-12-02T17:05:27Z</dcterms:modified>
</cp:coreProperties>
</file>