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4"/>
  </p:notesMasterIdLst>
  <p:sldIdLst>
    <p:sldId id="256" r:id="rId2"/>
    <p:sldId id="289" r:id="rId3"/>
    <p:sldId id="257" r:id="rId4"/>
    <p:sldId id="258" r:id="rId5"/>
    <p:sldId id="275" r:id="rId6"/>
    <p:sldId id="290" r:id="rId7"/>
    <p:sldId id="291" r:id="rId8"/>
    <p:sldId id="292" r:id="rId9"/>
    <p:sldId id="261" r:id="rId10"/>
    <p:sldId id="262" r:id="rId11"/>
    <p:sldId id="263" r:id="rId12"/>
    <p:sldId id="264" r:id="rId13"/>
    <p:sldId id="266" r:id="rId14"/>
    <p:sldId id="267" r:id="rId15"/>
    <p:sldId id="268" r:id="rId16"/>
    <p:sldId id="270" r:id="rId17"/>
    <p:sldId id="271" r:id="rId18"/>
    <p:sldId id="293" r:id="rId19"/>
    <p:sldId id="294" r:id="rId20"/>
    <p:sldId id="295" r:id="rId21"/>
    <p:sldId id="296" r:id="rId22"/>
    <p:sldId id="288" r:id="rId2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015FF"/>
    <a:srgbClr val="A3FFF6"/>
    <a:srgbClr val="000000"/>
    <a:srgbClr val="29A352"/>
    <a:srgbClr val="9366EC"/>
    <a:srgbClr val="EF7815"/>
    <a:srgbClr val="EA9148"/>
    <a:srgbClr val="3AD2D2"/>
    <a:srgbClr val="6666FF"/>
  </p:clrMru>
</p:presentationPr>
</file>

<file path=ppt/tableStyles.xml><?xml version="1.0" encoding="utf-8"?>
<a:tblStyleLst xmlns:a="http://schemas.openxmlformats.org/drawingml/2006/main" def="{5C22544A-7EE6-4342-B048-85BDC9FD1C3A}">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2473" autoAdjust="0"/>
  </p:normalViewPr>
  <p:slideViewPr>
    <p:cSldViewPr>
      <p:cViewPr>
        <p:scale>
          <a:sx n="73" d="100"/>
          <a:sy n="73" d="100"/>
        </p:scale>
        <p:origin x="-1212" y="1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FC5798-5939-49C3-AD76-45BA2FDF2B4A}" type="datetimeFigureOut">
              <a:rPr lang="ru-RU" smtClean="0"/>
              <a:pPr/>
              <a:t>26.10.2013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5C0192-8B9C-4250-BB77-C6411EDD80EC}"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A5C0192-8B9C-4250-BB77-C6411EDD80EC}" type="slidenum">
              <a:rPr lang="ru-RU" smtClean="0"/>
              <a:pPr/>
              <a:t>11</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5B106E36-FD25-4E2D-B0AA-010F637433A0}" type="datetimeFigureOut">
              <a:rPr lang="ru-RU" smtClean="0"/>
              <a:pPr/>
              <a:t>26.10.2013</a:t>
            </a:fld>
            <a:endParaRPr lang="ru-RU"/>
          </a:p>
        </p:txBody>
      </p:sp>
      <p:sp>
        <p:nvSpPr>
          <p:cNvPr id="2" name="Нижний колонтитул 1"/>
          <p:cNvSpPr>
            <a:spLocks noGrp="1"/>
          </p:cNvSpPr>
          <p:nvPr>
            <p:ph type="ftr" sz="quarter" idx="11"/>
          </p:nvPr>
        </p:nvSpPr>
        <p:spPr/>
        <p:txBody>
          <a:bodyPr/>
          <a:lstStyle/>
          <a:p>
            <a:endParaRPr lang="ru-RU"/>
          </a:p>
        </p:txBody>
      </p:sp>
      <p:sp>
        <p:nvSpPr>
          <p:cNvPr id="15" name="Номер слайда 14"/>
          <p:cNvSpPr>
            <a:spLocks noGrp="1"/>
          </p:cNvSpPr>
          <p:nvPr>
            <p:ph type="sldNum" sz="quarter" idx="12"/>
          </p:nvPr>
        </p:nvSpPr>
        <p:spPr>
          <a:xfrm>
            <a:off x="8229600" y="6473952"/>
            <a:ext cx="758952" cy="246888"/>
          </a:xfrm>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26.10.2013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26.10.2013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Содержимое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5B106E36-FD25-4E2D-B0AA-010F637433A0}" type="datetimeFigureOut">
              <a:rPr lang="ru-RU" smtClean="0"/>
              <a:pPr/>
              <a:t>26.10.2013</a:t>
            </a:fld>
            <a:endParaRPr lang="ru-RU"/>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p>
        </p:txBody>
      </p:sp>
      <p:sp>
        <p:nvSpPr>
          <p:cNvPr id="16" name="Номер слайда 15"/>
          <p:cNvSpPr>
            <a:spLocks noGrp="1"/>
          </p:cNvSpPr>
          <p:nvPr>
            <p:ph type="sldNum" sz="quarter" idx="12"/>
          </p:nvPr>
        </p:nvSpPr>
        <p:spPr>
          <a:xfrm>
            <a:off x="8229600" y="6473952"/>
            <a:ext cx="758952" cy="246888"/>
          </a:xfrm>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5B106E36-FD25-4E2D-B0AA-010F637433A0}" type="datetimeFigureOut">
              <a:rPr lang="ru-RU" smtClean="0"/>
              <a:pPr/>
              <a:t>26.10.2013</a:t>
            </a:fld>
            <a:endParaRPr lang="ru-RU"/>
          </a:p>
        </p:txBody>
      </p:sp>
      <p:sp>
        <p:nvSpPr>
          <p:cNvPr id="11" name="Нижний колонтитул 10"/>
          <p:cNvSpPr>
            <a:spLocks noGrp="1"/>
          </p:cNvSpPr>
          <p:nvPr>
            <p:ph type="ftr" sz="quarter" idx="11"/>
          </p:nvPr>
        </p:nvSpPr>
        <p:spPr/>
        <p:txBody>
          <a:bodyPr/>
          <a:lstStyle/>
          <a:p>
            <a:endParaRPr lang="ru-RU"/>
          </a:p>
        </p:txBody>
      </p:sp>
      <p:sp>
        <p:nvSpPr>
          <p:cNvPr id="16" name="Номер слайда 15"/>
          <p:cNvSpPr>
            <a:spLocks noGrp="1"/>
          </p:cNvSpPr>
          <p:nvPr>
            <p:ph type="sldNum" sz="quarter" idx="12"/>
          </p:nvPr>
        </p:nvSpPr>
        <p:spPr/>
        <p:txBody>
          <a:bodyPr/>
          <a:lstStyle/>
          <a:p>
            <a:fld id="{725C68B6-61C2-468F-89AB-4B9F7531AA68}" type="slidenum">
              <a:rPr lang="ru-RU" smtClean="0"/>
              <a:pPr/>
              <a:t>‹#›</a:t>
            </a:fld>
            <a:endParaRPr lang="ru-RU"/>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Содержимое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5B106E36-FD25-4E2D-B0AA-010F637433A0}" type="datetimeFigureOut">
              <a:rPr lang="ru-RU" smtClean="0"/>
              <a:pPr/>
              <a:t>26.10.2013</a:t>
            </a:fld>
            <a:endParaRPr lang="ru-RU"/>
          </a:p>
        </p:txBody>
      </p:sp>
      <p:sp>
        <p:nvSpPr>
          <p:cNvPr id="10" name="Нижний колонтитул 9"/>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Содержимое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Содержимое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5B106E36-FD25-4E2D-B0AA-010F637433A0}" type="datetimeFigureOut">
              <a:rPr lang="ru-RU" smtClean="0"/>
              <a:pPr/>
              <a:t>26.10.2013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229600" y="6477000"/>
            <a:ext cx="762000" cy="246888"/>
          </a:xfrm>
        </p:spPr>
        <p:txBody>
          <a:bodyPr/>
          <a:lstStyle/>
          <a:p>
            <a:fld id="{725C68B6-61C2-468F-89AB-4B9F7531AA68}" type="slidenum">
              <a:rPr lang="ru-RU" smtClean="0"/>
              <a:pPr/>
              <a:t>‹#›</a:t>
            </a:fld>
            <a:endParaRPr lang="ru-RU"/>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5B106E36-FD25-4E2D-B0AA-010F637433A0}" type="datetimeFigureOut">
              <a:rPr lang="ru-RU" smtClean="0"/>
              <a:pPr/>
              <a:t>26.10.2013</a:t>
            </a:fld>
            <a:endParaRPr lang="ru-RU"/>
          </a:p>
        </p:txBody>
      </p:sp>
      <p:sp>
        <p:nvSpPr>
          <p:cNvPr id="21" name="Нижний колонтитул 20"/>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5B106E36-FD25-4E2D-B0AA-010F637433A0}" type="datetimeFigureOut">
              <a:rPr lang="ru-RU" smtClean="0"/>
              <a:pPr/>
              <a:t>26.10.2013</a:t>
            </a:fld>
            <a:endParaRPr lang="ru-RU"/>
          </a:p>
        </p:txBody>
      </p:sp>
      <p:sp>
        <p:nvSpPr>
          <p:cNvPr id="24" name="Нижний колонтитул 23"/>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Содержимое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5B106E36-FD25-4E2D-B0AA-010F637433A0}" type="datetimeFigureOut">
              <a:rPr lang="ru-RU" smtClean="0"/>
              <a:pPr/>
              <a:t>26.10.2013</a:t>
            </a:fld>
            <a:endParaRPr lang="ru-RU"/>
          </a:p>
        </p:txBody>
      </p:sp>
      <p:sp>
        <p:nvSpPr>
          <p:cNvPr id="29" name="Нижний колонтитул 28"/>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5B106E36-FD25-4E2D-B0AA-010F637433A0}" type="datetimeFigureOut">
              <a:rPr lang="ru-RU" smtClean="0"/>
              <a:pPr/>
              <a:t>26.10.2013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725C68B6-61C2-468F-89AB-4B9F7531AA68}" type="slidenum">
              <a:rPr lang="ru-RU" smtClean="0"/>
              <a:pPr/>
              <a:t>‹#›</a:t>
            </a:fld>
            <a:endParaRPr lang="ru-RU"/>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5B106E36-FD25-4E2D-B0AA-010F637433A0}" type="datetimeFigureOut">
              <a:rPr lang="ru-RU" smtClean="0"/>
              <a:pPr/>
              <a:t>26.10.2013</a:t>
            </a:fld>
            <a:endParaRPr lang="ru-RU"/>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ru-RU"/>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725C68B6-61C2-468F-89AB-4B9F7531AA68}" type="slidenum">
              <a:rPr lang="ru-RU" smtClean="0"/>
              <a:pPr/>
              <a:t>‹#›</a:t>
            </a:fld>
            <a:endParaRPr lang="ru-RU"/>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png"/><Relationship Id="rId7"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3.png"/><Relationship Id="rId7" Type="http://schemas.openxmlformats.org/officeDocument/2006/relationships/image" Target="../media/image47.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50.png"/><Relationship Id="rId4" Type="http://schemas.openxmlformats.org/officeDocument/2006/relationships/image" Target="../media/image14.png"/><Relationship Id="rId9"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Прямоугольник 5"/>
          <p:cNvSpPr/>
          <p:nvPr/>
        </p:nvSpPr>
        <p:spPr>
          <a:xfrm>
            <a:off x="2000232" y="1643050"/>
            <a:ext cx="4572000" cy="1246495"/>
          </a:xfrm>
          <a:prstGeom prst="rect">
            <a:avLst/>
          </a:prstGeom>
        </p:spPr>
        <p:txBody>
          <a:bodyPr>
            <a:spAutoFit/>
          </a:bodyPr>
          <a:lstStyle/>
          <a:p>
            <a:pPr algn="ctr"/>
            <a:r>
              <a:rPr lang="en-US" sz="2500" b="1" dirty="0" smtClean="0">
                <a:latin typeface="Times New Roman" pitchFamily="18" charset="0"/>
                <a:cs typeface="Times New Roman" pitchFamily="18" charset="0"/>
              </a:rPr>
              <a:t>Simple Linear Regression</a:t>
            </a:r>
          </a:p>
          <a:p>
            <a:pPr algn="ctr"/>
            <a:r>
              <a:rPr lang="en-US" sz="2500" b="1" dirty="0" smtClean="0">
                <a:latin typeface="Times New Roman" pitchFamily="18" charset="0"/>
                <a:cs typeface="Times New Roman" pitchFamily="18" charset="0"/>
              </a:rPr>
              <a:t>as an example of the actual processes description</a:t>
            </a:r>
            <a:endParaRPr lang="ru-RU" sz="2500" b="1" dirty="0">
              <a:latin typeface="Times New Roman" pitchFamily="18" charset="0"/>
              <a:cs typeface="Times New Roman" pitchFamily="18" charset="0"/>
            </a:endParaRPr>
          </a:p>
        </p:txBody>
      </p:sp>
      <p:sp>
        <p:nvSpPr>
          <p:cNvPr id="7" name="Прямоугольник 6"/>
          <p:cNvSpPr/>
          <p:nvPr/>
        </p:nvSpPr>
        <p:spPr>
          <a:xfrm>
            <a:off x="4857720" y="4572008"/>
            <a:ext cx="4286280" cy="584775"/>
          </a:xfrm>
          <a:prstGeom prst="rect">
            <a:avLst/>
          </a:prstGeom>
        </p:spPr>
        <p:txBody>
          <a:bodyPr wrap="square">
            <a:spAutoFit/>
          </a:bodyPr>
          <a:lstStyle/>
          <a:p>
            <a:r>
              <a:rPr lang="en-US" sz="1600" dirty="0" smtClean="0">
                <a:latin typeface="Times New Roman" pitchFamily="18" charset="0"/>
                <a:cs typeface="Times New Roman" pitchFamily="18" charset="0"/>
              </a:rPr>
              <a:t>Research work</a:t>
            </a:r>
          </a:p>
          <a:p>
            <a:r>
              <a:rPr lang="en-US" sz="1600" dirty="0" err="1" smtClean="0">
                <a:latin typeface="Times New Roman" pitchFamily="18" charset="0"/>
                <a:cs typeface="Times New Roman" pitchFamily="18" charset="0"/>
              </a:rPr>
              <a:t>Pavel</a:t>
            </a:r>
            <a:r>
              <a:rPr lang="en-US" sz="1600" dirty="0" smtClean="0">
                <a:latin typeface="Times New Roman" pitchFamily="18" charset="0"/>
                <a:cs typeface="Times New Roman" pitchFamily="18" charset="0"/>
              </a:rPr>
              <a:t> Shevchenko</a:t>
            </a:r>
            <a:endParaRPr lang="ru-RU" sz="1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31" y="-23"/>
          <a:ext cx="9144030" cy="6995485"/>
        </p:xfrm>
        <a:graphic>
          <a:graphicData uri="http://schemas.openxmlformats.org/drawingml/2006/table">
            <a:tbl>
              <a:tblPr>
                <a:tableStyleId>{3C2FFA5D-87B4-456A-9821-1D502468CF0F}</a:tableStyleId>
              </a:tblPr>
              <a:tblGrid>
                <a:gridCol w="714380"/>
                <a:gridCol w="341065"/>
                <a:gridCol w="425715"/>
                <a:gridCol w="425715"/>
                <a:gridCol w="425715"/>
                <a:gridCol w="425715"/>
                <a:gridCol w="425715"/>
                <a:gridCol w="425715"/>
                <a:gridCol w="425715"/>
                <a:gridCol w="425715"/>
                <a:gridCol w="425715"/>
                <a:gridCol w="425715"/>
                <a:gridCol w="425715"/>
                <a:gridCol w="425715"/>
                <a:gridCol w="425715"/>
                <a:gridCol w="425715"/>
                <a:gridCol w="425715"/>
                <a:gridCol w="425715"/>
                <a:gridCol w="425715"/>
                <a:gridCol w="425715"/>
                <a:gridCol w="425715"/>
              </a:tblGrid>
              <a:tr h="452564">
                <a:tc>
                  <a:txBody>
                    <a:bodyPr/>
                    <a:lstStyle/>
                    <a:p>
                      <a:pPr algn="l" fontAlgn="b"/>
                      <a:r>
                        <a:rPr lang="ru-RU" sz="500" u="none" strike="noStrike" dirty="0"/>
                        <a:t> </a:t>
                      </a:r>
                      <a:endParaRPr lang="ru-RU" sz="500" b="0" i="0" u="none" strike="noStrike" dirty="0">
                        <a:solidFill>
                          <a:srgbClr val="000000"/>
                        </a:solidFill>
                        <a:latin typeface="Calibri"/>
                      </a:endParaRPr>
                    </a:p>
                  </a:txBody>
                  <a:tcPr marL="4435" marR="4435" marT="4435" marB="0" anchor="b"/>
                </a:tc>
                <a:tc>
                  <a:txBody>
                    <a:bodyPr/>
                    <a:lstStyle/>
                    <a:p>
                      <a:pPr algn="ctr" fontAlgn="ctr"/>
                      <a:r>
                        <a:rPr lang="ru-RU" sz="1000" u="none" strike="noStrike" dirty="0" err="1"/>
                        <a:t>Укр</a:t>
                      </a:r>
                      <a:r>
                        <a:rPr lang="ru-RU" sz="1000" u="none" strike="noStrike" dirty="0"/>
                        <a:t>. язык</a:t>
                      </a:r>
                      <a:endParaRPr lang="ru-RU" sz="1000" b="1" i="0" u="none" strike="noStrike" dirty="0">
                        <a:solidFill>
                          <a:srgbClr val="000000"/>
                        </a:solidFill>
                        <a:latin typeface="Calibri"/>
                      </a:endParaRPr>
                    </a:p>
                  </a:txBody>
                  <a:tcPr marL="4435" marR="4435" marT="4435" marB="0" anchor="ctr"/>
                </a:tc>
                <a:tc>
                  <a:txBody>
                    <a:bodyPr/>
                    <a:lstStyle/>
                    <a:p>
                      <a:pPr algn="ctr" fontAlgn="ctr"/>
                      <a:r>
                        <a:rPr lang="ru-RU" sz="1000" u="none" strike="noStrike"/>
                        <a:t>Укр. Лит</a:t>
                      </a:r>
                      <a:endParaRPr lang="ru-RU" sz="1000" b="1" i="0" u="none" strike="noStrike">
                        <a:solidFill>
                          <a:srgbClr val="000000"/>
                        </a:solidFill>
                        <a:latin typeface="Calibri"/>
                      </a:endParaRPr>
                    </a:p>
                  </a:txBody>
                  <a:tcPr marL="4435" marR="4435" marT="4435" marB="0" anchor="ctr"/>
                </a:tc>
                <a:tc>
                  <a:txBody>
                    <a:bodyPr/>
                    <a:lstStyle/>
                    <a:p>
                      <a:pPr algn="ctr" fontAlgn="ctr"/>
                      <a:r>
                        <a:rPr lang="ru-RU" sz="1000" u="none" strike="noStrike" dirty="0"/>
                        <a:t>Англ. Яз.</a:t>
                      </a:r>
                      <a:endParaRPr lang="ru-RU" sz="1000" b="1" i="0" u="none" strike="noStrike" dirty="0">
                        <a:solidFill>
                          <a:srgbClr val="000000"/>
                        </a:solidFill>
                        <a:latin typeface="Calibri"/>
                      </a:endParaRPr>
                    </a:p>
                  </a:txBody>
                  <a:tcPr marL="4435" marR="4435" marT="4435" marB="0" anchor="ctr"/>
                </a:tc>
                <a:tc>
                  <a:txBody>
                    <a:bodyPr/>
                    <a:lstStyle/>
                    <a:p>
                      <a:pPr algn="ctr" fontAlgn="ctr"/>
                      <a:r>
                        <a:rPr lang="ru-RU" sz="1000" u="none" strike="noStrike" dirty="0"/>
                        <a:t>Франц/ Немец</a:t>
                      </a:r>
                      <a:endParaRPr lang="ru-RU" sz="1000" b="1" i="0" u="none" strike="noStrike" dirty="0">
                        <a:solidFill>
                          <a:srgbClr val="000000"/>
                        </a:solidFill>
                        <a:latin typeface="Calibri"/>
                      </a:endParaRPr>
                    </a:p>
                  </a:txBody>
                  <a:tcPr marL="4435" marR="4435" marT="4435" marB="0" anchor="ctr"/>
                </a:tc>
                <a:tc>
                  <a:txBody>
                    <a:bodyPr/>
                    <a:lstStyle/>
                    <a:p>
                      <a:pPr algn="ctr" fontAlgn="ctr"/>
                      <a:r>
                        <a:rPr lang="ru-RU" sz="1000" u="none" strike="noStrike" dirty="0"/>
                        <a:t>Рус. Яз.</a:t>
                      </a:r>
                      <a:endParaRPr lang="ru-RU" sz="1000" b="1" i="0" u="none" strike="noStrike" dirty="0">
                        <a:solidFill>
                          <a:srgbClr val="000000"/>
                        </a:solidFill>
                        <a:latin typeface="Calibri"/>
                      </a:endParaRPr>
                    </a:p>
                  </a:txBody>
                  <a:tcPr marL="4435" marR="4435" marT="4435" marB="0" anchor="ctr"/>
                </a:tc>
                <a:tc>
                  <a:txBody>
                    <a:bodyPr/>
                    <a:lstStyle/>
                    <a:p>
                      <a:pPr algn="ctr" fontAlgn="ctr"/>
                      <a:r>
                        <a:rPr lang="ru-RU" sz="1000" u="none" strike="noStrike" dirty="0"/>
                        <a:t>Литер.</a:t>
                      </a:r>
                      <a:endParaRPr lang="ru-RU" sz="1000" b="1" i="0" u="none" strike="noStrike" dirty="0">
                        <a:solidFill>
                          <a:srgbClr val="000000"/>
                        </a:solidFill>
                        <a:latin typeface="Calibri"/>
                      </a:endParaRPr>
                    </a:p>
                  </a:txBody>
                  <a:tcPr marL="4435" marR="4435" marT="4435" marB="0" anchor="ctr"/>
                </a:tc>
                <a:tc>
                  <a:txBody>
                    <a:bodyPr/>
                    <a:lstStyle/>
                    <a:p>
                      <a:pPr algn="ctr" fontAlgn="ctr"/>
                      <a:r>
                        <a:rPr lang="ru-RU" sz="1000" u="none" strike="noStrike" dirty="0" err="1"/>
                        <a:t>Истор</a:t>
                      </a:r>
                      <a:r>
                        <a:rPr lang="ru-RU" sz="1000" u="none" strike="noStrike" dirty="0"/>
                        <a:t>. </a:t>
                      </a:r>
                      <a:r>
                        <a:rPr lang="ru-RU" sz="1000" u="none" strike="noStrike" dirty="0" err="1"/>
                        <a:t>Укр</a:t>
                      </a:r>
                      <a:r>
                        <a:rPr lang="ru-RU" sz="1000" u="none" strike="noStrike" dirty="0"/>
                        <a:t>.</a:t>
                      </a:r>
                      <a:endParaRPr lang="ru-RU" sz="1000" b="1" i="0" u="none" strike="noStrike" dirty="0">
                        <a:solidFill>
                          <a:srgbClr val="000000"/>
                        </a:solidFill>
                        <a:latin typeface="Calibri"/>
                      </a:endParaRPr>
                    </a:p>
                  </a:txBody>
                  <a:tcPr marL="4435" marR="4435" marT="4435" marB="0" anchor="ctr"/>
                </a:tc>
                <a:tc>
                  <a:txBody>
                    <a:bodyPr/>
                    <a:lstStyle/>
                    <a:p>
                      <a:pPr algn="ctr" fontAlgn="ctr"/>
                      <a:r>
                        <a:rPr lang="ru-RU" sz="1000" u="none" strike="noStrike"/>
                        <a:t>Всем. Истор.</a:t>
                      </a:r>
                      <a:endParaRPr lang="ru-RU" sz="1000" b="1" i="0" u="none" strike="noStrike">
                        <a:solidFill>
                          <a:srgbClr val="000000"/>
                        </a:solidFill>
                        <a:latin typeface="Calibri"/>
                      </a:endParaRPr>
                    </a:p>
                  </a:txBody>
                  <a:tcPr marL="4435" marR="4435" marT="4435" marB="0" anchor="ctr"/>
                </a:tc>
                <a:tc>
                  <a:txBody>
                    <a:bodyPr/>
                    <a:lstStyle/>
                    <a:p>
                      <a:pPr algn="ctr" fontAlgn="ctr"/>
                      <a:r>
                        <a:rPr lang="ru-RU" sz="1000" u="none" strike="noStrike" dirty="0"/>
                        <a:t>Право</a:t>
                      </a:r>
                      <a:endParaRPr lang="ru-RU" sz="1000" b="1" i="0" u="none" strike="noStrike" dirty="0">
                        <a:solidFill>
                          <a:srgbClr val="000000"/>
                        </a:solidFill>
                        <a:latin typeface="Calibri"/>
                      </a:endParaRPr>
                    </a:p>
                  </a:txBody>
                  <a:tcPr marL="4435" marR="4435" marT="4435" marB="0" anchor="ctr"/>
                </a:tc>
                <a:tc>
                  <a:txBody>
                    <a:bodyPr/>
                    <a:lstStyle/>
                    <a:p>
                      <a:pPr algn="ctr" fontAlgn="ctr"/>
                      <a:r>
                        <a:rPr lang="ru-RU" sz="1000" u="none" strike="noStrike" dirty="0" smtClean="0"/>
                        <a:t>Алгебр</a:t>
                      </a:r>
                      <a:endParaRPr lang="ru-RU" sz="1000" b="1" i="0" u="none" strike="noStrike" dirty="0">
                        <a:solidFill>
                          <a:srgbClr val="000000"/>
                        </a:solidFill>
                        <a:latin typeface="Calibri"/>
                      </a:endParaRPr>
                    </a:p>
                  </a:txBody>
                  <a:tcPr marL="4435" marR="4435" marT="4435" marB="0" anchor="ctr"/>
                </a:tc>
                <a:tc>
                  <a:txBody>
                    <a:bodyPr/>
                    <a:lstStyle/>
                    <a:p>
                      <a:pPr algn="ctr" fontAlgn="ctr"/>
                      <a:r>
                        <a:rPr lang="ru-RU" sz="1000" u="none" strike="noStrike" dirty="0" smtClean="0"/>
                        <a:t>Геометр.</a:t>
                      </a:r>
                      <a:endParaRPr lang="ru-RU" sz="1000" b="1" i="0" u="none" strike="noStrike" dirty="0">
                        <a:solidFill>
                          <a:srgbClr val="000000"/>
                        </a:solidFill>
                        <a:latin typeface="Calibri"/>
                      </a:endParaRPr>
                    </a:p>
                  </a:txBody>
                  <a:tcPr marL="4435" marR="4435" marT="4435" marB="0" anchor="ctr"/>
                </a:tc>
                <a:tc>
                  <a:txBody>
                    <a:bodyPr/>
                    <a:lstStyle/>
                    <a:p>
                      <a:pPr algn="ctr" fontAlgn="ctr"/>
                      <a:r>
                        <a:rPr lang="ru-RU" sz="1000" u="none" strike="noStrike" dirty="0" smtClean="0"/>
                        <a:t>Биолог</a:t>
                      </a:r>
                      <a:endParaRPr lang="ru-RU" sz="1000" b="1" i="0" u="none" strike="noStrike" dirty="0">
                        <a:solidFill>
                          <a:srgbClr val="000000"/>
                        </a:solidFill>
                        <a:latin typeface="Calibri"/>
                      </a:endParaRPr>
                    </a:p>
                  </a:txBody>
                  <a:tcPr marL="4435" marR="4435" marT="4435" marB="0" anchor="ctr"/>
                </a:tc>
                <a:tc>
                  <a:txBody>
                    <a:bodyPr/>
                    <a:lstStyle/>
                    <a:p>
                      <a:pPr algn="ctr" fontAlgn="ctr"/>
                      <a:r>
                        <a:rPr lang="ru-RU" sz="1000" u="none" strike="noStrike" dirty="0"/>
                        <a:t>географ.</a:t>
                      </a:r>
                      <a:endParaRPr lang="ru-RU" sz="1000" b="1" i="0" u="none" strike="noStrike" dirty="0">
                        <a:solidFill>
                          <a:srgbClr val="000000"/>
                        </a:solidFill>
                        <a:latin typeface="Calibri"/>
                      </a:endParaRPr>
                    </a:p>
                  </a:txBody>
                  <a:tcPr marL="4435" marR="4435" marT="4435" marB="0" anchor="ctr"/>
                </a:tc>
                <a:tc>
                  <a:txBody>
                    <a:bodyPr/>
                    <a:lstStyle/>
                    <a:p>
                      <a:pPr algn="ctr" fontAlgn="ctr"/>
                      <a:r>
                        <a:rPr lang="ru-RU" sz="1000" u="none" strike="noStrike" dirty="0"/>
                        <a:t>физика</a:t>
                      </a:r>
                      <a:endParaRPr lang="ru-RU" sz="1000" b="1" i="0" u="none" strike="noStrike" dirty="0">
                        <a:solidFill>
                          <a:srgbClr val="000000"/>
                        </a:solidFill>
                        <a:latin typeface="Calibri"/>
                      </a:endParaRPr>
                    </a:p>
                  </a:txBody>
                  <a:tcPr marL="4435" marR="4435" marT="4435" marB="0" anchor="ctr"/>
                </a:tc>
                <a:tc>
                  <a:txBody>
                    <a:bodyPr/>
                    <a:lstStyle/>
                    <a:p>
                      <a:pPr algn="ctr" fontAlgn="ctr"/>
                      <a:r>
                        <a:rPr lang="ru-RU" sz="1000" u="none" strike="noStrike" dirty="0"/>
                        <a:t>химия</a:t>
                      </a:r>
                      <a:endParaRPr lang="ru-RU" sz="1000" b="1" i="0" u="none" strike="noStrike" dirty="0">
                        <a:solidFill>
                          <a:srgbClr val="000000"/>
                        </a:solidFill>
                        <a:latin typeface="Calibri"/>
                      </a:endParaRPr>
                    </a:p>
                  </a:txBody>
                  <a:tcPr marL="4435" marR="4435" marT="4435" marB="0" anchor="ctr"/>
                </a:tc>
                <a:tc>
                  <a:txBody>
                    <a:bodyPr/>
                    <a:lstStyle/>
                    <a:p>
                      <a:pPr algn="ctr" fontAlgn="ctr"/>
                      <a:r>
                        <a:rPr lang="ru-RU" sz="1000" u="none" strike="noStrike" dirty="0"/>
                        <a:t>худ. Культ.</a:t>
                      </a:r>
                      <a:endParaRPr lang="ru-RU" sz="1000" b="1" i="0" u="none" strike="noStrike" dirty="0">
                        <a:solidFill>
                          <a:srgbClr val="000000"/>
                        </a:solidFill>
                        <a:latin typeface="Calibri"/>
                      </a:endParaRPr>
                    </a:p>
                  </a:txBody>
                  <a:tcPr marL="4435" marR="4435" marT="4435" marB="0" anchor="ctr"/>
                </a:tc>
                <a:tc>
                  <a:txBody>
                    <a:bodyPr/>
                    <a:lstStyle/>
                    <a:p>
                      <a:pPr algn="ctr" fontAlgn="ctr"/>
                      <a:r>
                        <a:rPr lang="ru-RU" sz="1000" u="none" strike="noStrike" dirty="0"/>
                        <a:t>труды</a:t>
                      </a:r>
                      <a:endParaRPr lang="ru-RU" sz="1000" b="1" i="0" u="none" strike="noStrike" dirty="0">
                        <a:solidFill>
                          <a:srgbClr val="000000"/>
                        </a:solidFill>
                        <a:latin typeface="Calibri"/>
                      </a:endParaRPr>
                    </a:p>
                  </a:txBody>
                  <a:tcPr marL="4435" marR="4435" marT="4435" marB="0" anchor="ctr"/>
                </a:tc>
                <a:tc>
                  <a:txBody>
                    <a:bodyPr/>
                    <a:lstStyle/>
                    <a:p>
                      <a:pPr algn="ctr" fontAlgn="ctr"/>
                      <a:r>
                        <a:rPr lang="ru-RU" sz="1000" u="none" strike="noStrike" dirty="0" err="1"/>
                        <a:t>информ</a:t>
                      </a:r>
                      <a:r>
                        <a:rPr lang="ru-RU" sz="1000" u="none" strike="noStrike" dirty="0"/>
                        <a:t>.</a:t>
                      </a:r>
                      <a:endParaRPr lang="ru-RU" sz="1000" b="1" i="0" u="none" strike="noStrike" dirty="0">
                        <a:solidFill>
                          <a:srgbClr val="000000"/>
                        </a:solidFill>
                        <a:latin typeface="Calibri"/>
                      </a:endParaRPr>
                    </a:p>
                  </a:txBody>
                  <a:tcPr marL="4435" marR="4435" marT="4435" marB="0" anchor="ctr"/>
                </a:tc>
                <a:tc>
                  <a:txBody>
                    <a:bodyPr/>
                    <a:lstStyle/>
                    <a:p>
                      <a:pPr algn="ctr" fontAlgn="ctr"/>
                      <a:r>
                        <a:rPr lang="ru-RU" sz="1000" u="none" strike="noStrike" dirty="0"/>
                        <a:t>черчен.</a:t>
                      </a:r>
                      <a:endParaRPr lang="ru-RU" sz="1000" b="1" i="0" u="none" strike="noStrike" dirty="0">
                        <a:solidFill>
                          <a:srgbClr val="000000"/>
                        </a:solidFill>
                        <a:latin typeface="Calibri"/>
                      </a:endParaRPr>
                    </a:p>
                  </a:txBody>
                  <a:tcPr marL="4435" marR="4435" marT="4435" marB="0" anchor="ctr"/>
                </a:tc>
                <a:tc>
                  <a:txBody>
                    <a:bodyPr/>
                    <a:lstStyle/>
                    <a:p>
                      <a:pPr algn="ctr" fontAlgn="ctr"/>
                      <a:r>
                        <a:rPr lang="ru-RU" sz="1000" u="none" strike="noStrike" dirty="0"/>
                        <a:t>О.Б.Ж.</a:t>
                      </a:r>
                      <a:endParaRPr lang="ru-RU" sz="1000" b="1" i="0" u="none" strike="noStrike" dirty="0">
                        <a:solidFill>
                          <a:srgbClr val="000000"/>
                        </a:solidFill>
                        <a:latin typeface="Calibri"/>
                      </a:endParaRPr>
                    </a:p>
                  </a:txBody>
                  <a:tcPr marL="4435" marR="4435" marT="4435" marB="0" anchor="ctr"/>
                </a:tc>
              </a:tr>
              <a:tr h="213515">
                <a:tc>
                  <a:txBody>
                    <a:bodyPr/>
                    <a:lstStyle/>
                    <a:p>
                      <a:pPr algn="l" fontAlgn="b"/>
                      <a:r>
                        <a:rPr lang="ru-RU" sz="900" u="none" strike="noStrike" dirty="0" err="1"/>
                        <a:t>Анпилов</a:t>
                      </a:r>
                      <a:endParaRPr lang="ru-RU" sz="900" b="1" i="0" u="none" strike="noStrike" dirty="0">
                        <a:solidFill>
                          <a:srgbClr val="000000"/>
                        </a:solidFill>
                        <a:latin typeface="Times New Roman" pitchFamily="18" charset="0"/>
                        <a:cs typeface="Times New Roman" pitchFamily="18" charset="0"/>
                      </a:endParaRPr>
                    </a:p>
                  </a:txBody>
                  <a:tcPr marL="4435" marR="4435" marT="4435" marB="0" anchor="b"/>
                </a:tc>
                <a:tc>
                  <a:txBody>
                    <a:bodyPr/>
                    <a:lstStyle/>
                    <a:p>
                      <a:pPr algn="r" fontAlgn="b"/>
                      <a:r>
                        <a:rPr lang="ru-RU" sz="1400" u="none" strike="noStrike" dirty="0"/>
                        <a:t>9</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dirty="0"/>
                        <a:t>10</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9</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9</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10</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11</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10</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10</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10</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12</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dirty="0"/>
                        <a:t>9</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9</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9</a:t>
                      </a:r>
                      <a:endParaRPr lang="ru-RU" sz="1400" b="0" i="0" u="none" strike="noStrike">
                        <a:solidFill>
                          <a:srgbClr val="000000"/>
                        </a:solidFill>
                        <a:latin typeface="Calibri"/>
                      </a:endParaRPr>
                    </a:p>
                  </a:txBody>
                  <a:tcPr marL="4435" marR="4435" marT="4435" marB="0" anchor="b"/>
                </a:tc>
              </a:tr>
              <a:tr h="213515">
                <a:tc>
                  <a:txBody>
                    <a:bodyPr/>
                    <a:lstStyle/>
                    <a:p>
                      <a:pPr algn="l" fontAlgn="b"/>
                      <a:r>
                        <a:rPr lang="ru-RU" sz="900" u="none" strike="noStrike" dirty="0"/>
                        <a:t>Бабич</a:t>
                      </a:r>
                      <a:endParaRPr lang="ru-RU" sz="900" b="1" i="0" u="none" strike="noStrike" dirty="0">
                        <a:solidFill>
                          <a:srgbClr val="000000"/>
                        </a:solidFill>
                        <a:latin typeface="Times New Roman" pitchFamily="18" charset="0"/>
                        <a:cs typeface="Times New Roman" pitchFamily="18" charset="0"/>
                      </a:endParaRPr>
                    </a:p>
                  </a:txBody>
                  <a:tcPr marL="4435" marR="4435" marT="4435" marB="0" anchor="b"/>
                </a:tc>
                <a:tc>
                  <a:txBody>
                    <a:bodyPr/>
                    <a:lstStyle/>
                    <a:p>
                      <a:pPr algn="r" fontAlgn="b"/>
                      <a:r>
                        <a:rPr lang="ru-RU" sz="1400" u="none" strike="noStrike"/>
                        <a:t>5</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dirty="0"/>
                        <a:t>4</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dirty="0"/>
                        <a:t>4</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5</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5</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6</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5</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5</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6</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5</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5</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7</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6</a:t>
                      </a:r>
                      <a:endParaRPr lang="ru-RU" sz="1400" b="0" i="0" u="none" strike="noStrike">
                        <a:solidFill>
                          <a:srgbClr val="000000"/>
                        </a:solidFill>
                        <a:latin typeface="Calibri"/>
                      </a:endParaRPr>
                    </a:p>
                  </a:txBody>
                  <a:tcPr marL="4435" marR="4435" marT="4435" marB="0" anchor="b"/>
                </a:tc>
              </a:tr>
              <a:tr h="213515">
                <a:tc>
                  <a:txBody>
                    <a:bodyPr/>
                    <a:lstStyle/>
                    <a:p>
                      <a:pPr algn="l" fontAlgn="b"/>
                      <a:r>
                        <a:rPr lang="ru-RU" sz="900" u="none" strike="noStrike" dirty="0"/>
                        <a:t>Бирюкова</a:t>
                      </a:r>
                      <a:endParaRPr lang="ru-RU" sz="900" b="1" i="0" u="none" strike="noStrike" dirty="0">
                        <a:solidFill>
                          <a:srgbClr val="000000"/>
                        </a:solidFill>
                        <a:latin typeface="Times New Roman" pitchFamily="18" charset="0"/>
                        <a:cs typeface="Times New Roman" pitchFamily="18" charset="0"/>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dirty="0"/>
                        <a:t>5</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dirty="0"/>
                        <a:t>5</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10</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5</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6</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5</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10</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9</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10</a:t>
                      </a:r>
                      <a:endParaRPr lang="ru-RU" sz="1400" b="0" i="0" u="none" strike="noStrike">
                        <a:solidFill>
                          <a:srgbClr val="000000"/>
                        </a:solidFill>
                        <a:latin typeface="Calibri"/>
                      </a:endParaRPr>
                    </a:p>
                  </a:txBody>
                  <a:tcPr marL="4435" marR="4435" marT="4435" marB="0" anchor="b"/>
                </a:tc>
              </a:tr>
              <a:tr h="213515">
                <a:tc>
                  <a:txBody>
                    <a:bodyPr/>
                    <a:lstStyle/>
                    <a:p>
                      <a:pPr algn="l" fontAlgn="b"/>
                      <a:r>
                        <a:rPr lang="ru-RU" sz="900" u="none" strike="noStrike" dirty="0"/>
                        <a:t>Бородина</a:t>
                      </a:r>
                      <a:endParaRPr lang="ru-RU" sz="900" b="1" i="0" u="none" strike="noStrike" dirty="0">
                        <a:solidFill>
                          <a:srgbClr val="000000"/>
                        </a:solidFill>
                        <a:latin typeface="Times New Roman" pitchFamily="18" charset="0"/>
                        <a:cs typeface="Times New Roman" pitchFamily="18" charset="0"/>
                      </a:endParaRPr>
                    </a:p>
                  </a:txBody>
                  <a:tcPr marL="4435" marR="4435" marT="4435" marB="0" anchor="b"/>
                </a:tc>
                <a:tc>
                  <a:txBody>
                    <a:bodyPr/>
                    <a:lstStyle/>
                    <a:p>
                      <a:pPr algn="r" fontAlgn="b"/>
                      <a:r>
                        <a:rPr lang="ru-RU" sz="1400" u="none" strike="noStrike"/>
                        <a:t>9</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dirty="0"/>
                        <a:t>9</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dirty="0"/>
                        <a:t>8</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dirty="0"/>
                        <a:t>10</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10</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11</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10</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10</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10</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10</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10</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9</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9</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9</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12</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11</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12</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10</a:t>
                      </a:r>
                      <a:endParaRPr lang="ru-RU" sz="1400" b="0" i="0" u="none" strike="noStrike">
                        <a:solidFill>
                          <a:srgbClr val="000000"/>
                        </a:solidFill>
                        <a:latin typeface="Calibri"/>
                      </a:endParaRPr>
                    </a:p>
                  </a:txBody>
                  <a:tcPr marL="4435" marR="4435" marT="4435" marB="0" anchor="b"/>
                </a:tc>
              </a:tr>
              <a:tr h="213515">
                <a:tc>
                  <a:txBody>
                    <a:bodyPr/>
                    <a:lstStyle/>
                    <a:p>
                      <a:pPr algn="l" fontAlgn="b"/>
                      <a:r>
                        <a:rPr lang="ru-RU" sz="900" u="none" strike="noStrike" dirty="0" err="1"/>
                        <a:t>Воропай</a:t>
                      </a:r>
                      <a:endParaRPr lang="ru-RU" sz="900" b="1" i="0" u="none" strike="noStrike" dirty="0">
                        <a:solidFill>
                          <a:srgbClr val="000000"/>
                        </a:solidFill>
                        <a:latin typeface="Times New Roman" pitchFamily="18" charset="0"/>
                        <a:cs typeface="Times New Roman" pitchFamily="18" charset="0"/>
                      </a:endParaRPr>
                    </a:p>
                  </a:txBody>
                  <a:tcPr marL="4435" marR="4435" marT="4435" marB="0" anchor="b"/>
                </a:tc>
                <a:tc>
                  <a:txBody>
                    <a:bodyPr/>
                    <a:lstStyle/>
                    <a:p>
                      <a:pPr algn="r" fontAlgn="b"/>
                      <a:r>
                        <a:rPr lang="ru-RU" sz="1400" u="none" strike="noStrike"/>
                        <a:t>5</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6</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dirty="0"/>
                        <a:t>4</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dirty="0"/>
                        <a:t>7</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6</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dirty="0"/>
                        <a:t>7</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7</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6</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6</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6</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6</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3</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7</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10</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7</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5</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10</a:t>
                      </a:r>
                      <a:endParaRPr lang="ru-RU" sz="1400" b="0" i="0" u="none" strike="noStrike">
                        <a:solidFill>
                          <a:srgbClr val="000000"/>
                        </a:solidFill>
                        <a:latin typeface="Calibri"/>
                      </a:endParaRPr>
                    </a:p>
                  </a:txBody>
                  <a:tcPr marL="4435" marR="4435" marT="4435" marB="0" anchor="b"/>
                </a:tc>
              </a:tr>
              <a:tr h="213515">
                <a:tc>
                  <a:txBody>
                    <a:bodyPr/>
                    <a:lstStyle/>
                    <a:p>
                      <a:pPr algn="l" fontAlgn="b"/>
                      <a:r>
                        <a:rPr lang="ru-RU" sz="900" u="none" strike="noStrike" dirty="0"/>
                        <a:t>Гаврилов</a:t>
                      </a:r>
                      <a:endParaRPr lang="ru-RU" sz="900" b="1" i="0" u="none" strike="noStrike" dirty="0">
                        <a:solidFill>
                          <a:srgbClr val="000000"/>
                        </a:solidFill>
                        <a:latin typeface="Times New Roman" pitchFamily="18" charset="0"/>
                        <a:cs typeface="Times New Roman" pitchFamily="18" charset="0"/>
                      </a:endParaRPr>
                    </a:p>
                  </a:txBody>
                  <a:tcPr marL="4435" marR="4435" marT="4435" marB="0" anchor="b"/>
                </a:tc>
                <a:tc>
                  <a:txBody>
                    <a:bodyPr/>
                    <a:lstStyle/>
                    <a:p>
                      <a:pPr algn="r" fontAlgn="b"/>
                      <a:r>
                        <a:rPr lang="ru-RU" sz="1400" u="none" strike="noStrike"/>
                        <a:t>7</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dirty="0"/>
                        <a:t>4</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dirty="0"/>
                        <a:t>8</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dirty="0"/>
                        <a:t>7</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dirty="0"/>
                        <a:t>8</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6</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7</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6</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6</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7</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6</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5</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7</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7</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9</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6</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10</a:t>
                      </a:r>
                      <a:endParaRPr lang="ru-RU" sz="1400" b="0" i="0" u="none" strike="noStrike">
                        <a:solidFill>
                          <a:srgbClr val="000000"/>
                        </a:solidFill>
                        <a:latin typeface="Calibri"/>
                      </a:endParaRPr>
                    </a:p>
                  </a:txBody>
                  <a:tcPr marL="4435" marR="4435" marT="4435" marB="0" anchor="b"/>
                </a:tc>
              </a:tr>
              <a:tr h="213515">
                <a:tc>
                  <a:txBody>
                    <a:bodyPr/>
                    <a:lstStyle/>
                    <a:p>
                      <a:pPr algn="l" fontAlgn="b"/>
                      <a:r>
                        <a:rPr lang="ru-RU" sz="900" u="none" strike="noStrike" dirty="0"/>
                        <a:t>Герда</a:t>
                      </a:r>
                      <a:endParaRPr lang="ru-RU" sz="900" b="1" i="0" u="none" strike="noStrike" dirty="0">
                        <a:solidFill>
                          <a:srgbClr val="000000"/>
                        </a:solidFill>
                        <a:latin typeface="Times New Roman" pitchFamily="18" charset="0"/>
                        <a:cs typeface="Times New Roman" pitchFamily="18" charset="0"/>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3</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5</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dirty="0"/>
                        <a:t>5</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dirty="0"/>
                        <a:t>6</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dirty="0"/>
                        <a:t>4</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dirty="0"/>
                        <a:t>4</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5</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3</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3</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3</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5</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9</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r>
              <a:tr h="213515">
                <a:tc>
                  <a:txBody>
                    <a:bodyPr/>
                    <a:lstStyle/>
                    <a:p>
                      <a:pPr algn="l" fontAlgn="b"/>
                      <a:r>
                        <a:rPr lang="ru-RU" sz="900" u="none" strike="noStrike"/>
                        <a:t>Иваников</a:t>
                      </a:r>
                      <a:endParaRPr lang="ru-RU" sz="900" b="1" i="0" u="none" strike="noStrike">
                        <a:solidFill>
                          <a:srgbClr val="000000"/>
                        </a:solidFill>
                        <a:latin typeface="Times New Roman" pitchFamily="18" charset="0"/>
                        <a:cs typeface="Times New Roman" pitchFamily="18" charset="0"/>
                      </a:endParaRPr>
                    </a:p>
                  </a:txBody>
                  <a:tcPr marL="4435" marR="4435" marT="4435" marB="0" anchor="b"/>
                </a:tc>
                <a:tc>
                  <a:txBody>
                    <a:bodyPr/>
                    <a:lstStyle/>
                    <a:p>
                      <a:pPr algn="r" fontAlgn="b"/>
                      <a:r>
                        <a:rPr lang="ru-RU" sz="1400" u="none" strike="noStrike"/>
                        <a:t>7</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7</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dirty="0"/>
                        <a:t>6</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9</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dirty="0"/>
                        <a:t>7</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9</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7</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7</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9</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7</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9</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10</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7</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9</a:t>
                      </a:r>
                      <a:endParaRPr lang="ru-RU" sz="1400" b="0" i="0" u="none" strike="noStrike">
                        <a:solidFill>
                          <a:srgbClr val="000000"/>
                        </a:solidFill>
                        <a:latin typeface="Calibri"/>
                      </a:endParaRPr>
                    </a:p>
                  </a:txBody>
                  <a:tcPr marL="4435" marR="4435" marT="4435" marB="0" anchor="b"/>
                </a:tc>
              </a:tr>
              <a:tr h="213515">
                <a:tc>
                  <a:txBody>
                    <a:bodyPr/>
                    <a:lstStyle/>
                    <a:p>
                      <a:pPr algn="l" fontAlgn="b"/>
                      <a:r>
                        <a:rPr lang="ru-RU" sz="900" u="none" strike="noStrike"/>
                        <a:t>Клименко</a:t>
                      </a:r>
                      <a:endParaRPr lang="ru-RU" sz="900" b="1" i="0" u="none" strike="noStrike">
                        <a:solidFill>
                          <a:srgbClr val="000000"/>
                        </a:solidFill>
                        <a:latin typeface="Times New Roman" pitchFamily="18" charset="0"/>
                        <a:cs typeface="Times New Roman" pitchFamily="18" charset="0"/>
                      </a:endParaRPr>
                    </a:p>
                  </a:txBody>
                  <a:tcPr marL="4435" marR="4435" marT="4435" marB="0" anchor="b"/>
                </a:tc>
                <a:tc>
                  <a:txBody>
                    <a:bodyPr/>
                    <a:lstStyle/>
                    <a:p>
                      <a:pPr algn="r" fontAlgn="b"/>
                      <a:r>
                        <a:rPr lang="ru-RU" sz="1400" u="none" strike="noStrike"/>
                        <a:t>5</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3</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5</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5</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dirty="0"/>
                        <a:t>6</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dirty="0"/>
                        <a:t>5</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3</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3</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2</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5</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6</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5</a:t>
                      </a:r>
                      <a:endParaRPr lang="ru-RU" sz="1400" b="0" i="0" u="none" strike="noStrike">
                        <a:solidFill>
                          <a:srgbClr val="000000"/>
                        </a:solidFill>
                        <a:latin typeface="Calibri"/>
                      </a:endParaRPr>
                    </a:p>
                  </a:txBody>
                  <a:tcPr marL="4435" marR="4435" marT="4435" marB="0" anchor="b"/>
                </a:tc>
              </a:tr>
              <a:tr h="213515">
                <a:tc>
                  <a:txBody>
                    <a:bodyPr/>
                    <a:lstStyle/>
                    <a:p>
                      <a:pPr algn="l" fontAlgn="b"/>
                      <a:r>
                        <a:rPr lang="ru-RU" sz="900" u="none" strike="noStrike" dirty="0"/>
                        <a:t>Команчи</a:t>
                      </a:r>
                      <a:endParaRPr lang="ru-RU" sz="900" b="1" i="0" u="none" strike="noStrike" dirty="0">
                        <a:solidFill>
                          <a:srgbClr val="000000"/>
                        </a:solidFill>
                        <a:latin typeface="Times New Roman" pitchFamily="18" charset="0"/>
                        <a:cs typeface="Times New Roman" pitchFamily="18" charset="0"/>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3</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dirty="0"/>
                        <a:t>4</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3</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dirty="0"/>
                        <a:t>5</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dirty="0"/>
                        <a:t>5</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6</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3</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dirty="0"/>
                        <a:t>3</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3</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3</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3</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2</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3</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3</a:t>
                      </a:r>
                      <a:endParaRPr lang="ru-RU" sz="1400" b="0" i="0" u="none" strike="noStrike">
                        <a:solidFill>
                          <a:srgbClr val="000000"/>
                        </a:solidFill>
                        <a:latin typeface="Calibri"/>
                      </a:endParaRPr>
                    </a:p>
                  </a:txBody>
                  <a:tcPr marL="4435" marR="4435" marT="4435" marB="0" anchor="b"/>
                </a:tc>
              </a:tr>
              <a:tr h="213515">
                <a:tc>
                  <a:txBody>
                    <a:bodyPr/>
                    <a:lstStyle/>
                    <a:p>
                      <a:pPr algn="l" fontAlgn="b"/>
                      <a:r>
                        <a:rPr lang="ru-RU" sz="900" u="none" strike="noStrike" dirty="0"/>
                        <a:t>Кононенко</a:t>
                      </a:r>
                      <a:endParaRPr lang="ru-RU" sz="900" b="1" i="0" u="none" strike="noStrike" dirty="0">
                        <a:solidFill>
                          <a:srgbClr val="000000"/>
                        </a:solidFill>
                        <a:latin typeface="Times New Roman" pitchFamily="18" charset="0"/>
                        <a:cs typeface="Times New Roman" pitchFamily="18" charset="0"/>
                      </a:endParaRPr>
                    </a:p>
                  </a:txBody>
                  <a:tcPr marL="4435" marR="4435" marT="4435" marB="0" anchor="b"/>
                </a:tc>
                <a:tc>
                  <a:txBody>
                    <a:bodyPr/>
                    <a:lstStyle/>
                    <a:p>
                      <a:pPr algn="r" fontAlgn="b"/>
                      <a:r>
                        <a:rPr lang="ru-RU" sz="1400" u="none" strike="noStrike"/>
                        <a:t>7</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5</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6</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7</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dirty="0"/>
                        <a:t>8</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7</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dirty="0"/>
                        <a:t>7</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7</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dirty="0"/>
                        <a:t>4</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5</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6</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5</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6</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10</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9</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7</a:t>
                      </a:r>
                      <a:endParaRPr lang="ru-RU" sz="1400" b="0" i="0" u="none" strike="noStrike">
                        <a:solidFill>
                          <a:srgbClr val="000000"/>
                        </a:solidFill>
                        <a:latin typeface="Calibri"/>
                      </a:endParaRPr>
                    </a:p>
                  </a:txBody>
                  <a:tcPr marL="4435" marR="4435" marT="4435" marB="0" anchor="b"/>
                </a:tc>
              </a:tr>
              <a:tr h="213515">
                <a:tc>
                  <a:txBody>
                    <a:bodyPr/>
                    <a:lstStyle/>
                    <a:p>
                      <a:pPr algn="l" fontAlgn="b"/>
                      <a:r>
                        <a:rPr lang="ru-RU" sz="900" u="none" strike="noStrike" dirty="0" err="1"/>
                        <a:t>Коржова</a:t>
                      </a:r>
                      <a:endParaRPr lang="ru-RU" sz="900" b="1" i="0" u="none" strike="noStrike" dirty="0">
                        <a:solidFill>
                          <a:srgbClr val="000000"/>
                        </a:solidFill>
                        <a:latin typeface="Times New Roman" pitchFamily="18" charset="0"/>
                        <a:cs typeface="Times New Roman" pitchFamily="18" charset="0"/>
                      </a:endParaRPr>
                    </a:p>
                  </a:txBody>
                  <a:tcPr marL="4435" marR="4435" marT="4435" marB="0" anchor="b"/>
                </a:tc>
                <a:tc>
                  <a:txBody>
                    <a:bodyPr/>
                    <a:lstStyle/>
                    <a:p>
                      <a:pPr algn="r" fontAlgn="b"/>
                      <a:r>
                        <a:rPr lang="ru-RU" sz="1400" u="none" strike="noStrike" dirty="0"/>
                        <a:t>7</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7</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7</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dirty="0"/>
                        <a:t>9</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9</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dirty="0"/>
                        <a:t>9</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9</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dirty="0"/>
                        <a:t>8</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7</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10</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7</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9</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11</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10</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7</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10</a:t>
                      </a:r>
                      <a:endParaRPr lang="ru-RU" sz="1400" b="0" i="0" u="none" strike="noStrike">
                        <a:solidFill>
                          <a:srgbClr val="000000"/>
                        </a:solidFill>
                        <a:latin typeface="Calibri"/>
                      </a:endParaRPr>
                    </a:p>
                  </a:txBody>
                  <a:tcPr marL="4435" marR="4435" marT="4435" marB="0" anchor="b"/>
                </a:tc>
              </a:tr>
              <a:tr h="213515">
                <a:tc>
                  <a:txBody>
                    <a:bodyPr/>
                    <a:lstStyle/>
                    <a:p>
                      <a:pPr algn="l" fontAlgn="b"/>
                      <a:r>
                        <a:rPr lang="ru-RU" sz="900" u="none" strike="noStrike" dirty="0"/>
                        <a:t>Короткова</a:t>
                      </a:r>
                      <a:endParaRPr lang="ru-RU" sz="900" b="1" i="0" u="none" strike="noStrike" dirty="0">
                        <a:solidFill>
                          <a:srgbClr val="000000"/>
                        </a:solidFill>
                        <a:latin typeface="Times New Roman" pitchFamily="18" charset="0"/>
                        <a:cs typeface="Times New Roman" pitchFamily="18" charset="0"/>
                      </a:endParaRPr>
                    </a:p>
                  </a:txBody>
                  <a:tcPr marL="4435" marR="4435" marT="4435" marB="0" anchor="b"/>
                </a:tc>
                <a:tc>
                  <a:txBody>
                    <a:bodyPr/>
                    <a:lstStyle/>
                    <a:p>
                      <a:pPr algn="r" fontAlgn="b"/>
                      <a:r>
                        <a:rPr lang="ru-RU" sz="1400" u="none" strike="noStrike" dirty="0"/>
                        <a:t>9</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9</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10</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9</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dirty="0"/>
                        <a:t>9</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dirty="0"/>
                        <a:t>10</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dirty="0"/>
                        <a:t>8</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7</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9</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9</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11</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9</a:t>
                      </a:r>
                      <a:endParaRPr lang="ru-RU" sz="1400" b="0" i="0" u="none" strike="noStrike">
                        <a:solidFill>
                          <a:srgbClr val="000000"/>
                        </a:solidFill>
                        <a:latin typeface="Calibri"/>
                      </a:endParaRPr>
                    </a:p>
                  </a:txBody>
                  <a:tcPr marL="4435" marR="4435" marT="4435" marB="0" anchor="b"/>
                </a:tc>
              </a:tr>
              <a:tr h="213515">
                <a:tc>
                  <a:txBody>
                    <a:bodyPr/>
                    <a:lstStyle/>
                    <a:p>
                      <a:pPr algn="l" fontAlgn="b"/>
                      <a:r>
                        <a:rPr lang="ru-RU" sz="900" u="none" strike="noStrike"/>
                        <a:t>Кретинин</a:t>
                      </a:r>
                      <a:endParaRPr lang="ru-RU" sz="900" b="1" i="0" u="none" strike="noStrike">
                        <a:solidFill>
                          <a:srgbClr val="000000"/>
                        </a:solidFill>
                        <a:latin typeface="Times New Roman" pitchFamily="18" charset="0"/>
                        <a:cs typeface="Times New Roman" pitchFamily="18" charset="0"/>
                      </a:endParaRPr>
                    </a:p>
                  </a:txBody>
                  <a:tcPr marL="4435" marR="4435" marT="4435" marB="0" anchor="b"/>
                </a:tc>
                <a:tc>
                  <a:txBody>
                    <a:bodyPr/>
                    <a:lstStyle/>
                    <a:p>
                      <a:pPr algn="r" fontAlgn="b"/>
                      <a:r>
                        <a:rPr lang="ru-RU" sz="1400" u="none" strike="noStrike" dirty="0"/>
                        <a:t>5</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2</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3</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dirty="0"/>
                        <a:t>5</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5</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dirty="0"/>
                        <a:t>5</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dirty="0"/>
                        <a:t>3</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dirty="0"/>
                        <a:t>3</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3</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2</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7</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5</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5</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9</a:t>
                      </a:r>
                      <a:endParaRPr lang="ru-RU" sz="1400" b="0" i="0" u="none" strike="noStrike">
                        <a:solidFill>
                          <a:srgbClr val="000000"/>
                        </a:solidFill>
                        <a:latin typeface="Calibri"/>
                      </a:endParaRPr>
                    </a:p>
                  </a:txBody>
                  <a:tcPr marL="4435" marR="4435" marT="4435" marB="0" anchor="b"/>
                </a:tc>
              </a:tr>
              <a:tr h="213515">
                <a:tc>
                  <a:txBody>
                    <a:bodyPr/>
                    <a:lstStyle/>
                    <a:p>
                      <a:pPr algn="l" fontAlgn="b"/>
                      <a:r>
                        <a:rPr lang="ru-RU" sz="900" u="none" strike="noStrike"/>
                        <a:t>Кулиш</a:t>
                      </a:r>
                      <a:endParaRPr lang="ru-RU" sz="900" b="1" i="0" u="none" strike="noStrike">
                        <a:solidFill>
                          <a:srgbClr val="000000"/>
                        </a:solidFill>
                        <a:latin typeface="Times New Roman" pitchFamily="18" charset="0"/>
                        <a:cs typeface="Times New Roman" pitchFamily="18" charset="0"/>
                      </a:endParaRPr>
                    </a:p>
                  </a:txBody>
                  <a:tcPr marL="4435" marR="4435" marT="4435" marB="0" anchor="b"/>
                </a:tc>
                <a:tc>
                  <a:txBody>
                    <a:bodyPr/>
                    <a:lstStyle/>
                    <a:p>
                      <a:pPr algn="r" fontAlgn="b"/>
                      <a:r>
                        <a:rPr lang="ru-RU" sz="1400" u="none" strike="noStrike" dirty="0"/>
                        <a:t>6</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6</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5</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6</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7</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dirty="0"/>
                        <a:t>6</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5</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5</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5</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5</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9</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5</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6</a:t>
                      </a:r>
                      <a:endParaRPr lang="ru-RU" sz="1400" b="0" i="0" u="none" strike="noStrike">
                        <a:solidFill>
                          <a:srgbClr val="000000"/>
                        </a:solidFill>
                        <a:latin typeface="Calibri"/>
                      </a:endParaRPr>
                    </a:p>
                  </a:txBody>
                  <a:tcPr marL="4435" marR="4435" marT="4435" marB="0" anchor="b"/>
                </a:tc>
              </a:tr>
              <a:tr h="213515">
                <a:tc>
                  <a:txBody>
                    <a:bodyPr/>
                    <a:lstStyle/>
                    <a:p>
                      <a:pPr algn="l" fontAlgn="b"/>
                      <a:r>
                        <a:rPr lang="ru-RU" sz="900" u="none" strike="noStrike" dirty="0"/>
                        <a:t>Куприн</a:t>
                      </a:r>
                      <a:endParaRPr lang="ru-RU" sz="900" b="1" i="0" u="none" strike="noStrike" dirty="0">
                        <a:solidFill>
                          <a:srgbClr val="000000"/>
                        </a:solidFill>
                        <a:latin typeface="Times New Roman" pitchFamily="18" charset="0"/>
                        <a:cs typeface="Times New Roman" pitchFamily="18" charset="0"/>
                      </a:endParaRPr>
                    </a:p>
                  </a:txBody>
                  <a:tcPr marL="4435" marR="4435" marT="4435" marB="0" anchor="b"/>
                </a:tc>
                <a:tc>
                  <a:txBody>
                    <a:bodyPr/>
                    <a:lstStyle/>
                    <a:p>
                      <a:pPr algn="r" fontAlgn="b"/>
                      <a:r>
                        <a:rPr lang="ru-RU" sz="1400" u="none" strike="noStrike" dirty="0"/>
                        <a:t>7</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9</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7</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9</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dirty="0"/>
                        <a:t>7</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10</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10</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dirty="0"/>
                        <a:t>8</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7</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10</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7</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10</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10</a:t>
                      </a:r>
                      <a:endParaRPr lang="ru-RU" sz="1400" b="0" i="0" u="none" strike="noStrike">
                        <a:solidFill>
                          <a:srgbClr val="000000"/>
                        </a:solidFill>
                        <a:latin typeface="Calibri"/>
                      </a:endParaRPr>
                    </a:p>
                  </a:txBody>
                  <a:tcPr marL="4435" marR="4435" marT="4435" marB="0" anchor="b"/>
                </a:tc>
              </a:tr>
              <a:tr h="213515">
                <a:tc>
                  <a:txBody>
                    <a:bodyPr/>
                    <a:lstStyle/>
                    <a:p>
                      <a:pPr algn="l" fontAlgn="b"/>
                      <a:r>
                        <a:rPr lang="ru-RU" sz="900" u="none" strike="noStrike" dirty="0" err="1"/>
                        <a:t>Лашина</a:t>
                      </a:r>
                      <a:endParaRPr lang="ru-RU" sz="900" b="1" i="0" u="none" strike="noStrike" dirty="0">
                        <a:solidFill>
                          <a:srgbClr val="000000"/>
                        </a:solidFill>
                        <a:latin typeface="Times New Roman" pitchFamily="18" charset="0"/>
                        <a:cs typeface="Times New Roman" pitchFamily="18" charset="0"/>
                      </a:endParaRPr>
                    </a:p>
                  </a:txBody>
                  <a:tcPr marL="4435" marR="4435" marT="4435" marB="0" anchor="b"/>
                </a:tc>
                <a:tc>
                  <a:txBody>
                    <a:bodyPr/>
                    <a:lstStyle/>
                    <a:p>
                      <a:pPr algn="r" fontAlgn="b"/>
                      <a:r>
                        <a:rPr lang="ru-RU" sz="1400" u="none" strike="noStrike" dirty="0"/>
                        <a:t>8</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6</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6</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7</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7</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dirty="0"/>
                        <a:t>4</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dirty="0"/>
                        <a:t>6</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6</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6</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6</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7</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9</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7</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6</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9</a:t>
                      </a:r>
                      <a:endParaRPr lang="ru-RU" sz="1400" b="0" i="0" u="none" strike="noStrike">
                        <a:solidFill>
                          <a:srgbClr val="000000"/>
                        </a:solidFill>
                        <a:latin typeface="Calibri"/>
                      </a:endParaRPr>
                    </a:p>
                  </a:txBody>
                  <a:tcPr marL="4435" marR="4435" marT="4435" marB="0" anchor="b"/>
                </a:tc>
              </a:tr>
              <a:tr h="213515">
                <a:tc>
                  <a:txBody>
                    <a:bodyPr/>
                    <a:lstStyle/>
                    <a:p>
                      <a:pPr algn="l" fontAlgn="b"/>
                      <a:r>
                        <a:rPr lang="ru-RU" sz="900" u="none" strike="noStrike" dirty="0" err="1"/>
                        <a:t>Мартиросян</a:t>
                      </a:r>
                      <a:endParaRPr lang="ru-RU" sz="900" b="1" i="0" u="none" strike="noStrike" dirty="0">
                        <a:solidFill>
                          <a:srgbClr val="000000"/>
                        </a:solidFill>
                        <a:latin typeface="Times New Roman" pitchFamily="18" charset="0"/>
                        <a:cs typeface="Times New Roman" pitchFamily="18" charset="0"/>
                      </a:endParaRPr>
                    </a:p>
                  </a:txBody>
                  <a:tcPr marL="4435" marR="4435" marT="4435" marB="0" anchor="b"/>
                </a:tc>
                <a:tc>
                  <a:txBody>
                    <a:bodyPr/>
                    <a:lstStyle/>
                    <a:p>
                      <a:pPr algn="r" fontAlgn="b"/>
                      <a:r>
                        <a:rPr lang="ru-RU" sz="1400" u="none" strike="noStrike" dirty="0"/>
                        <a:t>9</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9</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9</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7</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10</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10</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9</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7</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dirty="0"/>
                        <a:t>10</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dirty="0"/>
                        <a:t>10</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9</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dirty="0"/>
                        <a:t>7</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9</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10</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9</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9</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10</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7</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9</a:t>
                      </a:r>
                      <a:endParaRPr lang="ru-RU" sz="1400" b="0" i="0" u="none" strike="noStrike">
                        <a:solidFill>
                          <a:srgbClr val="000000"/>
                        </a:solidFill>
                        <a:latin typeface="Calibri"/>
                      </a:endParaRPr>
                    </a:p>
                  </a:txBody>
                  <a:tcPr marL="4435" marR="4435" marT="4435" marB="0" anchor="b"/>
                </a:tc>
              </a:tr>
              <a:tr h="213515">
                <a:tc>
                  <a:txBody>
                    <a:bodyPr/>
                    <a:lstStyle/>
                    <a:p>
                      <a:pPr algn="l" fontAlgn="b"/>
                      <a:r>
                        <a:rPr lang="ru-RU" sz="900" u="none" strike="noStrike" dirty="0"/>
                        <a:t>Мишин</a:t>
                      </a:r>
                      <a:endParaRPr lang="ru-RU" sz="900" b="1" i="0" u="none" strike="noStrike" dirty="0">
                        <a:solidFill>
                          <a:srgbClr val="000000"/>
                        </a:solidFill>
                        <a:latin typeface="Times New Roman" pitchFamily="18" charset="0"/>
                        <a:cs typeface="Times New Roman" pitchFamily="18" charset="0"/>
                      </a:endParaRPr>
                    </a:p>
                  </a:txBody>
                  <a:tcPr marL="4435" marR="4435" marT="4435" marB="0" anchor="b"/>
                </a:tc>
                <a:tc>
                  <a:txBody>
                    <a:bodyPr/>
                    <a:lstStyle/>
                    <a:p>
                      <a:pPr algn="r" fontAlgn="b"/>
                      <a:r>
                        <a:rPr lang="ru-RU" sz="1400" u="none" strike="noStrike" dirty="0"/>
                        <a:t>9</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7</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9</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dirty="0"/>
                        <a:t>9</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9</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9</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9</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dirty="0"/>
                        <a:t>9</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dirty="0"/>
                        <a:t>8</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7</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7</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6</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9</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9</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10</a:t>
                      </a:r>
                      <a:endParaRPr lang="ru-RU" sz="1400" b="0" i="0" u="none" strike="noStrike">
                        <a:solidFill>
                          <a:srgbClr val="000000"/>
                        </a:solidFill>
                        <a:latin typeface="Calibri"/>
                      </a:endParaRPr>
                    </a:p>
                  </a:txBody>
                  <a:tcPr marL="4435" marR="4435" marT="4435" marB="0" anchor="b"/>
                </a:tc>
              </a:tr>
              <a:tr h="213515">
                <a:tc>
                  <a:txBody>
                    <a:bodyPr/>
                    <a:lstStyle/>
                    <a:p>
                      <a:pPr algn="l" fontAlgn="b"/>
                      <a:r>
                        <a:rPr lang="ru-RU" sz="900" u="none" strike="noStrike" dirty="0"/>
                        <a:t>Овчаренко</a:t>
                      </a:r>
                      <a:endParaRPr lang="ru-RU" sz="900" b="1" i="0" u="none" strike="noStrike" dirty="0">
                        <a:solidFill>
                          <a:srgbClr val="000000"/>
                        </a:solidFill>
                        <a:latin typeface="Times New Roman" pitchFamily="18" charset="0"/>
                        <a:cs typeface="Times New Roman" pitchFamily="18" charset="0"/>
                      </a:endParaRPr>
                    </a:p>
                  </a:txBody>
                  <a:tcPr marL="4435" marR="4435" marT="4435" marB="0" anchor="b"/>
                </a:tc>
                <a:tc>
                  <a:txBody>
                    <a:bodyPr/>
                    <a:lstStyle/>
                    <a:p>
                      <a:pPr algn="r" fontAlgn="b"/>
                      <a:r>
                        <a:rPr lang="ru-RU" sz="1400" u="none" strike="noStrike" dirty="0"/>
                        <a:t>7</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6</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6</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7</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6</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7</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dirty="0"/>
                        <a:t>9</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7</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dirty="0"/>
                        <a:t>7</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dirty="0"/>
                        <a:t>9</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7</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9</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10</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7</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9</a:t>
                      </a:r>
                      <a:endParaRPr lang="ru-RU" sz="1400" b="0" i="0" u="none" strike="noStrike">
                        <a:solidFill>
                          <a:srgbClr val="000000"/>
                        </a:solidFill>
                        <a:latin typeface="Calibri"/>
                      </a:endParaRPr>
                    </a:p>
                  </a:txBody>
                  <a:tcPr marL="4435" marR="4435" marT="4435" marB="0" anchor="b"/>
                </a:tc>
              </a:tr>
              <a:tr h="213515">
                <a:tc>
                  <a:txBody>
                    <a:bodyPr/>
                    <a:lstStyle/>
                    <a:p>
                      <a:pPr algn="l" fontAlgn="b"/>
                      <a:r>
                        <a:rPr lang="ru-RU" sz="900" u="none" strike="noStrike" dirty="0" err="1"/>
                        <a:t>Приймак</a:t>
                      </a:r>
                      <a:endParaRPr lang="ru-RU" sz="900" b="1" i="0" u="none" strike="noStrike" dirty="0">
                        <a:solidFill>
                          <a:srgbClr val="000000"/>
                        </a:solidFill>
                        <a:latin typeface="Times New Roman" pitchFamily="18" charset="0"/>
                        <a:cs typeface="Times New Roman" pitchFamily="18" charset="0"/>
                      </a:endParaRPr>
                    </a:p>
                  </a:txBody>
                  <a:tcPr marL="4435" marR="4435" marT="4435" marB="0" anchor="b"/>
                </a:tc>
                <a:tc>
                  <a:txBody>
                    <a:bodyPr/>
                    <a:lstStyle/>
                    <a:p>
                      <a:pPr algn="r" fontAlgn="b"/>
                      <a:r>
                        <a:rPr lang="ru-RU" sz="1400" u="none" strike="noStrike" dirty="0"/>
                        <a:t>7</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7</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9</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7</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9</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10</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7</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dirty="0"/>
                        <a:t>6</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dirty="0"/>
                        <a:t>6</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dirty="0"/>
                        <a:t>8</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6</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dirty="0"/>
                        <a:t>5</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9</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10</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6</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9</a:t>
                      </a:r>
                      <a:endParaRPr lang="ru-RU" sz="1400" b="0" i="0" u="none" strike="noStrike">
                        <a:solidFill>
                          <a:srgbClr val="000000"/>
                        </a:solidFill>
                        <a:latin typeface="Calibri"/>
                      </a:endParaRPr>
                    </a:p>
                  </a:txBody>
                  <a:tcPr marL="4435" marR="4435" marT="4435" marB="0" anchor="b"/>
                </a:tc>
              </a:tr>
              <a:tr h="213515">
                <a:tc>
                  <a:txBody>
                    <a:bodyPr/>
                    <a:lstStyle/>
                    <a:p>
                      <a:pPr algn="l" fontAlgn="b"/>
                      <a:r>
                        <a:rPr lang="ru-RU" sz="900" u="none" strike="noStrike" dirty="0" err="1"/>
                        <a:t>Ревуцкий</a:t>
                      </a:r>
                      <a:endParaRPr lang="ru-RU" sz="900" b="1" i="0" u="none" strike="noStrike" dirty="0">
                        <a:solidFill>
                          <a:srgbClr val="000000"/>
                        </a:solidFill>
                        <a:latin typeface="Times New Roman" pitchFamily="18" charset="0"/>
                        <a:cs typeface="Times New Roman" pitchFamily="18" charset="0"/>
                      </a:endParaRPr>
                    </a:p>
                  </a:txBody>
                  <a:tcPr marL="4435" marR="4435" marT="4435" marB="0" anchor="b"/>
                </a:tc>
                <a:tc>
                  <a:txBody>
                    <a:bodyPr/>
                    <a:lstStyle/>
                    <a:p>
                      <a:pPr algn="r" fontAlgn="b"/>
                      <a:r>
                        <a:rPr lang="ru-RU" sz="1400" u="none" strike="noStrike" dirty="0"/>
                        <a:t>8</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7</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5</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7</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9</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7</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7</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7</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dirty="0"/>
                        <a:t>6</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dirty="0"/>
                        <a:t>5</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7</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9</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9</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5</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9</a:t>
                      </a:r>
                      <a:endParaRPr lang="ru-RU" sz="1400" b="0" i="0" u="none" strike="noStrike">
                        <a:solidFill>
                          <a:srgbClr val="000000"/>
                        </a:solidFill>
                        <a:latin typeface="Calibri"/>
                      </a:endParaRPr>
                    </a:p>
                  </a:txBody>
                  <a:tcPr marL="4435" marR="4435" marT="4435" marB="0" anchor="b"/>
                </a:tc>
              </a:tr>
              <a:tr h="213515">
                <a:tc>
                  <a:txBody>
                    <a:bodyPr/>
                    <a:lstStyle/>
                    <a:p>
                      <a:pPr algn="l" fontAlgn="b"/>
                      <a:r>
                        <a:rPr lang="ru-RU" sz="900" u="none" strike="noStrike" dirty="0"/>
                        <a:t>Савина</a:t>
                      </a:r>
                      <a:endParaRPr lang="ru-RU" sz="900" b="1" i="0" u="none" strike="noStrike" dirty="0">
                        <a:solidFill>
                          <a:srgbClr val="000000"/>
                        </a:solidFill>
                        <a:latin typeface="Times New Roman" pitchFamily="18" charset="0"/>
                        <a:cs typeface="Times New Roman" pitchFamily="18" charset="0"/>
                      </a:endParaRPr>
                    </a:p>
                  </a:txBody>
                  <a:tcPr marL="4435" marR="4435" marT="4435" marB="0" anchor="b"/>
                </a:tc>
                <a:tc>
                  <a:txBody>
                    <a:bodyPr/>
                    <a:lstStyle/>
                    <a:p>
                      <a:pPr algn="r" fontAlgn="b"/>
                      <a:r>
                        <a:rPr lang="ru-RU" sz="1400" u="none" strike="noStrike" dirty="0"/>
                        <a:t>6</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3</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3</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5</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7</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6</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7</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9</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5</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5</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dirty="0"/>
                        <a:t>4</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5</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6</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dirty="0"/>
                        <a:t>6</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10</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5</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9</a:t>
                      </a:r>
                      <a:endParaRPr lang="ru-RU" sz="1400" b="0" i="0" u="none" strike="noStrike">
                        <a:solidFill>
                          <a:srgbClr val="000000"/>
                        </a:solidFill>
                        <a:latin typeface="Calibri"/>
                      </a:endParaRPr>
                    </a:p>
                  </a:txBody>
                  <a:tcPr marL="4435" marR="4435" marT="4435" marB="0" anchor="b"/>
                </a:tc>
              </a:tr>
              <a:tr h="213515">
                <a:tc>
                  <a:txBody>
                    <a:bodyPr/>
                    <a:lstStyle/>
                    <a:p>
                      <a:pPr algn="l" fontAlgn="b"/>
                      <a:r>
                        <a:rPr lang="ru-RU" sz="900" u="none" strike="noStrike" dirty="0" err="1"/>
                        <a:t>Семенько</a:t>
                      </a:r>
                      <a:endParaRPr lang="ru-RU" sz="900" b="1" i="0" u="none" strike="noStrike" dirty="0">
                        <a:solidFill>
                          <a:srgbClr val="000000"/>
                        </a:solidFill>
                        <a:latin typeface="Times New Roman" pitchFamily="18" charset="0"/>
                        <a:cs typeface="Times New Roman" pitchFamily="18" charset="0"/>
                      </a:endParaRPr>
                    </a:p>
                  </a:txBody>
                  <a:tcPr marL="4435" marR="4435" marT="4435" marB="0" anchor="b"/>
                </a:tc>
                <a:tc>
                  <a:txBody>
                    <a:bodyPr/>
                    <a:lstStyle/>
                    <a:p>
                      <a:pPr algn="r" fontAlgn="b"/>
                      <a:r>
                        <a:rPr lang="ru-RU" sz="1400" u="none" strike="noStrike" dirty="0"/>
                        <a:t>11</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11</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10</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10</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11</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11</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10</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10</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10</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10</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10</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dirty="0"/>
                        <a:t>10</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dirty="0"/>
                        <a:t>10</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9</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10</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dirty="0"/>
                        <a:t>10</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10</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11</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10</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11</a:t>
                      </a:r>
                      <a:endParaRPr lang="ru-RU" sz="1400" b="0" i="0" u="none" strike="noStrike">
                        <a:solidFill>
                          <a:srgbClr val="000000"/>
                        </a:solidFill>
                        <a:latin typeface="Calibri"/>
                      </a:endParaRPr>
                    </a:p>
                  </a:txBody>
                  <a:tcPr marL="4435" marR="4435" marT="4435" marB="0" anchor="b"/>
                </a:tc>
              </a:tr>
              <a:tr h="213515">
                <a:tc>
                  <a:txBody>
                    <a:bodyPr/>
                    <a:lstStyle/>
                    <a:p>
                      <a:pPr algn="l" fontAlgn="b"/>
                      <a:r>
                        <a:rPr lang="ru-RU" sz="900" u="none" strike="noStrike" dirty="0" err="1"/>
                        <a:t>Сенюк</a:t>
                      </a:r>
                      <a:endParaRPr lang="ru-RU" sz="900" b="1" i="0" u="none" strike="noStrike" dirty="0">
                        <a:solidFill>
                          <a:srgbClr val="000000"/>
                        </a:solidFill>
                        <a:latin typeface="Times New Roman" pitchFamily="18" charset="0"/>
                        <a:cs typeface="Times New Roman" pitchFamily="18" charset="0"/>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6</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6</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7</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9</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9</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6</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6</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dirty="0"/>
                        <a:t>7</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dirty="0"/>
                        <a:t>5</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6</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dirty="0"/>
                        <a:t>9</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dirty="0"/>
                        <a:t>10</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7</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9</a:t>
                      </a:r>
                      <a:endParaRPr lang="ru-RU" sz="1400" b="0" i="0" u="none" strike="noStrike">
                        <a:solidFill>
                          <a:srgbClr val="000000"/>
                        </a:solidFill>
                        <a:latin typeface="Calibri"/>
                      </a:endParaRPr>
                    </a:p>
                  </a:txBody>
                  <a:tcPr marL="4435" marR="4435" marT="4435" marB="0" anchor="b"/>
                </a:tc>
              </a:tr>
              <a:tr h="213515">
                <a:tc>
                  <a:txBody>
                    <a:bodyPr/>
                    <a:lstStyle/>
                    <a:p>
                      <a:pPr algn="l" fontAlgn="b"/>
                      <a:r>
                        <a:rPr lang="ru-RU" sz="900" u="none" strike="noStrike" dirty="0" err="1"/>
                        <a:t>Тарасенко</a:t>
                      </a:r>
                      <a:endParaRPr lang="ru-RU" sz="900" b="1" i="0" u="none" strike="noStrike" dirty="0">
                        <a:solidFill>
                          <a:srgbClr val="000000"/>
                        </a:solidFill>
                        <a:latin typeface="Times New Roman" pitchFamily="18" charset="0"/>
                        <a:cs typeface="Times New Roman" pitchFamily="18" charset="0"/>
                      </a:endParaRPr>
                    </a:p>
                  </a:txBody>
                  <a:tcPr marL="4435" marR="4435" marT="4435" marB="0" anchor="b"/>
                </a:tc>
                <a:tc>
                  <a:txBody>
                    <a:bodyPr/>
                    <a:lstStyle/>
                    <a:p>
                      <a:pPr algn="r" fontAlgn="b"/>
                      <a:r>
                        <a:rPr lang="ru-RU" sz="1400" u="none" strike="noStrike"/>
                        <a:t>5</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3</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5</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6</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6</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6</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3</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3</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dirty="0"/>
                        <a:t>4</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3</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dirty="0"/>
                        <a:t>8</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r>
              <a:tr h="213515">
                <a:tc>
                  <a:txBody>
                    <a:bodyPr/>
                    <a:lstStyle/>
                    <a:p>
                      <a:pPr algn="l" fontAlgn="b"/>
                      <a:r>
                        <a:rPr lang="ru-RU" sz="900" u="none" strike="noStrike" dirty="0"/>
                        <a:t>Хлопов</a:t>
                      </a:r>
                      <a:endParaRPr lang="ru-RU" sz="900" b="1" i="0" u="none" strike="noStrike" dirty="0">
                        <a:solidFill>
                          <a:srgbClr val="000000"/>
                        </a:solidFill>
                        <a:latin typeface="Times New Roman" pitchFamily="18" charset="0"/>
                        <a:cs typeface="Times New Roman" pitchFamily="18" charset="0"/>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5</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6</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5</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3</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3</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3</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dirty="0"/>
                        <a:t>2</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7</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6</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r>
              <a:tr h="213515">
                <a:tc>
                  <a:txBody>
                    <a:bodyPr/>
                    <a:lstStyle/>
                    <a:p>
                      <a:pPr algn="l" fontAlgn="b"/>
                      <a:r>
                        <a:rPr lang="ru-RU" sz="900" u="none" strike="noStrike" dirty="0"/>
                        <a:t>Шевченко А.</a:t>
                      </a:r>
                      <a:endParaRPr lang="ru-RU" sz="900" b="1" i="0" u="none" strike="noStrike" dirty="0">
                        <a:solidFill>
                          <a:srgbClr val="000000"/>
                        </a:solidFill>
                        <a:latin typeface="Times New Roman" pitchFamily="18" charset="0"/>
                        <a:cs typeface="Times New Roman" pitchFamily="18" charset="0"/>
                      </a:endParaRPr>
                    </a:p>
                  </a:txBody>
                  <a:tcPr marL="4435" marR="4435" marT="4435" marB="0" anchor="b"/>
                </a:tc>
                <a:tc>
                  <a:txBody>
                    <a:bodyPr/>
                    <a:lstStyle/>
                    <a:p>
                      <a:pPr algn="r" fontAlgn="b"/>
                      <a:r>
                        <a:rPr lang="ru-RU" sz="1400" u="none" strike="noStrike"/>
                        <a:t>7</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3</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3</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7</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7</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6</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5</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5</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6</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5</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dirty="0"/>
                        <a:t>7</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9</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dirty="0"/>
                        <a:t>9</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3</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8</a:t>
                      </a:r>
                      <a:endParaRPr lang="ru-RU" sz="1400" b="0" i="0" u="none" strike="noStrike">
                        <a:solidFill>
                          <a:srgbClr val="000000"/>
                        </a:solidFill>
                        <a:latin typeface="Calibri"/>
                      </a:endParaRPr>
                    </a:p>
                  </a:txBody>
                  <a:tcPr marL="4435" marR="4435" marT="4435" marB="0" anchor="b"/>
                </a:tc>
              </a:tr>
              <a:tr h="213515">
                <a:tc>
                  <a:txBody>
                    <a:bodyPr/>
                    <a:lstStyle/>
                    <a:p>
                      <a:pPr algn="l" fontAlgn="b"/>
                      <a:r>
                        <a:rPr lang="ru-RU" sz="900" u="none" strike="noStrike" dirty="0"/>
                        <a:t>Шевченко П.</a:t>
                      </a:r>
                      <a:endParaRPr lang="ru-RU" sz="900" b="1" i="0" u="none" strike="noStrike" dirty="0">
                        <a:solidFill>
                          <a:srgbClr val="000000"/>
                        </a:solidFill>
                        <a:latin typeface="Times New Roman" pitchFamily="18" charset="0"/>
                        <a:cs typeface="Times New Roman" pitchFamily="18" charset="0"/>
                      </a:endParaRPr>
                    </a:p>
                  </a:txBody>
                  <a:tcPr marL="4435" marR="4435" marT="4435" marB="0" anchor="b"/>
                </a:tc>
                <a:tc>
                  <a:txBody>
                    <a:bodyPr/>
                    <a:lstStyle/>
                    <a:p>
                      <a:pPr algn="r" fontAlgn="b"/>
                      <a:r>
                        <a:rPr lang="ru-RU" sz="1400" u="none" strike="noStrike"/>
                        <a:t>11</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12</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10</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12</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10</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11</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10</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10</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10</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12</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12</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10</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10</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10</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dirty="0"/>
                        <a:t>11</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dirty="0"/>
                        <a:t>10</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dirty="0"/>
                        <a:t>11</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dirty="0"/>
                        <a:t>11</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a:t>10</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11</a:t>
                      </a:r>
                      <a:endParaRPr lang="ru-RU" sz="1400" b="0" i="0" u="none" strike="noStrike">
                        <a:solidFill>
                          <a:srgbClr val="000000"/>
                        </a:solidFill>
                        <a:latin typeface="Calibri"/>
                      </a:endParaRPr>
                    </a:p>
                  </a:txBody>
                  <a:tcPr marL="4435" marR="4435" marT="4435" marB="0" anchor="b"/>
                </a:tc>
              </a:tr>
              <a:tr h="213515">
                <a:tc>
                  <a:txBody>
                    <a:bodyPr/>
                    <a:lstStyle/>
                    <a:p>
                      <a:pPr algn="l" fontAlgn="b"/>
                      <a:r>
                        <a:rPr lang="ru-RU" sz="900" u="none" strike="noStrike" dirty="0" err="1"/>
                        <a:t>Якуба</a:t>
                      </a:r>
                      <a:endParaRPr lang="ru-RU" sz="900" b="1" i="0" u="none" strike="noStrike" dirty="0">
                        <a:solidFill>
                          <a:srgbClr val="000000"/>
                        </a:solidFill>
                        <a:latin typeface="Times New Roman" pitchFamily="18" charset="0"/>
                        <a:cs typeface="Times New Roman" pitchFamily="18" charset="0"/>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2</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3</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6</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5</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6</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5</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6</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4</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2</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a:t>3</a:t>
                      </a:r>
                      <a:endParaRPr lang="ru-RU" sz="1400" b="0" i="0" u="none" strike="noStrike">
                        <a:solidFill>
                          <a:srgbClr val="000000"/>
                        </a:solidFill>
                        <a:latin typeface="Calibri"/>
                      </a:endParaRPr>
                    </a:p>
                  </a:txBody>
                  <a:tcPr marL="4435" marR="4435" marT="4435" marB="0" anchor="b"/>
                </a:tc>
                <a:tc>
                  <a:txBody>
                    <a:bodyPr/>
                    <a:lstStyle/>
                    <a:p>
                      <a:pPr algn="r" fontAlgn="b"/>
                      <a:r>
                        <a:rPr lang="ru-RU" sz="1400" u="none" strike="noStrike" dirty="0"/>
                        <a:t>3</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dirty="0"/>
                        <a:t>8</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dirty="0"/>
                        <a:t>8</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dirty="0"/>
                        <a:t>5</a:t>
                      </a:r>
                      <a:endParaRPr lang="ru-RU" sz="1400" b="0" i="0" u="none" strike="noStrike" dirty="0">
                        <a:solidFill>
                          <a:srgbClr val="000000"/>
                        </a:solidFill>
                        <a:latin typeface="Calibri"/>
                      </a:endParaRPr>
                    </a:p>
                  </a:txBody>
                  <a:tcPr marL="4435" marR="4435" marT="4435" marB="0" anchor="b"/>
                </a:tc>
                <a:tc>
                  <a:txBody>
                    <a:bodyPr/>
                    <a:lstStyle/>
                    <a:p>
                      <a:pPr algn="r" fontAlgn="b"/>
                      <a:r>
                        <a:rPr lang="ru-RU" sz="1400" u="none" strike="noStrike" dirty="0"/>
                        <a:t>5</a:t>
                      </a:r>
                      <a:endParaRPr lang="ru-RU" sz="1400" b="0" i="0" u="none" strike="noStrike" dirty="0">
                        <a:solidFill>
                          <a:srgbClr val="000000"/>
                        </a:solidFill>
                        <a:latin typeface="Calibri"/>
                      </a:endParaRPr>
                    </a:p>
                  </a:txBody>
                  <a:tcPr marL="4435" marR="4435" marT="4435" marB="0" anchor="b"/>
                </a:tc>
              </a:tr>
            </a:tbl>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428596" y="179013"/>
          <a:ext cx="8286808" cy="6678987"/>
        </p:xfrm>
        <a:graphic>
          <a:graphicData uri="http://schemas.openxmlformats.org/drawingml/2006/table">
            <a:tbl>
              <a:tblPr/>
              <a:tblGrid>
                <a:gridCol w="854058"/>
                <a:gridCol w="2360652"/>
                <a:gridCol w="3357694"/>
                <a:gridCol w="1714404"/>
              </a:tblGrid>
              <a:tr h="332348">
                <a:tc>
                  <a:txBody>
                    <a:bodyPr/>
                    <a:lstStyle/>
                    <a:p>
                      <a:pPr algn="ctr">
                        <a:lnSpc>
                          <a:spcPct val="115000"/>
                        </a:lnSpc>
                        <a:spcAft>
                          <a:spcPts val="0"/>
                        </a:spcAft>
                      </a:pPr>
                      <a:r>
                        <a:rPr lang="ru-RU" sz="1800" b="1" noProof="0" dirty="0">
                          <a:solidFill>
                            <a:srgbClr val="3015FF"/>
                          </a:solidFill>
                          <a:latin typeface="Times New Roman" pitchFamily="18" charset="0"/>
                          <a:ea typeface="Times New Roman"/>
                          <a:cs typeface="Times New Roman" pitchFamily="18" charset="0"/>
                        </a:rPr>
                        <a:t>№</a:t>
                      </a:r>
                      <a:endParaRPr lang="ru-RU" sz="1800"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28575" cap="flat" cmpd="sng" algn="ctr">
                      <a:solidFill>
                        <a:srgbClr val="F79646"/>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en-US" sz="1800" b="1" noProof="0" dirty="0" smtClean="0">
                          <a:solidFill>
                            <a:srgbClr val="3015FF"/>
                          </a:solidFill>
                          <a:latin typeface="Times New Roman" pitchFamily="18" charset="0"/>
                          <a:ea typeface="Times New Roman"/>
                          <a:cs typeface="Times New Roman" pitchFamily="18" charset="0"/>
                        </a:rPr>
                        <a:t>Subject</a:t>
                      </a:r>
                      <a:endParaRPr lang="ru-RU" sz="1800"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28575" cap="flat" cmpd="sng" algn="ctr">
                      <a:solidFill>
                        <a:srgbClr val="F79646"/>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en-US" sz="1800" b="1" noProof="0" dirty="0" smtClean="0">
                          <a:solidFill>
                            <a:srgbClr val="3015FF"/>
                          </a:solidFill>
                          <a:latin typeface="Times New Roman" pitchFamily="18" charset="0"/>
                          <a:ea typeface="Times New Roman"/>
                          <a:cs typeface="Times New Roman" pitchFamily="18" charset="0"/>
                        </a:rPr>
                        <a:t>Regression</a:t>
                      </a:r>
                      <a:r>
                        <a:rPr lang="en-US" sz="1800" b="1" baseline="0" noProof="0" dirty="0" smtClean="0">
                          <a:solidFill>
                            <a:srgbClr val="3015FF"/>
                          </a:solidFill>
                          <a:latin typeface="Times New Roman" pitchFamily="18" charset="0"/>
                          <a:ea typeface="Times New Roman"/>
                          <a:cs typeface="Times New Roman" pitchFamily="18" charset="0"/>
                        </a:rPr>
                        <a:t> equation</a:t>
                      </a:r>
                      <a:endParaRPr lang="ru-RU" sz="1800"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28575" cap="flat" cmpd="sng" algn="ctr">
                      <a:solidFill>
                        <a:srgbClr val="F79646"/>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ru-RU" sz="1800" b="1" noProof="0" dirty="0" smtClean="0">
                          <a:solidFill>
                            <a:srgbClr val="3015FF"/>
                          </a:solidFill>
                          <a:latin typeface="Times New Roman" pitchFamily="18" charset="0"/>
                          <a:ea typeface="Times New Roman"/>
                          <a:cs typeface="Times New Roman" pitchFamily="18" charset="0"/>
                        </a:rPr>
                        <a:t>R</a:t>
                      </a:r>
                      <a:r>
                        <a:rPr lang="ru-RU" sz="1800" b="1" baseline="30000" noProof="0" dirty="0" smtClean="0">
                          <a:solidFill>
                            <a:srgbClr val="3015FF"/>
                          </a:solidFill>
                          <a:latin typeface="Times New Roman" pitchFamily="18" charset="0"/>
                          <a:ea typeface="Times New Roman"/>
                          <a:cs typeface="Times New Roman" pitchFamily="18" charset="0"/>
                        </a:rPr>
                        <a:t>2</a:t>
                      </a:r>
                      <a:endParaRPr lang="ru-RU" sz="1800"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28575" cap="flat" cmpd="sng" algn="ctr">
                      <a:solidFill>
                        <a:srgbClr val="F79646"/>
                      </a:solidFill>
                      <a:prstDash val="solid"/>
                      <a:round/>
                      <a:headEnd type="none" w="med" len="med"/>
                      <a:tailEnd type="none" w="med" len="med"/>
                    </a:lnB>
                    <a:solidFill>
                      <a:schemeClr val="accent5">
                        <a:lumMod val="75000"/>
                      </a:schemeClr>
                    </a:solidFill>
                  </a:tcPr>
                </a:tc>
              </a:tr>
              <a:tr h="250505">
                <a:tc>
                  <a:txBody>
                    <a:bodyPr/>
                    <a:lstStyle/>
                    <a:p>
                      <a:pPr algn="ctr">
                        <a:lnSpc>
                          <a:spcPct val="115000"/>
                        </a:lnSpc>
                        <a:spcAft>
                          <a:spcPts val="0"/>
                        </a:spcAft>
                      </a:pPr>
                      <a:r>
                        <a:rPr lang="ru-RU" sz="1800" b="1" noProof="0" dirty="0" smtClean="0">
                          <a:solidFill>
                            <a:srgbClr val="3015FF"/>
                          </a:solidFill>
                          <a:latin typeface="Times New Roman" pitchFamily="18" charset="0"/>
                          <a:ea typeface="Times New Roman"/>
                          <a:cs typeface="Times New Roman" pitchFamily="18" charset="0"/>
                        </a:rPr>
                        <a:t>1.</a:t>
                      </a:r>
                      <a:endParaRPr lang="ru-RU" sz="1800"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28575"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en-US" sz="1400" b="1" noProof="0" dirty="0" smtClean="0">
                          <a:solidFill>
                            <a:srgbClr val="3015FF"/>
                          </a:solidFill>
                          <a:latin typeface="Times New Roman" pitchFamily="18" charset="0"/>
                          <a:ea typeface="Times New Roman"/>
                          <a:cs typeface="Times New Roman" pitchFamily="18" charset="0"/>
                        </a:rPr>
                        <a:t>Ukrainian</a:t>
                      </a:r>
                      <a:endParaRPr lang="ru-RU" sz="1400" b="1"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28575"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algn="ctr">
                        <a:lnSpc>
                          <a:spcPct val="115000"/>
                        </a:lnSpc>
                        <a:spcAft>
                          <a:spcPts val="0"/>
                        </a:spcAft>
                      </a:pPr>
                      <a:r>
                        <a:rPr lang="ru-RU" sz="1400" b="1" noProof="0" dirty="0" smtClean="0">
                          <a:solidFill>
                            <a:srgbClr val="3015FF"/>
                          </a:solidFill>
                          <a:latin typeface="Times New Roman" pitchFamily="18" charset="0"/>
                          <a:ea typeface="Times New Roman"/>
                          <a:cs typeface="Times New Roman" pitchFamily="18" charset="0"/>
                        </a:rPr>
                        <a:t>-0,056427Х+0,460754</a:t>
                      </a:r>
                      <a:endParaRPr lang="ru-RU" sz="1400" b="1"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28575"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algn="ctr">
                        <a:lnSpc>
                          <a:spcPct val="115000"/>
                        </a:lnSpc>
                        <a:spcAft>
                          <a:spcPts val="0"/>
                        </a:spcAft>
                      </a:pPr>
                      <a:r>
                        <a:rPr lang="ru-RU" sz="1400" b="1" noProof="0" dirty="0">
                          <a:solidFill>
                            <a:srgbClr val="3015FF"/>
                          </a:solidFill>
                          <a:latin typeface="Times New Roman" pitchFamily="18" charset="0"/>
                          <a:ea typeface="Times New Roman"/>
                          <a:cs typeface="Times New Roman" pitchFamily="18" charset="0"/>
                        </a:rPr>
                        <a:t>0,017192</a:t>
                      </a: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28575"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r>
              <a:tr h="352747">
                <a:tc>
                  <a:txBody>
                    <a:bodyPr/>
                    <a:lstStyle/>
                    <a:p>
                      <a:pPr algn="ctr">
                        <a:lnSpc>
                          <a:spcPct val="115000"/>
                        </a:lnSpc>
                        <a:spcAft>
                          <a:spcPts val="0"/>
                        </a:spcAft>
                      </a:pPr>
                      <a:r>
                        <a:rPr lang="ru-RU" sz="1800" b="1" noProof="0" dirty="0" smtClean="0">
                          <a:solidFill>
                            <a:srgbClr val="3015FF"/>
                          </a:solidFill>
                          <a:latin typeface="Times New Roman" pitchFamily="18" charset="0"/>
                          <a:ea typeface="Times New Roman"/>
                          <a:cs typeface="Times New Roman" pitchFamily="18" charset="0"/>
                        </a:rPr>
                        <a:t>2.</a:t>
                      </a:r>
                      <a:endParaRPr lang="ru-RU" sz="1800"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en-US" sz="1400" b="1" noProof="0" dirty="0" smtClean="0">
                          <a:solidFill>
                            <a:srgbClr val="3015FF"/>
                          </a:solidFill>
                          <a:latin typeface="Times New Roman" pitchFamily="18" charset="0"/>
                          <a:ea typeface="Times New Roman"/>
                          <a:cs typeface="Times New Roman" pitchFamily="18" charset="0"/>
                        </a:rPr>
                        <a:t>Ukrainian</a:t>
                      </a:r>
                      <a:r>
                        <a:rPr lang="en-US" sz="1400" b="1" baseline="0" noProof="0" dirty="0" smtClean="0">
                          <a:solidFill>
                            <a:srgbClr val="3015FF"/>
                          </a:solidFill>
                          <a:latin typeface="Times New Roman" pitchFamily="18" charset="0"/>
                          <a:ea typeface="Times New Roman"/>
                          <a:cs typeface="Times New Roman" pitchFamily="18" charset="0"/>
                        </a:rPr>
                        <a:t> Literature </a:t>
                      </a:r>
                      <a:endParaRPr lang="ru-RU" sz="1400" b="1"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chemeClr val="accent1">
                        <a:lumMod val="75000"/>
                      </a:schemeClr>
                    </a:solidFill>
                  </a:tcPr>
                </a:tc>
                <a:tc>
                  <a:txBody>
                    <a:bodyPr/>
                    <a:lstStyle/>
                    <a:p>
                      <a:pPr algn="ctr">
                        <a:lnSpc>
                          <a:spcPct val="115000"/>
                        </a:lnSpc>
                        <a:spcAft>
                          <a:spcPts val="0"/>
                        </a:spcAft>
                      </a:pPr>
                      <a:r>
                        <a:rPr lang="ru-RU" sz="1400" b="1" noProof="0" dirty="0" smtClean="0">
                          <a:solidFill>
                            <a:srgbClr val="3015FF"/>
                          </a:solidFill>
                          <a:latin typeface="Times New Roman" pitchFamily="18" charset="0"/>
                          <a:ea typeface="Times New Roman"/>
                          <a:cs typeface="Times New Roman" pitchFamily="18" charset="0"/>
                        </a:rPr>
                        <a:t>0,410689Х-3,674509</a:t>
                      </a:r>
                      <a:endParaRPr lang="ru-RU" sz="1400" b="1"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chemeClr val="accent1">
                        <a:lumMod val="75000"/>
                      </a:schemeClr>
                    </a:solidFill>
                  </a:tcPr>
                </a:tc>
                <a:tc>
                  <a:txBody>
                    <a:bodyPr/>
                    <a:lstStyle/>
                    <a:p>
                      <a:pPr algn="ctr">
                        <a:lnSpc>
                          <a:spcPct val="115000"/>
                        </a:lnSpc>
                        <a:spcAft>
                          <a:spcPts val="0"/>
                        </a:spcAft>
                      </a:pPr>
                      <a:r>
                        <a:rPr lang="ru-RU" sz="1400" b="1" noProof="0" dirty="0" smtClean="0">
                          <a:solidFill>
                            <a:schemeClr val="tx1"/>
                          </a:solidFill>
                          <a:latin typeface="Times New Roman" pitchFamily="18" charset="0"/>
                          <a:ea typeface="Times New Roman"/>
                          <a:cs typeface="Times New Roman" pitchFamily="18" charset="0"/>
                        </a:rPr>
                        <a:t>0,361694</a:t>
                      </a:r>
                      <a:endParaRPr lang="ru-RU" sz="1400" b="1" noProof="0" dirty="0">
                        <a:solidFill>
                          <a:schemeClr val="tx1"/>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chemeClr val="accent1">
                        <a:lumMod val="75000"/>
                      </a:schemeClr>
                    </a:solidFill>
                  </a:tcPr>
                </a:tc>
              </a:tr>
              <a:tr h="250505">
                <a:tc>
                  <a:txBody>
                    <a:bodyPr/>
                    <a:lstStyle/>
                    <a:p>
                      <a:pPr algn="ctr">
                        <a:lnSpc>
                          <a:spcPct val="115000"/>
                        </a:lnSpc>
                        <a:spcAft>
                          <a:spcPts val="0"/>
                        </a:spcAft>
                      </a:pPr>
                      <a:r>
                        <a:rPr lang="ru-RU" sz="1800" b="1" noProof="0" dirty="0" smtClean="0">
                          <a:solidFill>
                            <a:srgbClr val="3015FF"/>
                          </a:solidFill>
                          <a:latin typeface="Times New Roman" pitchFamily="18" charset="0"/>
                          <a:ea typeface="Times New Roman"/>
                          <a:cs typeface="Times New Roman" pitchFamily="18" charset="0"/>
                        </a:rPr>
                        <a:t>3.</a:t>
                      </a:r>
                      <a:endParaRPr lang="ru-RU" sz="1800"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en-US" sz="1400" b="1" noProof="0" dirty="0" smtClean="0">
                          <a:solidFill>
                            <a:srgbClr val="3015FF"/>
                          </a:solidFill>
                          <a:latin typeface="Times New Roman" pitchFamily="18" charset="0"/>
                          <a:ea typeface="Times New Roman"/>
                          <a:cs typeface="Times New Roman" pitchFamily="18" charset="0"/>
                        </a:rPr>
                        <a:t>English</a:t>
                      </a:r>
                      <a:endParaRPr lang="ru-RU" sz="1400" b="1"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algn="ctr">
                        <a:lnSpc>
                          <a:spcPct val="115000"/>
                        </a:lnSpc>
                        <a:spcAft>
                          <a:spcPts val="0"/>
                        </a:spcAft>
                      </a:pPr>
                      <a:r>
                        <a:rPr lang="ru-RU" sz="1400" b="1" noProof="0" dirty="0" smtClean="0">
                          <a:solidFill>
                            <a:srgbClr val="3015FF"/>
                          </a:solidFill>
                          <a:latin typeface="Times New Roman" pitchFamily="18" charset="0"/>
                          <a:ea typeface="Times New Roman"/>
                          <a:cs typeface="Times New Roman" pitchFamily="18" charset="0"/>
                        </a:rPr>
                        <a:t>0,018284Х-1,070215</a:t>
                      </a:r>
                      <a:endParaRPr lang="ru-RU" sz="1400" b="1"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algn="ctr">
                        <a:lnSpc>
                          <a:spcPct val="115000"/>
                        </a:lnSpc>
                        <a:spcAft>
                          <a:spcPts val="0"/>
                        </a:spcAft>
                      </a:pPr>
                      <a:r>
                        <a:rPr lang="ru-RU" sz="1400" b="1" noProof="0" dirty="0" smtClean="0">
                          <a:solidFill>
                            <a:srgbClr val="3015FF"/>
                          </a:solidFill>
                          <a:latin typeface="Times New Roman" pitchFamily="18" charset="0"/>
                          <a:ea typeface="Times New Roman"/>
                          <a:cs typeface="Times New Roman" pitchFamily="18" charset="0"/>
                        </a:rPr>
                        <a:t>0,000985</a:t>
                      </a:r>
                      <a:endParaRPr lang="ru-RU" sz="1400" b="1"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r>
              <a:tr h="250505">
                <a:tc>
                  <a:txBody>
                    <a:bodyPr/>
                    <a:lstStyle/>
                    <a:p>
                      <a:pPr algn="ctr">
                        <a:lnSpc>
                          <a:spcPct val="115000"/>
                        </a:lnSpc>
                        <a:spcAft>
                          <a:spcPts val="0"/>
                        </a:spcAft>
                      </a:pPr>
                      <a:r>
                        <a:rPr lang="ru-RU" sz="1800" b="1" noProof="0" dirty="0" smtClean="0">
                          <a:solidFill>
                            <a:srgbClr val="3015FF"/>
                          </a:solidFill>
                          <a:latin typeface="Times New Roman" pitchFamily="18" charset="0"/>
                          <a:ea typeface="Times New Roman"/>
                          <a:cs typeface="Times New Roman" pitchFamily="18" charset="0"/>
                        </a:rPr>
                        <a:t>4.</a:t>
                      </a:r>
                      <a:endParaRPr lang="ru-RU" sz="1800"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en-US" sz="1400" b="1" noProof="0" dirty="0" smtClean="0">
                          <a:solidFill>
                            <a:srgbClr val="3015FF"/>
                          </a:solidFill>
                          <a:latin typeface="Times New Roman" pitchFamily="18" charset="0"/>
                          <a:ea typeface="Times New Roman"/>
                          <a:cs typeface="Times New Roman" pitchFamily="18" charset="0"/>
                        </a:rPr>
                        <a:t>French/German</a:t>
                      </a:r>
                      <a:endParaRPr lang="ru-RU" sz="1400" b="1"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chemeClr val="accent1">
                        <a:lumMod val="75000"/>
                      </a:schemeClr>
                    </a:solidFill>
                  </a:tcPr>
                </a:tc>
                <a:tc>
                  <a:txBody>
                    <a:bodyPr/>
                    <a:lstStyle/>
                    <a:p>
                      <a:pPr algn="ctr">
                        <a:lnSpc>
                          <a:spcPct val="115000"/>
                        </a:lnSpc>
                        <a:spcAft>
                          <a:spcPts val="0"/>
                        </a:spcAft>
                      </a:pPr>
                      <a:r>
                        <a:rPr lang="ru-RU" sz="1400" b="1" noProof="0" dirty="0" smtClean="0">
                          <a:solidFill>
                            <a:srgbClr val="3015FF"/>
                          </a:solidFill>
                          <a:latin typeface="Times New Roman" pitchFamily="18" charset="0"/>
                          <a:ea typeface="Times New Roman"/>
                          <a:cs typeface="Times New Roman" pitchFamily="18" charset="0"/>
                        </a:rPr>
                        <a:t>-0,011133Х-0,165561</a:t>
                      </a:r>
                      <a:endParaRPr lang="ru-RU" sz="1400" b="1"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chemeClr val="accent1">
                        <a:lumMod val="75000"/>
                      </a:schemeClr>
                    </a:solidFill>
                  </a:tcPr>
                </a:tc>
                <a:tc>
                  <a:txBody>
                    <a:bodyPr/>
                    <a:lstStyle/>
                    <a:p>
                      <a:pPr algn="ctr">
                        <a:lnSpc>
                          <a:spcPct val="115000"/>
                        </a:lnSpc>
                        <a:spcAft>
                          <a:spcPts val="0"/>
                        </a:spcAft>
                      </a:pPr>
                      <a:r>
                        <a:rPr lang="ru-RU" sz="1400" b="1" noProof="0" dirty="0" smtClean="0">
                          <a:solidFill>
                            <a:srgbClr val="3015FF"/>
                          </a:solidFill>
                          <a:latin typeface="Times New Roman" pitchFamily="18" charset="0"/>
                          <a:ea typeface="Times New Roman"/>
                          <a:cs typeface="Times New Roman" pitchFamily="18" charset="0"/>
                        </a:rPr>
                        <a:t>0,000314</a:t>
                      </a:r>
                      <a:endParaRPr lang="ru-RU" sz="1400" b="1"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chemeClr val="accent1">
                        <a:lumMod val="75000"/>
                      </a:schemeClr>
                    </a:solidFill>
                  </a:tcPr>
                </a:tc>
              </a:tr>
              <a:tr h="250505">
                <a:tc>
                  <a:txBody>
                    <a:bodyPr/>
                    <a:lstStyle/>
                    <a:p>
                      <a:pPr algn="ctr">
                        <a:lnSpc>
                          <a:spcPct val="115000"/>
                        </a:lnSpc>
                        <a:spcAft>
                          <a:spcPts val="0"/>
                        </a:spcAft>
                      </a:pPr>
                      <a:r>
                        <a:rPr lang="ru-RU" sz="1800" b="1" noProof="0" dirty="0" smtClean="0">
                          <a:solidFill>
                            <a:srgbClr val="3015FF"/>
                          </a:solidFill>
                          <a:latin typeface="Times New Roman" pitchFamily="18" charset="0"/>
                          <a:ea typeface="Times New Roman"/>
                          <a:cs typeface="Times New Roman" pitchFamily="18" charset="0"/>
                        </a:rPr>
                        <a:t>5.</a:t>
                      </a:r>
                      <a:endParaRPr lang="ru-RU" sz="1800"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en-US" sz="1400" b="1" noProof="0" dirty="0" smtClean="0">
                          <a:solidFill>
                            <a:srgbClr val="3015FF"/>
                          </a:solidFill>
                          <a:latin typeface="Times New Roman" pitchFamily="18" charset="0"/>
                          <a:ea typeface="Times New Roman"/>
                          <a:cs typeface="Times New Roman" pitchFamily="18" charset="0"/>
                        </a:rPr>
                        <a:t>Russian</a:t>
                      </a:r>
                      <a:endParaRPr lang="ru-RU" sz="1400" b="1"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algn="ctr">
                        <a:lnSpc>
                          <a:spcPct val="115000"/>
                        </a:lnSpc>
                        <a:spcAft>
                          <a:spcPts val="0"/>
                        </a:spcAft>
                      </a:pPr>
                      <a:r>
                        <a:rPr lang="ru-RU" sz="1400" b="1" noProof="0" dirty="0" smtClean="0">
                          <a:solidFill>
                            <a:srgbClr val="3015FF"/>
                          </a:solidFill>
                          <a:latin typeface="Times New Roman" pitchFamily="18" charset="0"/>
                          <a:ea typeface="Times New Roman"/>
                          <a:cs typeface="Times New Roman" pitchFamily="18" charset="0"/>
                        </a:rPr>
                        <a:t>-0,131005Х+1,564919</a:t>
                      </a:r>
                      <a:endParaRPr lang="ru-RU" sz="1400" b="1"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algn="ctr">
                        <a:lnSpc>
                          <a:spcPct val="115000"/>
                        </a:lnSpc>
                        <a:spcAft>
                          <a:spcPts val="0"/>
                        </a:spcAft>
                      </a:pPr>
                      <a:r>
                        <a:rPr lang="ru-RU" sz="1400" b="1" noProof="0" dirty="0" smtClean="0">
                          <a:solidFill>
                            <a:srgbClr val="3015FF"/>
                          </a:solidFill>
                          <a:latin typeface="Times New Roman" pitchFamily="18" charset="0"/>
                          <a:ea typeface="Times New Roman"/>
                          <a:cs typeface="Times New Roman" pitchFamily="18" charset="0"/>
                        </a:rPr>
                        <a:t>0,099026</a:t>
                      </a:r>
                      <a:endParaRPr lang="ru-RU" sz="1400" b="1"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r>
              <a:tr h="250505">
                <a:tc>
                  <a:txBody>
                    <a:bodyPr/>
                    <a:lstStyle/>
                    <a:p>
                      <a:pPr algn="ctr">
                        <a:lnSpc>
                          <a:spcPct val="115000"/>
                        </a:lnSpc>
                        <a:spcAft>
                          <a:spcPts val="0"/>
                        </a:spcAft>
                      </a:pPr>
                      <a:r>
                        <a:rPr lang="ru-RU" sz="1800" b="1" noProof="0" dirty="0" smtClean="0">
                          <a:solidFill>
                            <a:srgbClr val="3015FF"/>
                          </a:solidFill>
                          <a:latin typeface="Times New Roman" pitchFamily="18" charset="0"/>
                          <a:ea typeface="Times New Roman"/>
                          <a:cs typeface="Times New Roman" pitchFamily="18" charset="0"/>
                        </a:rPr>
                        <a:t>6.</a:t>
                      </a:r>
                      <a:endParaRPr lang="ru-RU" sz="1800"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en-US" sz="1400" b="1" noProof="0" dirty="0" smtClean="0">
                          <a:solidFill>
                            <a:srgbClr val="3015FF"/>
                          </a:solidFill>
                          <a:latin typeface="Times New Roman" pitchFamily="18" charset="0"/>
                          <a:ea typeface="Times New Roman"/>
                          <a:cs typeface="Times New Roman" pitchFamily="18" charset="0"/>
                        </a:rPr>
                        <a:t>Russian Literature</a:t>
                      </a:r>
                      <a:endParaRPr lang="ru-RU" sz="1400" b="1"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chemeClr val="accent1">
                        <a:lumMod val="75000"/>
                      </a:schemeClr>
                    </a:solidFill>
                  </a:tcPr>
                </a:tc>
                <a:tc>
                  <a:txBody>
                    <a:bodyPr/>
                    <a:lstStyle/>
                    <a:p>
                      <a:pPr algn="ctr">
                        <a:lnSpc>
                          <a:spcPct val="115000"/>
                        </a:lnSpc>
                        <a:spcAft>
                          <a:spcPts val="0"/>
                        </a:spcAft>
                      </a:pPr>
                      <a:r>
                        <a:rPr lang="ru-RU" sz="1400" b="1" noProof="0" dirty="0" smtClean="0">
                          <a:solidFill>
                            <a:srgbClr val="3015FF"/>
                          </a:solidFill>
                          <a:latin typeface="Times New Roman" pitchFamily="18" charset="0"/>
                          <a:ea typeface="Times New Roman"/>
                          <a:cs typeface="Times New Roman" pitchFamily="18" charset="0"/>
                        </a:rPr>
                        <a:t>0,138371Х-0,416191</a:t>
                      </a:r>
                      <a:endParaRPr lang="ru-RU" sz="1400" b="1"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chemeClr val="accent1">
                        <a:lumMod val="75000"/>
                      </a:schemeClr>
                    </a:solidFill>
                  </a:tcPr>
                </a:tc>
                <a:tc>
                  <a:txBody>
                    <a:bodyPr/>
                    <a:lstStyle/>
                    <a:p>
                      <a:pPr algn="ctr">
                        <a:lnSpc>
                          <a:spcPct val="115000"/>
                        </a:lnSpc>
                        <a:spcAft>
                          <a:spcPts val="0"/>
                        </a:spcAft>
                      </a:pPr>
                      <a:r>
                        <a:rPr lang="ru-RU" sz="1400" b="1" noProof="0" dirty="0" smtClean="0">
                          <a:solidFill>
                            <a:srgbClr val="3015FF"/>
                          </a:solidFill>
                          <a:latin typeface="Times New Roman" pitchFamily="18" charset="0"/>
                          <a:ea typeface="Times New Roman"/>
                          <a:cs typeface="Times New Roman" pitchFamily="18" charset="0"/>
                        </a:rPr>
                        <a:t>0,071131</a:t>
                      </a:r>
                      <a:endParaRPr lang="ru-RU" sz="1400" b="1"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chemeClr val="accent1">
                        <a:lumMod val="75000"/>
                      </a:schemeClr>
                    </a:solidFill>
                  </a:tcPr>
                </a:tc>
              </a:tr>
              <a:tr h="250505">
                <a:tc>
                  <a:txBody>
                    <a:bodyPr/>
                    <a:lstStyle/>
                    <a:p>
                      <a:pPr algn="ctr">
                        <a:lnSpc>
                          <a:spcPct val="115000"/>
                        </a:lnSpc>
                        <a:spcAft>
                          <a:spcPts val="0"/>
                        </a:spcAft>
                      </a:pPr>
                      <a:r>
                        <a:rPr lang="ru-RU" sz="1800" b="1" noProof="0" dirty="0" smtClean="0">
                          <a:solidFill>
                            <a:srgbClr val="3015FF"/>
                          </a:solidFill>
                          <a:latin typeface="Times New Roman" pitchFamily="18" charset="0"/>
                          <a:ea typeface="Times New Roman"/>
                          <a:cs typeface="Times New Roman" pitchFamily="18" charset="0"/>
                        </a:rPr>
                        <a:t>7.</a:t>
                      </a:r>
                      <a:endParaRPr lang="ru-RU" sz="1800"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en-US" sz="1400" b="1" noProof="0" dirty="0" smtClean="0">
                          <a:solidFill>
                            <a:srgbClr val="3015FF"/>
                          </a:solidFill>
                          <a:latin typeface="Times New Roman" pitchFamily="18" charset="0"/>
                          <a:ea typeface="Times New Roman"/>
                          <a:cs typeface="Times New Roman" pitchFamily="18" charset="0"/>
                        </a:rPr>
                        <a:t>Ukrainian History</a:t>
                      </a:r>
                      <a:endParaRPr lang="ru-RU" sz="1400" b="1"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algn="ctr">
                        <a:lnSpc>
                          <a:spcPct val="115000"/>
                        </a:lnSpc>
                        <a:spcAft>
                          <a:spcPts val="0"/>
                        </a:spcAft>
                      </a:pPr>
                      <a:r>
                        <a:rPr lang="ru-RU" sz="1400" b="1" noProof="0" dirty="0" smtClean="0">
                          <a:solidFill>
                            <a:srgbClr val="3015FF"/>
                          </a:solidFill>
                          <a:latin typeface="Times New Roman" pitchFamily="18" charset="0"/>
                          <a:ea typeface="Times New Roman"/>
                          <a:cs typeface="Times New Roman" pitchFamily="18" charset="0"/>
                        </a:rPr>
                        <a:t>0,132193Х-0,371958</a:t>
                      </a:r>
                      <a:endParaRPr lang="ru-RU" sz="1400" b="1"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algn="ctr">
                        <a:lnSpc>
                          <a:spcPct val="115000"/>
                        </a:lnSpc>
                        <a:spcAft>
                          <a:spcPts val="0"/>
                        </a:spcAft>
                      </a:pPr>
                      <a:r>
                        <a:rPr lang="ru-RU" sz="1400" b="1" noProof="0" dirty="0" smtClean="0">
                          <a:solidFill>
                            <a:srgbClr val="3015FF"/>
                          </a:solidFill>
                          <a:latin typeface="Times New Roman" pitchFamily="18" charset="0"/>
                          <a:ea typeface="Times New Roman"/>
                          <a:cs typeface="Times New Roman" pitchFamily="18" charset="0"/>
                        </a:rPr>
                        <a:t>0,073561</a:t>
                      </a:r>
                      <a:endParaRPr lang="ru-RU" sz="1400" b="1"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r>
              <a:tr h="250505">
                <a:tc>
                  <a:txBody>
                    <a:bodyPr/>
                    <a:lstStyle/>
                    <a:p>
                      <a:pPr algn="ctr">
                        <a:lnSpc>
                          <a:spcPct val="115000"/>
                        </a:lnSpc>
                        <a:spcAft>
                          <a:spcPts val="0"/>
                        </a:spcAft>
                      </a:pPr>
                      <a:r>
                        <a:rPr lang="ru-RU" sz="1800" b="1" noProof="0" dirty="0" smtClean="0">
                          <a:solidFill>
                            <a:srgbClr val="3015FF"/>
                          </a:solidFill>
                          <a:latin typeface="Times New Roman" pitchFamily="18" charset="0"/>
                          <a:ea typeface="Times New Roman"/>
                          <a:cs typeface="Times New Roman" pitchFamily="18" charset="0"/>
                        </a:rPr>
                        <a:t>8.</a:t>
                      </a:r>
                      <a:endParaRPr lang="ru-RU" sz="1800"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en-US" sz="1400" b="1" noProof="0" dirty="0" smtClean="0">
                          <a:solidFill>
                            <a:srgbClr val="3015FF"/>
                          </a:solidFill>
                          <a:latin typeface="Times New Roman" pitchFamily="18" charset="0"/>
                          <a:ea typeface="Times New Roman"/>
                          <a:cs typeface="Times New Roman" pitchFamily="18" charset="0"/>
                        </a:rPr>
                        <a:t>World</a:t>
                      </a:r>
                      <a:r>
                        <a:rPr lang="en-US" sz="1400" b="1" baseline="0" noProof="0" dirty="0" smtClean="0">
                          <a:solidFill>
                            <a:srgbClr val="3015FF"/>
                          </a:solidFill>
                          <a:latin typeface="Times New Roman" pitchFamily="18" charset="0"/>
                          <a:ea typeface="Times New Roman"/>
                          <a:cs typeface="Times New Roman" pitchFamily="18" charset="0"/>
                        </a:rPr>
                        <a:t> History</a:t>
                      </a:r>
                      <a:endParaRPr lang="ru-RU" sz="1400" b="1"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chemeClr val="accent1">
                        <a:lumMod val="75000"/>
                      </a:schemeClr>
                    </a:solidFill>
                  </a:tcPr>
                </a:tc>
                <a:tc>
                  <a:txBody>
                    <a:bodyPr/>
                    <a:lstStyle/>
                    <a:p>
                      <a:pPr algn="ctr">
                        <a:lnSpc>
                          <a:spcPct val="115000"/>
                        </a:lnSpc>
                        <a:spcAft>
                          <a:spcPts val="0"/>
                        </a:spcAft>
                      </a:pPr>
                      <a:r>
                        <a:rPr lang="ru-RU" sz="1400" b="1" noProof="0" dirty="0" smtClean="0">
                          <a:solidFill>
                            <a:srgbClr val="3015FF"/>
                          </a:solidFill>
                          <a:latin typeface="Times New Roman" pitchFamily="18" charset="0"/>
                          <a:ea typeface="Times New Roman"/>
                          <a:cs typeface="Times New Roman" pitchFamily="18" charset="0"/>
                        </a:rPr>
                        <a:t>-0,137436Х+1,643689</a:t>
                      </a:r>
                      <a:endParaRPr lang="ru-RU" sz="1400" b="1"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chemeClr val="accent1">
                        <a:lumMod val="75000"/>
                      </a:schemeClr>
                    </a:solidFill>
                  </a:tcPr>
                </a:tc>
                <a:tc>
                  <a:txBody>
                    <a:bodyPr/>
                    <a:lstStyle/>
                    <a:p>
                      <a:pPr algn="ctr">
                        <a:lnSpc>
                          <a:spcPct val="115000"/>
                        </a:lnSpc>
                        <a:spcAft>
                          <a:spcPts val="0"/>
                        </a:spcAft>
                      </a:pPr>
                      <a:r>
                        <a:rPr lang="ru-RU" sz="1400" b="1" noProof="0" dirty="0" smtClean="0">
                          <a:solidFill>
                            <a:srgbClr val="3015FF"/>
                          </a:solidFill>
                          <a:latin typeface="Times New Roman" pitchFamily="18" charset="0"/>
                          <a:ea typeface="Times New Roman"/>
                          <a:cs typeface="Times New Roman" pitchFamily="18" charset="0"/>
                        </a:rPr>
                        <a:t>0,078221</a:t>
                      </a:r>
                      <a:endParaRPr lang="ru-RU" sz="1400" b="1"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chemeClr val="accent1">
                        <a:lumMod val="75000"/>
                      </a:schemeClr>
                    </a:solidFill>
                  </a:tcPr>
                </a:tc>
              </a:tr>
              <a:tr h="250505">
                <a:tc>
                  <a:txBody>
                    <a:bodyPr/>
                    <a:lstStyle/>
                    <a:p>
                      <a:pPr algn="ctr">
                        <a:lnSpc>
                          <a:spcPct val="115000"/>
                        </a:lnSpc>
                        <a:spcAft>
                          <a:spcPts val="0"/>
                        </a:spcAft>
                      </a:pPr>
                      <a:r>
                        <a:rPr lang="ru-RU" sz="1800" b="1" noProof="0" dirty="0" smtClean="0">
                          <a:solidFill>
                            <a:srgbClr val="3015FF"/>
                          </a:solidFill>
                          <a:latin typeface="Times New Roman" pitchFamily="18" charset="0"/>
                          <a:ea typeface="Times New Roman"/>
                          <a:cs typeface="Times New Roman" pitchFamily="18" charset="0"/>
                        </a:rPr>
                        <a:t>9.</a:t>
                      </a:r>
                      <a:endParaRPr lang="ru-RU" sz="1800"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en-US" sz="1400" b="1" noProof="0" dirty="0" smtClean="0">
                          <a:solidFill>
                            <a:srgbClr val="3015FF"/>
                          </a:solidFill>
                          <a:latin typeface="Times New Roman" pitchFamily="18" charset="0"/>
                          <a:ea typeface="Times New Roman"/>
                          <a:cs typeface="Times New Roman" pitchFamily="18" charset="0"/>
                        </a:rPr>
                        <a:t>Government</a:t>
                      </a:r>
                      <a:endParaRPr lang="ru-RU" sz="1400" b="1"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algn="ctr">
                        <a:lnSpc>
                          <a:spcPct val="115000"/>
                        </a:lnSpc>
                        <a:spcAft>
                          <a:spcPts val="0"/>
                        </a:spcAft>
                      </a:pPr>
                      <a:r>
                        <a:rPr lang="ru-RU" sz="1400" b="1" noProof="0" dirty="0" smtClean="0">
                          <a:solidFill>
                            <a:srgbClr val="3015FF"/>
                          </a:solidFill>
                          <a:latin typeface="Times New Roman" pitchFamily="18" charset="0"/>
                          <a:ea typeface="Times New Roman"/>
                          <a:cs typeface="Times New Roman" pitchFamily="18" charset="0"/>
                        </a:rPr>
                        <a:t>-0,049057Х+0,305199</a:t>
                      </a:r>
                      <a:endParaRPr lang="ru-RU" sz="1400" b="1"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algn="ctr">
                        <a:lnSpc>
                          <a:spcPct val="115000"/>
                        </a:lnSpc>
                        <a:spcAft>
                          <a:spcPts val="0"/>
                        </a:spcAft>
                      </a:pPr>
                      <a:r>
                        <a:rPr lang="ru-RU" sz="1400" b="1" noProof="0" dirty="0" smtClean="0">
                          <a:solidFill>
                            <a:srgbClr val="3015FF"/>
                          </a:solidFill>
                          <a:latin typeface="Times New Roman" pitchFamily="18" charset="0"/>
                          <a:ea typeface="Times New Roman"/>
                          <a:cs typeface="Times New Roman" pitchFamily="18" charset="0"/>
                        </a:rPr>
                        <a:t>0,006299</a:t>
                      </a:r>
                      <a:endParaRPr lang="ru-RU" sz="1400" b="1"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r>
              <a:tr h="250505">
                <a:tc>
                  <a:txBody>
                    <a:bodyPr/>
                    <a:lstStyle/>
                    <a:p>
                      <a:pPr algn="ctr">
                        <a:lnSpc>
                          <a:spcPct val="115000"/>
                        </a:lnSpc>
                        <a:spcAft>
                          <a:spcPts val="0"/>
                        </a:spcAft>
                      </a:pPr>
                      <a:r>
                        <a:rPr lang="ru-RU" sz="1800" b="1" noProof="0" dirty="0" smtClean="0">
                          <a:solidFill>
                            <a:srgbClr val="3015FF"/>
                          </a:solidFill>
                          <a:latin typeface="Times New Roman" pitchFamily="18" charset="0"/>
                          <a:ea typeface="Times New Roman"/>
                          <a:cs typeface="Times New Roman" pitchFamily="18" charset="0"/>
                        </a:rPr>
                        <a:t>10.</a:t>
                      </a:r>
                      <a:endParaRPr lang="ru-RU" sz="1800"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en-US" sz="1400" b="1" noProof="0" dirty="0" smtClean="0">
                          <a:solidFill>
                            <a:srgbClr val="3015FF"/>
                          </a:solidFill>
                          <a:latin typeface="Times New Roman" pitchFamily="18" charset="0"/>
                          <a:ea typeface="Times New Roman"/>
                          <a:cs typeface="Times New Roman" pitchFamily="18" charset="0"/>
                        </a:rPr>
                        <a:t>Algebra</a:t>
                      </a:r>
                      <a:endParaRPr lang="ru-RU" sz="1400" b="1"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chemeClr val="accent1">
                        <a:lumMod val="75000"/>
                      </a:schemeClr>
                    </a:solidFill>
                  </a:tcPr>
                </a:tc>
                <a:tc>
                  <a:txBody>
                    <a:bodyPr/>
                    <a:lstStyle/>
                    <a:p>
                      <a:pPr algn="ctr">
                        <a:lnSpc>
                          <a:spcPct val="115000"/>
                        </a:lnSpc>
                        <a:spcAft>
                          <a:spcPts val="0"/>
                        </a:spcAft>
                      </a:pPr>
                      <a:r>
                        <a:rPr lang="ru-RU" sz="1400" b="1" noProof="0" dirty="0" smtClean="0">
                          <a:solidFill>
                            <a:srgbClr val="3015FF"/>
                          </a:solidFill>
                          <a:latin typeface="Times New Roman" pitchFamily="18" charset="0"/>
                          <a:ea typeface="Times New Roman"/>
                          <a:cs typeface="Times New Roman" pitchFamily="18" charset="0"/>
                        </a:rPr>
                        <a:t>0,301833Х-2,851595</a:t>
                      </a:r>
                      <a:endParaRPr lang="ru-RU" sz="1400" b="1"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chemeClr val="accent1">
                        <a:lumMod val="75000"/>
                      </a:schemeClr>
                    </a:solidFill>
                  </a:tcPr>
                </a:tc>
                <a:tc>
                  <a:txBody>
                    <a:bodyPr/>
                    <a:lstStyle/>
                    <a:p>
                      <a:pPr algn="ctr">
                        <a:lnSpc>
                          <a:spcPct val="115000"/>
                        </a:lnSpc>
                        <a:spcAft>
                          <a:spcPts val="0"/>
                        </a:spcAft>
                      </a:pPr>
                      <a:r>
                        <a:rPr lang="ru-RU" sz="1400" b="1" u="sng" noProof="0" dirty="0" smtClean="0">
                          <a:solidFill>
                            <a:schemeClr val="tx1"/>
                          </a:solidFill>
                          <a:latin typeface="Times New Roman" pitchFamily="18" charset="0"/>
                          <a:ea typeface="Times New Roman"/>
                          <a:cs typeface="Times New Roman" pitchFamily="18" charset="0"/>
                        </a:rPr>
                        <a:t>0,197649</a:t>
                      </a:r>
                      <a:endParaRPr lang="ru-RU" sz="1400" b="1" noProof="0" dirty="0">
                        <a:solidFill>
                          <a:schemeClr val="tx1"/>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chemeClr val="accent1">
                        <a:lumMod val="75000"/>
                      </a:schemeClr>
                    </a:solidFill>
                  </a:tcPr>
                </a:tc>
              </a:tr>
              <a:tr h="250505">
                <a:tc>
                  <a:txBody>
                    <a:bodyPr/>
                    <a:lstStyle/>
                    <a:p>
                      <a:pPr algn="ctr">
                        <a:lnSpc>
                          <a:spcPct val="115000"/>
                        </a:lnSpc>
                        <a:spcAft>
                          <a:spcPts val="0"/>
                        </a:spcAft>
                      </a:pPr>
                      <a:r>
                        <a:rPr lang="ru-RU" sz="1800" b="1" noProof="0" dirty="0" smtClean="0">
                          <a:solidFill>
                            <a:srgbClr val="3015FF"/>
                          </a:solidFill>
                          <a:latin typeface="Times New Roman" pitchFamily="18" charset="0"/>
                          <a:ea typeface="Times New Roman"/>
                          <a:cs typeface="Times New Roman" pitchFamily="18" charset="0"/>
                        </a:rPr>
                        <a:t>11.</a:t>
                      </a:r>
                      <a:endParaRPr lang="ru-RU" sz="1800"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en-US" sz="1400" b="1" noProof="0" dirty="0" smtClean="0">
                          <a:solidFill>
                            <a:srgbClr val="3015FF"/>
                          </a:solidFill>
                          <a:latin typeface="Times New Roman" pitchFamily="18" charset="0"/>
                          <a:ea typeface="Times New Roman"/>
                          <a:cs typeface="Times New Roman" pitchFamily="18" charset="0"/>
                        </a:rPr>
                        <a:t>Geometry</a:t>
                      </a:r>
                      <a:endParaRPr lang="ru-RU" sz="1400" b="1"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algn="ctr">
                        <a:lnSpc>
                          <a:spcPct val="115000"/>
                        </a:lnSpc>
                        <a:spcAft>
                          <a:spcPts val="0"/>
                        </a:spcAft>
                      </a:pPr>
                      <a:r>
                        <a:rPr lang="ru-RU" sz="1400" b="1" noProof="0" dirty="0" smtClean="0">
                          <a:solidFill>
                            <a:srgbClr val="3015FF"/>
                          </a:solidFill>
                          <a:latin typeface="Times New Roman" pitchFamily="18" charset="0"/>
                          <a:ea typeface="Times New Roman"/>
                          <a:cs typeface="Times New Roman" pitchFamily="18" charset="0"/>
                        </a:rPr>
                        <a:t>0,265489Х-2,849642</a:t>
                      </a:r>
                      <a:endParaRPr lang="ru-RU" sz="1400" b="1"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algn="ctr">
                        <a:lnSpc>
                          <a:spcPct val="115000"/>
                        </a:lnSpc>
                        <a:spcAft>
                          <a:spcPts val="0"/>
                        </a:spcAft>
                      </a:pPr>
                      <a:r>
                        <a:rPr lang="ru-RU" sz="1400" b="1" noProof="0" dirty="0" smtClean="0">
                          <a:solidFill>
                            <a:srgbClr val="3015FF"/>
                          </a:solidFill>
                          <a:latin typeface="Times New Roman" pitchFamily="18" charset="0"/>
                          <a:ea typeface="Times New Roman"/>
                          <a:cs typeface="Times New Roman" pitchFamily="18" charset="0"/>
                        </a:rPr>
                        <a:t>0,135763</a:t>
                      </a:r>
                      <a:endParaRPr lang="ru-RU" sz="1400" b="1"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r>
              <a:tr h="250505">
                <a:tc>
                  <a:txBody>
                    <a:bodyPr/>
                    <a:lstStyle/>
                    <a:p>
                      <a:pPr algn="ctr">
                        <a:lnSpc>
                          <a:spcPct val="115000"/>
                        </a:lnSpc>
                        <a:spcAft>
                          <a:spcPts val="0"/>
                        </a:spcAft>
                      </a:pPr>
                      <a:r>
                        <a:rPr lang="ru-RU" sz="1800" b="1" noProof="0" dirty="0" smtClean="0">
                          <a:solidFill>
                            <a:srgbClr val="3015FF"/>
                          </a:solidFill>
                          <a:latin typeface="Times New Roman" pitchFamily="18" charset="0"/>
                          <a:ea typeface="Times New Roman"/>
                          <a:cs typeface="Times New Roman" pitchFamily="18" charset="0"/>
                        </a:rPr>
                        <a:t>12.</a:t>
                      </a:r>
                      <a:endParaRPr lang="ru-RU" sz="1800"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en-US" sz="1400" b="1" noProof="0" dirty="0" smtClean="0">
                          <a:solidFill>
                            <a:srgbClr val="3015FF"/>
                          </a:solidFill>
                          <a:latin typeface="Times New Roman" pitchFamily="18" charset="0"/>
                          <a:ea typeface="Times New Roman"/>
                          <a:cs typeface="Times New Roman" pitchFamily="18" charset="0"/>
                        </a:rPr>
                        <a:t>Biology</a:t>
                      </a:r>
                      <a:endParaRPr lang="ru-RU" sz="1400" b="1"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chemeClr val="accent1">
                        <a:lumMod val="75000"/>
                      </a:schemeClr>
                    </a:solidFill>
                  </a:tcPr>
                </a:tc>
                <a:tc>
                  <a:txBody>
                    <a:bodyPr/>
                    <a:lstStyle/>
                    <a:p>
                      <a:pPr algn="ctr">
                        <a:lnSpc>
                          <a:spcPct val="115000"/>
                        </a:lnSpc>
                        <a:spcAft>
                          <a:spcPts val="0"/>
                        </a:spcAft>
                      </a:pPr>
                      <a:r>
                        <a:rPr lang="ru-RU" sz="1400" b="1" noProof="0" dirty="0" smtClean="0">
                          <a:solidFill>
                            <a:srgbClr val="3015FF"/>
                          </a:solidFill>
                          <a:latin typeface="Times New Roman" pitchFamily="18" charset="0"/>
                          <a:ea typeface="Times New Roman"/>
                          <a:cs typeface="Times New Roman" pitchFamily="18" charset="0"/>
                        </a:rPr>
                        <a:t>0,003642Х-0,618085</a:t>
                      </a:r>
                      <a:endParaRPr lang="ru-RU" sz="1400" b="1"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chemeClr val="accent1">
                        <a:lumMod val="75000"/>
                      </a:schemeClr>
                    </a:solidFill>
                  </a:tcPr>
                </a:tc>
                <a:tc>
                  <a:txBody>
                    <a:bodyPr/>
                    <a:lstStyle/>
                    <a:p>
                      <a:pPr algn="ctr">
                        <a:lnSpc>
                          <a:spcPct val="115000"/>
                        </a:lnSpc>
                        <a:spcAft>
                          <a:spcPts val="0"/>
                        </a:spcAft>
                      </a:pPr>
                      <a:r>
                        <a:rPr lang="ru-RU" sz="1400" b="1" noProof="0" dirty="0" smtClean="0">
                          <a:solidFill>
                            <a:srgbClr val="3015FF"/>
                          </a:solidFill>
                          <a:latin typeface="Times New Roman" pitchFamily="18" charset="0"/>
                          <a:ea typeface="Times New Roman"/>
                          <a:cs typeface="Times New Roman" pitchFamily="18" charset="0"/>
                        </a:rPr>
                        <a:t>0,000049</a:t>
                      </a:r>
                      <a:endParaRPr lang="ru-RU" sz="1400" b="1"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chemeClr val="accent1">
                        <a:lumMod val="75000"/>
                      </a:schemeClr>
                    </a:solidFill>
                  </a:tcPr>
                </a:tc>
              </a:tr>
              <a:tr h="250505">
                <a:tc>
                  <a:txBody>
                    <a:bodyPr/>
                    <a:lstStyle/>
                    <a:p>
                      <a:pPr algn="ctr">
                        <a:lnSpc>
                          <a:spcPct val="115000"/>
                        </a:lnSpc>
                        <a:spcAft>
                          <a:spcPts val="0"/>
                        </a:spcAft>
                      </a:pPr>
                      <a:r>
                        <a:rPr lang="ru-RU" sz="1800" b="1" noProof="0" dirty="0" smtClean="0">
                          <a:solidFill>
                            <a:srgbClr val="3015FF"/>
                          </a:solidFill>
                          <a:latin typeface="Times New Roman" pitchFamily="18" charset="0"/>
                          <a:ea typeface="Times New Roman"/>
                          <a:cs typeface="Times New Roman" pitchFamily="18" charset="0"/>
                        </a:rPr>
                        <a:t>13.</a:t>
                      </a:r>
                      <a:endParaRPr lang="ru-RU" sz="1800"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en-US" sz="1400" b="1" noProof="0" dirty="0" smtClean="0">
                          <a:solidFill>
                            <a:srgbClr val="3015FF"/>
                          </a:solidFill>
                          <a:latin typeface="Times New Roman" pitchFamily="18" charset="0"/>
                          <a:ea typeface="Times New Roman"/>
                          <a:cs typeface="Times New Roman" pitchFamily="18" charset="0"/>
                        </a:rPr>
                        <a:t>Geography</a:t>
                      </a:r>
                      <a:endParaRPr lang="ru-RU" sz="1400" b="1"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algn="ctr">
                        <a:lnSpc>
                          <a:spcPct val="115000"/>
                        </a:lnSpc>
                        <a:spcAft>
                          <a:spcPts val="0"/>
                        </a:spcAft>
                      </a:pPr>
                      <a:r>
                        <a:rPr lang="ru-RU" sz="1400" b="1" noProof="0" dirty="0" smtClean="0">
                          <a:solidFill>
                            <a:srgbClr val="3015FF"/>
                          </a:solidFill>
                          <a:latin typeface="Times New Roman" pitchFamily="18" charset="0"/>
                          <a:ea typeface="Times New Roman"/>
                          <a:cs typeface="Times New Roman" pitchFamily="18" charset="0"/>
                        </a:rPr>
                        <a:t>0,015582Х-0,55993</a:t>
                      </a:r>
                      <a:endParaRPr lang="ru-RU" sz="1400" b="1"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algn="ctr">
                        <a:lnSpc>
                          <a:spcPct val="115000"/>
                        </a:lnSpc>
                        <a:spcAft>
                          <a:spcPts val="0"/>
                        </a:spcAft>
                      </a:pPr>
                      <a:r>
                        <a:rPr lang="ru-RU" sz="1400" b="1" noProof="0" dirty="0" smtClean="0">
                          <a:solidFill>
                            <a:srgbClr val="3015FF"/>
                          </a:solidFill>
                          <a:latin typeface="Times New Roman" pitchFamily="18" charset="0"/>
                          <a:ea typeface="Times New Roman"/>
                          <a:cs typeface="Times New Roman" pitchFamily="18" charset="0"/>
                        </a:rPr>
                        <a:t>0,001238</a:t>
                      </a:r>
                      <a:endParaRPr lang="ru-RU" sz="1400" b="1"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r>
              <a:tr h="250505">
                <a:tc>
                  <a:txBody>
                    <a:bodyPr/>
                    <a:lstStyle/>
                    <a:p>
                      <a:pPr algn="ctr">
                        <a:lnSpc>
                          <a:spcPct val="115000"/>
                        </a:lnSpc>
                        <a:spcAft>
                          <a:spcPts val="0"/>
                        </a:spcAft>
                      </a:pPr>
                      <a:r>
                        <a:rPr lang="ru-RU" sz="1800" b="1" noProof="0" dirty="0" smtClean="0">
                          <a:solidFill>
                            <a:srgbClr val="3015FF"/>
                          </a:solidFill>
                          <a:latin typeface="Times New Roman" pitchFamily="18" charset="0"/>
                          <a:ea typeface="Times New Roman"/>
                          <a:cs typeface="Times New Roman" pitchFamily="18" charset="0"/>
                        </a:rPr>
                        <a:t>14.</a:t>
                      </a:r>
                      <a:endParaRPr lang="ru-RU" sz="1800"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en-US" sz="1400" b="1" noProof="0" dirty="0" smtClean="0">
                          <a:solidFill>
                            <a:srgbClr val="3015FF"/>
                          </a:solidFill>
                          <a:latin typeface="Times New Roman" pitchFamily="18" charset="0"/>
                          <a:ea typeface="Times New Roman"/>
                          <a:cs typeface="Times New Roman" pitchFamily="18" charset="0"/>
                        </a:rPr>
                        <a:t>Physical Science</a:t>
                      </a:r>
                      <a:endParaRPr lang="ru-RU" sz="1400" b="1"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chemeClr val="accent1">
                        <a:lumMod val="75000"/>
                      </a:schemeClr>
                    </a:solidFill>
                  </a:tcPr>
                </a:tc>
                <a:tc>
                  <a:txBody>
                    <a:bodyPr/>
                    <a:lstStyle/>
                    <a:p>
                      <a:pPr algn="ctr">
                        <a:lnSpc>
                          <a:spcPct val="115000"/>
                        </a:lnSpc>
                        <a:spcAft>
                          <a:spcPts val="0"/>
                        </a:spcAft>
                      </a:pPr>
                      <a:r>
                        <a:rPr lang="ru-RU" sz="1400" b="1" noProof="0" dirty="0" smtClean="0">
                          <a:solidFill>
                            <a:srgbClr val="3015FF"/>
                          </a:solidFill>
                          <a:latin typeface="Times New Roman" pitchFamily="18" charset="0"/>
                          <a:ea typeface="Times New Roman"/>
                          <a:cs typeface="Times New Roman" pitchFamily="18" charset="0"/>
                        </a:rPr>
                        <a:t>0,061598Х-1,43993</a:t>
                      </a:r>
                      <a:endParaRPr lang="ru-RU" sz="1400" b="1"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chemeClr val="accent1">
                        <a:lumMod val="75000"/>
                      </a:schemeClr>
                    </a:solidFill>
                  </a:tcPr>
                </a:tc>
                <a:tc>
                  <a:txBody>
                    <a:bodyPr/>
                    <a:lstStyle/>
                    <a:p>
                      <a:pPr algn="ctr">
                        <a:lnSpc>
                          <a:spcPct val="115000"/>
                        </a:lnSpc>
                        <a:spcAft>
                          <a:spcPts val="0"/>
                        </a:spcAft>
                      </a:pPr>
                      <a:r>
                        <a:rPr lang="ru-RU" sz="1400" b="1" noProof="0" dirty="0" smtClean="0">
                          <a:solidFill>
                            <a:srgbClr val="3015FF"/>
                          </a:solidFill>
                          <a:latin typeface="Times New Roman" pitchFamily="18" charset="0"/>
                          <a:ea typeface="Times New Roman"/>
                          <a:cs typeface="Times New Roman" pitchFamily="18" charset="0"/>
                        </a:rPr>
                        <a:t>0,012897</a:t>
                      </a:r>
                      <a:endParaRPr lang="ru-RU" sz="1400" b="1"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chemeClr val="accent1">
                        <a:lumMod val="75000"/>
                      </a:schemeClr>
                    </a:solidFill>
                  </a:tcPr>
                </a:tc>
              </a:tr>
              <a:tr h="250505">
                <a:tc>
                  <a:txBody>
                    <a:bodyPr/>
                    <a:lstStyle/>
                    <a:p>
                      <a:pPr algn="ctr">
                        <a:lnSpc>
                          <a:spcPct val="115000"/>
                        </a:lnSpc>
                        <a:spcAft>
                          <a:spcPts val="0"/>
                        </a:spcAft>
                      </a:pPr>
                      <a:r>
                        <a:rPr lang="ru-RU" sz="1800" b="1" noProof="0" dirty="0" smtClean="0">
                          <a:solidFill>
                            <a:srgbClr val="3015FF"/>
                          </a:solidFill>
                          <a:latin typeface="Times New Roman" pitchFamily="18" charset="0"/>
                          <a:ea typeface="Times New Roman"/>
                          <a:cs typeface="Times New Roman" pitchFamily="18" charset="0"/>
                        </a:rPr>
                        <a:t>15.</a:t>
                      </a:r>
                      <a:endParaRPr lang="ru-RU" sz="1800"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en-US" sz="1400" b="1" noProof="0" dirty="0" smtClean="0">
                          <a:solidFill>
                            <a:srgbClr val="3015FF"/>
                          </a:solidFill>
                          <a:latin typeface="Times New Roman" pitchFamily="18" charset="0"/>
                          <a:ea typeface="Times New Roman"/>
                          <a:cs typeface="Times New Roman" pitchFamily="18" charset="0"/>
                        </a:rPr>
                        <a:t>Chemistry</a:t>
                      </a:r>
                      <a:endParaRPr lang="ru-RU" sz="1400" b="1"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algn="ctr">
                        <a:lnSpc>
                          <a:spcPct val="115000"/>
                        </a:lnSpc>
                        <a:spcAft>
                          <a:spcPts val="0"/>
                        </a:spcAft>
                      </a:pPr>
                      <a:r>
                        <a:rPr lang="ru-RU" sz="1400" b="1" noProof="0" dirty="0" smtClean="0">
                          <a:solidFill>
                            <a:srgbClr val="3015FF"/>
                          </a:solidFill>
                          <a:latin typeface="Times New Roman" pitchFamily="18" charset="0"/>
                          <a:ea typeface="Times New Roman"/>
                          <a:cs typeface="Times New Roman" pitchFamily="18" charset="0"/>
                        </a:rPr>
                        <a:t>0,3185131Х-3,572711</a:t>
                      </a:r>
                      <a:endParaRPr lang="ru-RU" sz="1400" b="1"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algn="ctr">
                        <a:lnSpc>
                          <a:spcPct val="115000"/>
                        </a:lnSpc>
                        <a:spcAft>
                          <a:spcPts val="0"/>
                        </a:spcAft>
                      </a:pPr>
                      <a:r>
                        <a:rPr lang="ru-RU" sz="1400" b="1" noProof="0" dirty="0" smtClean="0">
                          <a:solidFill>
                            <a:schemeClr val="tx1"/>
                          </a:solidFill>
                          <a:latin typeface="Times New Roman" pitchFamily="18" charset="0"/>
                          <a:ea typeface="Times New Roman"/>
                          <a:cs typeface="Times New Roman" pitchFamily="18" charset="0"/>
                        </a:rPr>
                        <a:t>0,247366</a:t>
                      </a:r>
                      <a:endParaRPr lang="ru-RU" sz="1400" b="1" noProof="0" dirty="0">
                        <a:solidFill>
                          <a:schemeClr val="tx1"/>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r>
              <a:tr h="250505">
                <a:tc>
                  <a:txBody>
                    <a:bodyPr/>
                    <a:lstStyle/>
                    <a:p>
                      <a:pPr algn="ctr">
                        <a:lnSpc>
                          <a:spcPct val="115000"/>
                        </a:lnSpc>
                        <a:spcAft>
                          <a:spcPts val="0"/>
                        </a:spcAft>
                      </a:pPr>
                      <a:r>
                        <a:rPr lang="ru-RU" sz="1800" b="1" noProof="0" dirty="0" smtClean="0">
                          <a:solidFill>
                            <a:srgbClr val="3015FF"/>
                          </a:solidFill>
                          <a:latin typeface="Times New Roman" pitchFamily="18" charset="0"/>
                          <a:ea typeface="Times New Roman"/>
                          <a:cs typeface="Times New Roman" pitchFamily="18" charset="0"/>
                        </a:rPr>
                        <a:t>16.</a:t>
                      </a:r>
                      <a:endParaRPr lang="ru-RU" sz="1800"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en-US" sz="1400" b="1" noProof="0" dirty="0" smtClean="0">
                          <a:solidFill>
                            <a:srgbClr val="3015FF"/>
                          </a:solidFill>
                          <a:latin typeface="Times New Roman" pitchFamily="18" charset="0"/>
                          <a:ea typeface="Times New Roman"/>
                          <a:cs typeface="Times New Roman" pitchFamily="18" charset="0"/>
                        </a:rPr>
                        <a:t>Esthetical Science</a:t>
                      </a:r>
                      <a:endParaRPr lang="ru-RU" sz="1400" b="1"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chemeClr val="accent1">
                        <a:lumMod val="75000"/>
                      </a:schemeClr>
                    </a:solidFill>
                  </a:tcPr>
                </a:tc>
                <a:tc>
                  <a:txBody>
                    <a:bodyPr/>
                    <a:lstStyle/>
                    <a:p>
                      <a:pPr algn="ctr">
                        <a:lnSpc>
                          <a:spcPct val="115000"/>
                        </a:lnSpc>
                        <a:spcAft>
                          <a:spcPts val="0"/>
                        </a:spcAft>
                      </a:pPr>
                      <a:r>
                        <a:rPr lang="ru-RU" sz="1400" b="1" noProof="0" dirty="0" smtClean="0">
                          <a:solidFill>
                            <a:srgbClr val="3015FF"/>
                          </a:solidFill>
                          <a:latin typeface="Times New Roman" pitchFamily="18" charset="0"/>
                          <a:ea typeface="Times New Roman"/>
                          <a:cs typeface="Times New Roman" pitchFamily="18" charset="0"/>
                        </a:rPr>
                        <a:t>0,0470855Х-0,3196468</a:t>
                      </a:r>
                      <a:endParaRPr lang="ru-RU" sz="1400" b="1"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chemeClr val="accent1">
                        <a:lumMod val="75000"/>
                      </a:schemeClr>
                    </a:solidFill>
                  </a:tcPr>
                </a:tc>
                <a:tc>
                  <a:txBody>
                    <a:bodyPr/>
                    <a:lstStyle/>
                    <a:p>
                      <a:pPr algn="ctr">
                        <a:lnSpc>
                          <a:spcPct val="115000"/>
                        </a:lnSpc>
                        <a:spcAft>
                          <a:spcPts val="0"/>
                        </a:spcAft>
                      </a:pPr>
                      <a:r>
                        <a:rPr lang="ru-RU" sz="1400" b="1" noProof="0" dirty="0" smtClean="0">
                          <a:solidFill>
                            <a:srgbClr val="3015FF"/>
                          </a:solidFill>
                          <a:latin typeface="Times New Roman" pitchFamily="18" charset="0"/>
                          <a:ea typeface="Times New Roman"/>
                          <a:cs typeface="Times New Roman" pitchFamily="18" charset="0"/>
                        </a:rPr>
                        <a:t>0,010362</a:t>
                      </a:r>
                      <a:endParaRPr lang="ru-RU" sz="1400" b="1"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chemeClr val="accent1">
                        <a:lumMod val="75000"/>
                      </a:schemeClr>
                    </a:solidFill>
                  </a:tcPr>
                </a:tc>
              </a:tr>
              <a:tr h="250505">
                <a:tc>
                  <a:txBody>
                    <a:bodyPr/>
                    <a:lstStyle/>
                    <a:p>
                      <a:pPr algn="ctr">
                        <a:lnSpc>
                          <a:spcPct val="115000"/>
                        </a:lnSpc>
                        <a:spcAft>
                          <a:spcPts val="0"/>
                        </a:spcAft>
                      </a:pPr>
                      <a:r>
                        <a:rPr lang="ru-RU" sz="1800" b="1" noProof="0" dirty="0" smtClean="0">
                          <a:solidFill>
                            <a:srgbClr val="3015FF"/>
                          </a:solidFill>
                          <a:latin typeface="Times New Roman" pitchFamily="18" charset="0"/>
                          <a:ea typeface="Times New Roman"/>
                          <a:cs typeface="Times New Roman" pitchFamily="18" charset="0"/>
                        </a:rPr>
                        <a:t>17.</a:t>
                      </a:r>
                      <a:endParaRPr lang="ru-RU" sz="1800"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ru-RU" sz="1400" b="1" noProof="0" dirty="0" smtClean="0">
                          <a:solidFill>
                            <a:srgbClr val="3015FF"/>
                          </a:solidFill>
                          <a:latin typeface="Times New Roman" pitchFamily="18" charset="0"/>
                          <a:ea typeface="Times New Roman"/>
                          <a:cs typeface="Times New Roman" pitchFamily="18" charset="0"/>
                        </a:rPr>
                        <a:t>Трудовое обучение</a:t>
                      </a:r>
                      <a:endParaRPr lang="ru-RU" sz="1400" b="1"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algn="ctr">
                        <a:lnSpc>
                          <a:spcPct val="115000"/>
                        </a:lnSpc>
                        <a:spcAft>
                          <a:spcPts val="0"/>
                        </a:spcAft>
                      </a:pPr>
                      <a:r>
                        <a:rPr lang="ru-RU" sz="1400" b="1" noProof="0" dirty="0" smtClean="0">
                          <a:solidFill>
                            <a:srgbClr val="3015FF"/>
                          </a:solidFill>
                          <a:latin typeface="Times New Roman" pitchFamily="18" charset="0"/>
                          <a:ea typeface="Times New Roman"/>
                          <a:cs typeface="Times New Roman" pitchFamily="18" charset="0"/>
                        </a:rPr>
                        <a:t>-0,665022Х+6,738602</a:t>
                      </a:r>
                      <a:endParaRPr lang="ru-RU" sz="1400" b="1"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algn="ctr">
                        <a:lnSpc>
                          <a:spcPct val="115000"/>
                        </a:lnSpc>
                        <a:spcAft>
                          <a:spcPts val="0"/>
                        </a:spcAft>
                      </a:pPr>
                      <a:r>
                        <a:rPr lang="ru-RU" sz="1400" b="1" u="sng" noProof="0" dirty="0" smtClean="0">
                          <a:solidFill>
                            <a:schemeClr val="tx1"/>
                          </a:solidFill>
                          <a:latin typeface="Times New Roman" pitchFamily="18" charset="0"/>
                          <a:ea typeface="Times New Roman"/>
                          <a:cs typeface="Times New Roman" pitchFamily="18" charset="0"/>
                        </a:rPr>
                        <a:t>0,700871</a:t>
                      </a:r>
                      <a:endParaRPr lang="ru-RU" sz="1400" b="1" noProof="0" dirty="0">
                        <a:solidFill>
                          <a:schemeClr val="tx1"/>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r>
              <a:tr h="250505">
                <a:tc>
                  <a:txBody>
                    <a:bodyPr/>
                    <a:lstStyle/>
                    <a:p>
                      <a:pPr algn="ctr">
                        <a:lnSpc>
                          <a:spcPct val="115000"/>
                        </a:lnSpc>
                        <a:spcAft>
                          <a:spcPts val="0"/>
                        </a:spcAft>
                      </a:pPr>
                      <a:r>
                        <a:rPr lang="ru-RU" sz="1800" b="1" noProof="0" dirty="0" smtClean="0">
                          <a:solidFill>
                            <a:srgbClr val="3015FF"/>
                          </a:solidFill>
                          <a:latin typeface="Times New Roman" pitchFamily="18" charset="0"/>
                          <a:ea typeface="Times New Roman"/>
                          <a:cs typeface="Times New Roman" pitchFamily="18" charset="0"/>
                        </a:rPr>
                        <a:t>18.</a:t>
                      </a:r>
                      <a:endParaRPr lang="ru-RU" sz="1800"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en-US" sz="1400" b="1" noProof="0" dirty="0" smtClean="0">
                          <a:solidFill>
                            <a:srgbClr val="3015FF"/>
                          </a:solidFill>
                          <a:latin typeface="Times New Roman" pitchFamily="18" charset="0"/>
                          <a:ea typeface="Times New Roman"/>
                          <a:cs typeface="Times New Roman" pitchFamily="18" charset="0"/>
                        </a:rPr>
                        <a:t>Computers</a:t>
                      </a:r>
                      <a:endParaRPr lang="ru-RU" sz="1400" b="1"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chemeClr val="accent1">
                        <a:lumMod val="75000"/>
                      </a:schemeClr>
                    </a:solidFill>
                  </a:tcPr>
                </a:tc>
                <a:tc>
                  <a:txBody>
                    <a:bodyPr/>
                    <a:lstStyle/>
                    <a:p>
                      <a:pPr algn="ctr">
                        <a:lnSpc>
                          <a:spcPct val="115000"/>
                        </a:lnSpc>
                        <a:spcAft>
                          <a:spcPts val="0"/>
                        </a:spcAft>
                      </a:pPr>
                      <a:r>
                        <a:rPr lang="ru-RU" sz="1400" b="1" noProof="0" dirty="0" smtClean="0">
                          <a:solidFill>
                            <a:srgbClr val="3015FF"/>
                          </a:solidFill>
                          <a:latin typeface="Times New Roman" pitchFamily="18" charset="0"/>
                          <a:ea typeface="Times New Roman"/>
                          <a:cs typeface="Times New Roman" pitchFamily="18" charset="0"/>
                        </a:rPr>
                        <a:t>-0,463331Х+5,034262</a:t>
                      </a:r>
                      <a:endParaRPr lang="ru-RU" sz="1400" b="1"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chemeClr val="accent1">
                        <a:lumMod val="75000"/>
                      </a:schemeClr>
                    </a:solidFill>
                  </a:tcPr>
                </a:tc>
                <a:tc>
                  <a:txBody>
                    <a:bodyPr/>
                    <a:lstStyle/>
                    <a:p>
                      <a:pPr algn="ctr">
                        <a:lnSpc>
                          <a:spcPct val="115000"/>
                        </a:lnSpc>
                        <a:spcAft>
                          <a:spcPts val="0"/>
                        </a:spcAft>
                      </a:pPr>
                      <a:r>
                        <a:rPr lang="ru-RU" sz="1400" b="1" noProof="0" dirty="0" smtClean="0">
                          <a:solidFill>
                            <a:schemeClr val="tx1"/>
                          </a:solidFill>
                          <a:latin typeface="Times New Roman" pitchFamily="18" charset="0"/>
                          <a:ea typeface="Times New Roman"/>
                          <a:cs typeface="Times New Roman" pitchFamily="18" charset="0"/>
                        </a:rPr>
                        <a:t>0,435323</a:t>
                      </a:r>
                      <a:endParaRPr lang="ru-RU" sz="1400" b="1" noProof="0" dirty="0">
                        <a:solidFill>
                          <a:schemeClr val="tx1"/>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chemeClr val="accent1">
                        <a:lumMod val="75000"/>
                      </a:schemeClr>
                    </a:solidFill>
                  </a:tcPr>
                </a:tc>
              </a:tr>
              <a:tr h="239506">
                <a:tc>
                  <a:txBody>
                    <a:bodyPr/>
                    <a:lstStyle/>
                    <a:p>
                      <a:pPr algn="ctr">
                        <a:lnSpc>
                          <a:spcPct val="115000"/>
                        </a:lnSpc>
                        <a:spcAft>
                          <a:spcPts val="0"/>
                        </a:spcAft>
                      </a:pPr>
                      <a:r>
                        <a:rPr lang="ru-RU" sz="1800" b="1" noProof="0" dirty="0" smtClean="0">
                          <a:solidFill>
                            <a:srgbClr val="3015FF"/>
                          </a:solidFill>
                          <a:latin typeface="Times New Roman" pitchFamily="18" charset="0"/>
                          <a:ea typeface="Times New Roman"/>
                          <a:cs typeface="Times New Roman" pitchFamily="18" charset="0"/>
                        </a:rPr>
                        <a:t>19.</a:t>
                      </a:r>
                      <a:endParaRPr lang="ru-RU" sz="1800"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en-US" sz="1400" b="1" noProof="0" dirty="0" smtClean="0">
                          <a:solidFill>
                            <a:srgbClr val="3015FF"/>
                          </a:solidFill>
                          <a:latin typeface="Times New Roman" pitchFamily="18" charset="0"/>
                          <a:ea typeface="Times New Roman"/>
                          <a:cs typeface="Times New Roman" pitchFamily="18" charset="0"/>
                        </a:rPr>
                        <a:t>Technical Drawing</a:t>
                      </a:r>
                      <a:endParaRPr lang="ru-RU" sz="1400" b="1"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algn="ctr">
                        <a:lnSpc>
                          <a:spcPct val="115000"/>
                        </a:lnSpc>
                        <a:spcAft>
                          <a:spcPts val="0"/>
                        </a:spcAft>
                      </a:pPr>
                      <a:r>
                        <a:rPr lang="ru-RU" sz="1400" b="1" noProof="0" dirty="0" smtClean="0">
                          <a:solidFill>
                            <a:srgbClr val="3015FF"/>
                          </a:solidFill>
                          <a:latin typeface="Times New Roman" pitchFamily="18" charset="0"/>
                          <a:ea typeface="Times New Roman"/>
                          <a:cs typeface="Times New Roman" pitchFamily="18" charset="0"/>
                        </a:rPr>
                        <a:t>-0,028611Х-0,676069</a:t>
                      </a:r>
                      <a:endParaRPr lang="ru-RU" sz="1400" b="1"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algn="ctr">
                        <a:lnSpc>
                          <a:spcPct val="115000"/>
                        </a:lnSpc>
                        <a:spcAft>
                          <a:spcPts val="0"/>
                        </a:spcAft>
                      </a:pPr>
                      <a:r>
                        <a:rPr lang="ru-RU" sz="1400" b="1" noProof="0" dirty="0" smtClean="0">
                          <a:solidFill>
                            <a:srgbClr val="3015FF"/>
                          </a:solidFill>
                          <a:latin typeface="Times New Roman" pitchFamily="18" charset="0"/>
                          <a:ea typeface="Times New Roman"/>
                          <a:cs typeface="Times New Roman" pitchFamily="18" charset="0"/>
                        </a:rPr>
                        <a:t>0,001623</a:t>
                      </a:r>
                      <a:endParaRPr lang="ru-RU" sz="1400" b="1"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r>
              <a:tr h="172185">
                <a:tc>
                  <a:txBody>
                    <a:bodyPr/>
                    <a:lstStyle/>
                    <a:p>
                      <a:pPr algn="ctr">
                        <a:lnSpc>
                          <a:spcPct val="115000"/>
                        </a:lnSpc>
                        <a:spcAft>
                          <a:spcPts val="0"/>
                        </a:spcAft>
                      </a:pPr>
                      <a:r>
                        <a:rPr lang="ru-RU" sz="1800" b="1" noProof="0" dirty="0" smtClean="0">
                          <a:solidFill>
                            <a:srgbClr val="3015FF"/>
                          </a:solidFill>
                          <a:latin typeface="Times New Roman" pitchFamily="18" charset="0"/>
                          <a:ea typeface="Times New Roman"/>
                          <a:cs typeface="Times New Roman" pitchFamily="18" charset="0"/>
                        </a:rPr>
                        <a:t>20.</a:t>
                      </a:r>
                      <a:endParaRPr lang="ru-RU" sz="1800"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en-US" sz="1400" b="1" noProof="0" dirty="0" smtClean="0">
                          <a:solidFill>
                            <a:srgbClr val="3015FF"/>
                          </a:solidFill>
                          <a:latin typeface="Times New Roman" pitchFamily="18" charset="0"/>
                          <a:ea typeface="Times New Roman"/>
                          <a:cs typeface="Times New Roman" pitchFamily="18" charset="0"/>
                        </a:rPr>
                        <a:t>Life</a:t>
                      </a:r>
                      <a:r>
                        <a:rPr lang="en-US" sz="1400" b="1" baseline="0" noProof="0" dirty="0" smtClean="0">
                          <a:solidFill>
                            <a:srgbClr val="3015FF"/>
                          </a:solidFill>
                          <a:latin typeface="Times New Roman" pitchFamily="18" charset="0"/>
                          <a:ea typeface="Times New Roman"/>
                          <a:cs typeface="Times New Roman" pitchFamily="18" charset="0"/>
                        </a:rPr>
                        <a:t> Science</a:t>
                      </a:r>
                      <a:endParaRPr lang="ru-RU" sz="1400" b="1"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chemeClr val="accent1">
                        <a:lumMod val="75000"/>
                      </a:schemeClr>
                    </a:solidFill>
                  </a:tcPr>
                </a:tc>
                <a:tc>
                  <a:txBody>
                    <a:bodyPr/>
                    <a:lstStyle/>
                    <a:p>
                      <a:pPr algn="ctr">
                        <a:lnSpc>
                          <a:spcPct val="115000"/>
                        </a:lnSpc>
                        <a:spcAft>
                          <a:spcPts val="0"/>
                        </a:spcAft>
                      </a:pPr>
                      <a:r>
                        <a:rPr lang="ru-RU" sz="1400" b="1" noProof="0" dirty="0" smtClean="0">
                          <a:solidFill>
                            <a:srgbClr val="3015FF"/>
                          </a:solidFill>
                          <a:latin typeface="Times New Roman" pitchFamily="18" charset="0"/>
                          <a:ea typeface="Times New Roman"/>
                          <a:cs typeface="Times New Roman" pitchFamily="18" charset="0"/>
                        </a:rPr>
                        <a:t>-0,12703Х+2,306156</a:t>
                      </a:r>
                      <a:endParaRPr lang="ru-RU" sz="1400" b="1" noProof="0" dirty="0">
                        <a:solidFill>
                          <a:srgbClr val="3015FF"/>
                        </a:solidFill>
                        <a:latin typeface="Times New Roman" pitchFamily="18" charset="0"/>
                        <a:ea typeface="Times New Roman"/>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chemeClr val="accent1">
                        <a:lumMod val="75000"/>
                      </a:schemeClr>
                    </a:solidFill>
                  </a:tcPr>
                </a:tc>
                <a:tc>
                  <a:txBody>
                    <a:bodyPr/>
                    <a:lstStyle/>
                    <a:p>
                      <a:pPr algn="ctr"/>
                      <a:r>
                        <a:rPr lang="ru-RU" sz="1400" b="1" noProof="0" dirty="0" smtClean="0">
                          <a:solidFill>
                            <a:srgbClr val="3015FF"/>
                          </a:solidFill>
                          <a:latin typeface="Times New Roman" pitchFamily="18" charset="0"/>
                          <a:cs typeface="Times New Roman" pitchFamily="18" charset="0"/>
                        </a:rPr>
                        <a:t>0,028974 </a:t>
                      </a:r>
                      <a:endParaRPr lang="ru-RU" sz="1400" b="1" noProof="0" dirty="0">
                        <a:solidFill>
                          <a:srgbClr val="3015FF"/>
                        </a:solidFill>
                        <a:latin typeface="Times New Roman" pitchFamily="18" charset="0"/>
                        <a:cs typeface="Times New Roman" pitchFamily="18" charset="0"/>
                      </a:endParaRPr>
                    </a:p>
                  </a:txBody>
                  <a:tcPr marL="48019" marR="48019" marT="0" marB="0" anchor="ctr">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chemeClr val="accent1">
                        <a:lumMod val="75000"/>
                      </a:schemeClr>
                    </a:solidFill>
                  </a:tcPr>
                </a:tc>
              </a:tr>
            </a:tbl>
          </a:graphicData>
        </a:graphic>
      </p:graphicFrame>
      <p:sp>
        <p:nvSpPr>
          <p:cNvPr id="20481" name="Text Box 1"/>
          <p:cNvSpPr txBox="1">
            <a:spLocks noChangeArrowheads="1"/>
          </p:cNvSpPr>
          <p:nvPr/>
        </p:nvSpPr>
        <p:spPr bwMode="auto">
          <a:xfrm>
            <a:off x="338138" y="177800"/>
            <a:ext cx="904875" cy="323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4000"/>
          </a:blip>
          <a:srcRect/>
          <a:tile tx="0" ty="0" sx="100000" sy="100000" flip="none" algn="tl"/>
        </a:blipFill>
        <a:effectLst/>
      </p:bgPr>
    </p:bg>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22529"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28596" y="2071678"/>
            <a:ext cx="2665530" cy="1285884"/>
          </a:xfrm>
          <a:prstGeom prst="rect">
            <a:avLst/>
          </a:prstGeom>
          <a:noFill/>
        </p:spPr>
      </p:pic>
      <p:sp>
        <p:nvSpPr>
          <p:cNvPr id="2253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22531"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500430" y="2071678"/>
            <a:ext cx="4926364" cy="571504"/>
          </a:xfrm>
          <a:prstGeom prst="rect">
            <a:avLst/>
          </a:prstGeom>
          <a:noFill/>
        </p:spPr>
      </p:pic>
      <p:sp>
        <p:nvSpPr>
          <p:cNvPr id="2253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22533" name="Picture 5"/>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500430" y="2714620"/>
            <a:ext cx="4609304" cy="571504"/>
          </a:xfrm>
          <a:prstGeom prst="rect">
            <a:avLst/>
          </a:prstGeom>
          <a:noFill/>
        </p:spPr>
      </p:pic>
      <p:sp>
        <p:nvSpPr>
          <p:cNvPr id="2253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22535" name="Picture 7"/>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00034" y="4000504"/>
            <a:ext cx="3977668" cy="428628"/>
          </a:xfrm>
          <a:prstGeom prst="rect">
            <a:avLst/>
          </a:prstGeom>
          <a:noFill/>
        </p:spPr>
      </p:pic>
      <p:sp>
        <p:nvSpPr>
          <p:cNvPr id="22561" name="Rectangle 3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22560" name="Picture 32"/>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1214414" y="5643578"/>
            <a:ext cx="800106" cy="500066"/>
          </a:xfrm>
          <a:prstGeom prst="rect">
            <a:avLst/>
          </a:prstGeom>
          <a:noFill/>
        </p:spPr>
      </p:pic>
      <p:sp>
        <p:nvSpPr>
          <p:cNvPr id="22564" name="Rectangle 3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22563" name="Picture 35"/>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2214546" y="5286388"/>
            <a:ext cx="1071570" cy="432749"/>
          </a:xfrm>
          <a:prstGeom prst="rect">
            <a:avLst/>
          </a:prstGeom>
          <a:noFill/>
        </p:spPr>
      </p:pic>
      <p:sp>
        <p:nvSpPr>
          <p:cNvPr id="22567" name="Rectangle 3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22566" name="Picture 38"/>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143108" y="6072206"/>
            <a:ext cx="1143008" cy="470650"/>
          </a:xfrm>
          <a:prstGeom prst="rect">
            <a:avLst/>
          </a:prstGeom>
          <a:noFill/>
        </p:spPr>
      </p:pic>
      <p:cxnSp>
        <p:nvCxnSpPr>
          <p:cNvPr id="22568" name="AutoShape 40"/>
          <p:cNvCxnSpPr>
            <a:cxnSpLocks noChangeShapeType="1"/>
          </p:cNvCxnSpPr>
          <p:nvPr/>
        </p:nvCxnSpPr>
        <p:spPr bwMode="auto">
          <a:xfrm>
            <a:off x="2071670" y="5929330"/>
            <a:ext cx="1357322" cy="1588"/>
          </a:xfrm>
          <a:prstGeom prst="straightConnector1">
            <a:avLst/>
          </a:prstGeom>
          <a:noFill/>
          <a:ln w="22225">
            <a:solidFill>
              <a:srgbClr val="000000"/>
            </a:solidFill>
            <a:round/>
            <a:headEnd/>
            <a:tailEnd/>
          </a:ln>
        </p:spPr>
      </p:cxnSp>
      <p:sp>
        <p:nvSpPr>
          <p:cNvPr id="22569" name="Text Box 41"/>
          <p:cNvSpPr txBox="1">
            <a:spLocks noChangeArrowheads="1"/>
          </p:cNvSpPr>
          <p:nvPr/>
        </p:nvSpPr>
        <p:spPr bwMode="auto">
          <a:xfrm>
            <a:off x="2285984" y="5643578"/>
            <a:ext cx="138112" cy="2619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300" b="0" i="1" u="none" strike="noStrike" cap="none" normalizeH="0" baseline="0" dirty="0" err="1" smtClean="0">
                <a:ln>
                  <a:noFill/>
                </a:ln>
                <a:solidFill>
                  <a:schemeClr val="tx1"/>
                </a:solidFill>
                <a:effectLst/>
                <a:latin typeface="Times New Roman" pitchFamily="18" charset="0"/>
              </a:rPr>
              <a:t>i</a:t>
            </a:r>
            <a:endParaRPr kumimoji="0" lang="ru-RU" sz="1300" b="0" i="0" u="none" strike="noStrike" cap="none" normalizeH="0" baseline="0" dirty="0" smtClean="0">
              <a:ln>
                <a:noFill/>
              </a:ln>
              <a:solidFill>
                <a:schemeClr val="tx1"/>
              </a:solidFill>
              <a:effectLst/>
              <a:latin typeface="Arial" pitchFamily="34" charset="0"/>
            </a:endParaRPr>
          </a:p>
        </p:txBody>
      </p:sp>
      <p:sp>
        <p:nvSpPr>
          <p:cNvPr id="45" name="Text Box 41"/>
          <p:cNvSpPr txBox="1">
            <a:spLocks noChangeArrowheads="1"/>
          </p:cNvSpPr>
          <p:nvPr/>
        </p:nvSpPr>
        <p:spPr bwMode="auto">
          <a:xfrm>
            <a:off x="2285984" y="6429396"/>
            <a:ext cx="138112" cy="2619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300" b="0" i="1" u="none" strike="noStrike" cap="none" normalizeH="0" baseline="0" dirty="0" err="1" smtClean="0">
                <a:ln>
                  <a:noFill/>
                </a:ln>
                <a:solidFill>
                  <a:schemeClr val="tx1"/>
                </a:solidFill>
                <a:effectLst/>
                <a:latin typeface="Times New Roman" pitchFamily="18" charset="0"/>
              </a:rPr>
              <a:t>i</a:t>
            </a:r>
            <a:endParaRPr kumimoji="0" lang="ru-RU" sz="1300" b="0" i="0" u="none" strike="noStrike" cap="none" normalizeH="0" baseline="0" dirty="0" smtClean="0">
              <a:ln>
                <a:noFill/>
              </a:ln>
              <a:solidFill>
                <a:schemeClr val="tx1"/>
              </a:solidFill>
              <a:effectLst/>
              <a:latin typeface="Arial" pitchFamily="34" charset="0"/>
            </a:endParaRPr>
          </a:p>
        </p:txBody>
      </p:sp>
      <p:sp>
        <p:nvSpPr>
          <p:cNvPr id="22570" name="Text Box 42"/>
          <p:cNvSpPr txBox="1">
            <a:spLocks noChangeArrowheads="1"/>
          </p:cNvSpPr>
          <p:nvPr/>
        </p:nvSpPr>
        <p:spPr bwMode="auto">
          <a:xfrm>
            <a:off x="2214546" y="5072074"/>
            <a:ext cx="211137" cy="263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300" b="0" i="1" u="none" strike="noStrike" cap="none" normalizeH="0" baseline="0" dirty="0" smtClean="0">
                <a:ln>
                  <a:noFill/>
                </a:ln>
                <a:solidFill>
                  <a:schemeClr val="tx1"/>
                </a:solidFill>
                <a:effectLst/>
                <a:latin typeface="Times New Roman" pitchFamily="18" charset="0"/>
              </a:rPr>
              <a:t>n</a:t>
            </a:r>
            <a:endParaRPr kumimoji="0" lang="ru-RU" sz="1300" b="0" i="0" u="none" strike="noStrike" cap="none" normalizeH="0" baseline="0" dirty="0" smtClean="0">
              <a:ln>
                <a:noFill/>
              </a:ln>
              <a:solidFill>
                <a:schemeClr val="tx1"/>
              </a:solidFill>
              <a:effectLst/>
              <a:latin typeface="Arial" pitchFamily="34" charset="0"/>
            </a:endParaRPr>
          </a:p>
        </p:txBody>
      </p:sp>
      <p:sp>
        <p:nvSpPr>
          <p:cNvPr id="47" name="Text Box 42"/>
          <p:cNvSpPr txBox="1">
            <a:spLocks noChangeArrowheads="1"/>
          </p:cNvSpPr>
          <p:nvPr/>
        </p:nvSpPr>
        <p:spPr bwMode="auto">
          <a:xfrm>
            <a:off x="2214546" y="5857892"/>
            <a:ext cx="211137" cy="263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300" b="0" i="1" u="none" strike="noStrike" cap="none" normalizeH="0" baseline="0" dirty="0" smtClean="0">
                <a:ln>
                  <a:noFill/>
                </a:ln>
                <a:solidFill>
                  <a:schemeClr val="tx1"/>
                </a:solidFill>
                <a:effectLst/>
                <a:latin typeface="Times New Roman" pitchFamily="18" charset="0"/>
              </a:rPr>
              <a:t>n</a:t>
            </a:r>
            <a:endParaRPr kumimoji="0" lang="ru-RU" sz="1300" b="0" i="0" u="none" strike="noStrike" cap="none" normalizeH="0" baseline="0" dirty="0" smtClean="0">
              <a:ln>
                <a:noFill/>
              </a:ln>
              <a:solidFill>
                <a:schemeClr val="tx1"/>
              </a:solidFill>
              <a:effectLst/>
              <a:latin typeface="Arial" pitchFamily="34" charset="0"/>
            </a:endParaRPr>
          </a:p>
        </p:txBody>
      </p:sp>
      <p:sp>
        <p:nvSpPr>
          <p:cNvPr id="22572" name="Rectangle 4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22571" name="Picture 43"/>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4357686" y="5643578"/>
            <a:ext cx="2693808" cy="714380"/>
          </a:xfrm>
          <a:prstGeom prst="rect">
            <a:avLst/>
          </a:prstGeom>
          <a:noFill/>
        </p:spPr>
      </p:pic>
      <p:sp>
        <p:nvSpPr>
          <p:cNvPr id="26" name="Прямоугольник 25"/>
          <p:cNvSpPr/>
          <p:nvPr/>
        </p:nvSpPr>
        <p:spPr>
          <a:xfrm>
            <a:off x="1928794" y="0"/>
            <a:ext cx="5643602" cy="1477328"/>
          </a:xfrm>
          <a:prstGeom prst="rect">
            <a:avLst/>
          </a:prstGeom>
          <a:noFill/>
        </p:spPr>
        <p:txBody>
          <a:bodyPr wrap="square" lIns="91440" tIns="45720" rIns="91440" bIns="45720">
            <a:spAutoFit/>
          </a:bodyPr>
          <a:lstStyle/>
          <a:p>
            <a:pPr algn="ctr"/>
            <a:r>
              <a:rPr lang="en-US" sz="4500" b="1" dirty="0" smtClean="0">
                <a:ln w="18000">
                  <a:solidFill>
                    <a:schemeClr val="accent2">
                      <a:satMod val="140000"/>
                    </a:schemeClr>
                  </a:solidFill>
                  <a:prstDash val="solid"/>
                  <a:miter lim="800000"/>
                </a:ln>
                <a:solidFill>
                  <a:srgbClr val="3015FF"/>
                </a:solidFill>
                <a:effectLst>
                  <a:outerShdw blurRad="25500" dist="23000" dir="7020000" algn="tl">
                    <a:srgbClr val="000000">
                      <a:alpha val="50000"/>
                    </a:srgbClr>
                  </a:outerShdw>
                </a:effectLst>
              </a:rPr>
              <a:t>The regression equation for algebra</a:t>
            </a:r>
            <a:endParaRPr lang="ru-RU" sz="4500" b="1" cap="none" spc="0" dirty="0">
              <a:ln w="18000">
                <a:solidFill>
                  <a:schemeClr val="accent2">
                    <a:satMod val="140000"/>
                  </a:schemeClr>
                </a:solidFill>
                <a:prstDash val="solid"/>
                <a:miter lim="800000"/>
              </a:ln>
              <a:solidFill>
                <a:srgbClr val="3015FF"/>
              </a:solidFill>
              <a:effectLst>
                <a:outerShdw blurRad="25500" dist="23000" dir="7020000" algn="tl">
                  <a:srgbClr val="000000">
                    <a:alpha val="50000"/>
                  </a:srgbClr>
                </a:outerShdw>
              </a:effectLst>
            </a:endParaRPr>
          </a:p>
        </p:txBody>
      </p:sp>
      <p:sp>
        <p:nvSpPr>
          <p:cNvPr id="27" name="Прямоугольник 26"/>
          <p:cNvSpPr/>
          <p:nvPr/>
        </p:nvSpPr>
        <p:spPr>
          <a:xfrm>
            <a:off x="0" y="1643050"/>
            <a:ext cx="8358246" cy="369332"/>
          </a:xfrm>
          <a:prstGeom prst="rect">
            <a:avLst/>
          </a:prstGeom>
        </p:spPr>
        <p:txBody>
          <a:bodyPr wrap="square">
            <a:spAutoFit/>
          </a:bodyPr>
          <a:lstStyle/>
          <a:p>
            <a:r>
              <a:rPr lang="en-US" b="1" dirty="0" smtClean="0">
                <a:solidFill>
                  <a:srgbClr val="3015FF"/>
                </a:solidFill>
                <a:latin typeface="Times New Roman" pitchFamily="18" charset="0"/>
                <a:cs typeface="Times New Roman" pitchFamily="18" charset="0"/>
              </a:rPr>
              <a:t>Let's calculate coefficients of linear regression on the given formulas:</a:t>
            </a:r>
            <a:endParaRPr lang="ru-RU" b="1" dirty="0">
              <a:solidFill>
                <a:srgbClr val="3015FF"/>
              </a:solidFill>
              <a:latin typeface="Times New Roman" pitchFamily="18" charset="0"/>
              <a:cs typeface="Times New Roman" pitchFamily="18" charset="0"/>
            </a:endParaRPr>
          </a:p>
        </p:txBody>
      </p:sp>
      <p:sp>
        <p:nvSpPr>
          <p:cNvPr id="28" name="Прямоугольник 27"/>
          <p:cNvSpPr/>
          <p:nvPr/>
        </p:nvSpPr>
        <p:spPr>
          <a:xfrm>
            <a:off x="0" y="3643314"/>
            <a:ext cx="8072494" cy="369332"/>
          </a:xfrm>
          <a:prstGeom prst="rect">
            <a:avLst/>
          </a:prstGeom>
        </p:spPr>
        <p:txBody>
          <a:bodyPr wrap="square">
            <a:spAutoFit/>
          </a:bodyPr>
          <a:lstStyle/>
          <a:p>
            <a:r>
              <a:rPr lang="en-US" b="1" dirty="0" smtClean="0">
                <a:solidFill>
                  <a:srgbClr val="3015FF"/>
                </a:solidFill>
                <a:latin typeface="Times New Roman" pitchFamily="18" charset="0"/>
                <a:cs typeface="Times New Roman" pitchFamily="18" charset="0"/>
              </a:rPr>
              <a:t>Thus, required regression dependence looks like:</a:t>
            </a:r>
            <a:endParaRPr lang="ru-RU" b="1" dirty="0">
              <a:solidFill>
                <a:srgbClr val="3015FF"/>
              </a:solidFill>
              <a:latin typeface="Times New Roman" pitchFamily="18" charset="0"/>
              <a:cs typeface="Times New Roman" pitchFamily="18" charset="0"/>
            </a:endParaRPr>
          </a:p>
        </p:txBody>
      </p:sp>
      <p:sp>
        <p:nvSpPr>
          <p:cNvPr id="29" name="Прямоугольник 28"/>
          <p:cNvSpPr/>
          <p:nvPr/>
        </p:nvSpPr>
        <p:spPr>
          <a:xfrm>
            <a:off x="214282" y="4714884"/>
            <a:ext cx="5500726" cy="369332"/>
          </a:xfrm>
          <a:prstGeom prst="rect">
            <a:avLst/>
          </a:prstGeom>
        </p:spPr>
        <p:txBody>
          <a:bodyPr wrap="square">
            <a:spAutoFit/>
          </a:bodyPr>
          <a:lstStyle/>
          <a:p>
            <a:r>
              <a:rPr lang="en-US" b="1" dirty="0" smtClean="0">
                <a:solidFill>
                  <a:srgbClr val="3015FF"/>
                </a:solidFill>
                <a:latin typeface="Times New Roman" pitchFamily="18" charset="0"/>
                <a:cs typeface="Times New Roman" pitchFamily="18" charset="0"/>
              </a:rPr>
              <a:t>Let's find determination coefficient on a formula:</a:t>
            </a:r>
            <a:endParaRPr lang="ru-RU" b="1" dirty="0">
              <a:solidFill>
                <a:srgbClr val="3015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2" name="Прямоугольник 1"/>
          <p:cNvSpPr/>
          <p:nvPr/>
        </p:nvSpPr>
        <p:spPr>
          <a:xfrm>
            <a:off x="0" y="214290"/>
            <a:ext cx="6715156" cy="923330"/>
          </a:xfrm>
          <a:prstGeom prst="rect">
            <a:avLst/>
          </a:prstGeom>
        </p:spPr>
        <p:txBody>
          <a:bodyPr wrap="square">
            <a:spAutoFit/>
          </a:bodyPr>
          <a:lstStyle/>
          <a:p>
            <a:pPr algn="just"/>
            <a:r>
              <a:rPr lang="en-US" b="1" dirty="0" smtClean="0">
                <a:solidFill>
                  <a:srgbClr val="3015FF"/>
                </a:solidFill>
                <a:latin typeface="Times New Roman" pitchFamily="18" charset="0"/>
                <a:cs typeface="Times New Roman" pitchFamily="18" charset="0"/>
              </a:rPr>
              <a:t>Let's carry out the regression analysis in the MS Excel Regression mode. Work with the program is presented ​​ in the following drawings:</a:t>
            </a:r>
            <a:endParaRPr lang="ru-RU" b="1" dirty="0">
              <a:solidFill>
                <a:srgbClr val="3015FF"/>
              </a:solidFill>
              <a:latin typeface="Times New Roman" pitchFamily="18" charset="0"/>
              <a:cs typeface="Times New Roman" pitchFamily="18" charset="0"/>
            </a:endParaRPr>
          </a:p>
        </p:txBody>
      </p:sp>
      <p:pic>
        <p:nvPicPr>
          <p:cNvPr id="3" name="Рисунок 2"/>
          <p:cNvPicPr/>
          <p:nvPr/>
        </p:nvPicPr>
        <p:blipFill>
          <a:blip r:embed="rId3" cstate="print"/>
          <a:srcRect/>
          <a:stretch>
            <a:fillRect/>
          </a:stretch>
        </p:blipFill>
        <p:spPr bwMode="auto">
          <a:xfrm>
            <a:off x="285720" y="1285860"/>
            <a:ext cx="7786742" cy="5214974"/>
          </a:xfrm>
          <a:prstGeom prst="rect">
            <a:avLst/>
          </a:prstGeom>
          <a:noFill/>
          <a:ln w="9525">
            <a:noFill/>
            <a:miter lim="800000"/>
            <a:headEnd/>
            <a:tailEnd/>
          </a:ln>
        </p:spPr>
      </p:pic>
      <p:cxnSp>
        <p:nvCxnSpPr>
          <p:cNvPr id="26626" name="AutoShape 2"/>
          <p:cNvCxnSpPr>
            <a:cxnSpLocks noChangeShapeType="1"/>
          </p:cNvCxnSpPr>
          <p:nvPr/>
        </p:nvCxnSpPr>
        <p:spPr bwMode="auto">
          <a:xfrm flipH="1">
            <a:off x="7643834" y="1357298"/>
            <a:ext cx="990600" cy="276225"/>
          </a:xfrm>
          <a:prstGeom prst="straightConnector1">
            <a:avLst/>
          </a:prstGeom>
          <a:noFill/>
          <a:ln w="25400">
            <a:solidFill>
              <a:srgbClr val="000000"/>
            </a:solidFill>
            <a:round/>
            <a:headEnd/>
            <a:tailEnd type="triangle" w="med" len="med"/>
          </a:ln>
        </p:spPr>
      </p:cxnSp>
      <p:cxnSp>
        <p:nvCxnSpPr>
          <p:cNvPr id="26627" name="AutoShape 3"/>
          <p:cNvCxnSpPr>
            <a:cxnSpLocks noChangeShapeType="1"/>
          </p:cNvCxnSpPr>
          <p:nvPr/>
        </p:nvCxnSpPr>
        <p:spPr bwMode="auto">
          <a:xfrm flipH="1">
            <a:off x="2928926" y="1285860"/>
            <a:ext cx="582612" cy="152400"/>
          </a:xfrm>
          <a:prstGeom prst="straightConnector1">
            <a:avLst/>
          </a:prstGeom>
          <a:noFill/>
          <a:ln w="25400">
            <a:solidFill>
              <a:srgbClr val="000000"/>
            </a:solidFill>
            <a:round/>
            <a:headEnd/>
            <a:tailEnd type="triangle" w="med" len="med"/>
          </a:ln>
        </p:spPr>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pic>
        <p:nvPicPr>
          <p:cNvPr id="2" name="Рисунок 1"/>
          <p:cNvPicPr/>
          <p:nvPr/>
        </p:nvPicPr>
        <p:blipFill>
          <a:blip r:embed="rId3" cstate="print"/>
          <a:srcRect/>
          <a:stretch>
            <a:fillRect/>
          </a:stretch>
        </p:blipFill>
        <p:spPr bwMode="auto">
          <a:xfrm>
            <a:off x="142844" y="142852"/>
            <a:ext cx="3619500" cy="1666875"/>
          </a:xfrm>
          <a:prstGeom prst="rect">
            <a:avLst/>
          </a:prstGeom>
          <a:noFill/>
          <a:ln w="9525">
            <a:noFill/>
            <a:miter lim="800000"/>
            <a:headEnd/>
            <a:tailEnd/>
          </a:ln>
        </p:spPr>
      </p:pic>
      <p:pic>
        <p:nvPicPr>
          <p:cNvPr id="3" name="Рисунок 2"/>
          <p:cNvPicPr/>
          <p:nvPr/>
        </p:nvPicPr>
        <p:blipFill>
          <a:blip r:embed="rId4" cstate="print"/>
          <a:srcRect/>
          <a:stretch>
            <a:fillRect/>
          </a:stretch>
        </p:blipFill>
        <p:spPr bwMode="auto">
          <a:xfrm>
            <a:off x="4857752" y="142852"/>
            <a:ext cx="3543300" cy="3152775"/>
          </a:xfrm>
          <a:prstGeom prst="rect">
            <a:avLst/>
          </a:prstGeom>
          <a:noFill/>
          <a:ln w="9525">
            <a:noFill/>
            <a:miter lim="800000"/>
            <a:headEnd/>
            <a:tailEnd/>
          </a:ln>
        </p:spPr>
      </p:pic>
      <p:pic>
        <p:nvPicPr>
          <p:cNvPr id="4" name="Рисунок 3"/>
          <p:cNvPicPr/>
          <p:nvPr/>
        </p:nvPicPr>
        <p:blipFill>
          <a:blip r:embed="rId5" cstate="print"/>
          <a:srcRect/>
          <a:stretch>
            <a:fillRect/>
          </a:stretch>
        </p:blipFill>
        <p:spPr bwMode="auto">
          <a:xfrm>
            <a:off x="142844" y="1857364"/>
            <a:ext cx="4286280" cy="3371852"/>
          </a:xfrm>
          <a:prstGeom prst="rect">
            <a:avLst/>
          </a:prstGeom>
          <a:noFill/>
          <a:ln w="9525">
            <a:noFill/>
            <a:miter lim="800000"/>
            <a:headEnd/>
            <a:tailEnd/>
          </a:ln>
        </p:spPr>
      </p:pic>
      <p:cxnSp>
        <p:nvCxnSpPr>
          <p:cNvPr id="27650" name="AutoShape 2"/>
          <p:cNvCxnSpPr>
            <a:cxnSpLocks noChangeShapeType="1"/>
          </p:cNvCxnSpPr>
          <p:nvPr/>
        </p:nvCxnSpPr>
        <p:spPr bwMode="auto">
          <a:xfrm flipH="1">
            <a:off x="3571868" y="285728"/>
            <a:ext cx="990600" cy="276225"/>
          </a:xfrm>
          <a:prstGeom prst="straightConnector1">
            <a:avLst/>
          </a:prstGeom>
          <a:noFill/>
          <a:ln w="25400">
            <a:solidFill>
              <a:srgbClr val="000000"/>
            </a:solidFill>
            <a:round/>
            <a:headEnd/>
            <a:tailEnd type="triangle" w="med" len="med"/>
          </a:ln>
        </p:spPr>
      </p:cxnSp>
      <p:cxnSp>
        <p:nvCxnSpPr>
          <p:cNvPr id="27651" name="AutoShape 3"/>
          <p:cNvCxnSpPr>
            <a:cxnSpLocks noChangeShapeType="1"/>
          </p:cNvCxnSpPr>
          <p:nvPr/>
        </p:nvCxnSpPr>
        <p:spPr bwMode="auto">
          <a:xfrm flipH="1">
            <a:off x="8001024" y="285728"/>
            <a:ext cx="990600" cy="276225"/>
          </a:xfrm>
          <a:prstGeom prst="straightConnector1">
            <a:avLst/>
          </a:prstGeom>
          <a:noFill/>
          <a:ln w="25400">
            <a:solidFill>
              <a:srgbClr val="000000"/>
            </a:solidFill>
            <a:round/>
            <a:headEnd/>
            <a:tailEnd type="triangle" w="med" len="med"/>
          </a:ln>
        </p:spPr>
      </p:cxnSp>
      <p:sp>
        <p:nvSpPr>
          <p:cNvPr id="8" name="Прямоугольник 7"/>
          <p:cNvSpPr/>
          <p:nvPr/>
        </p:nvSpPr>
        <p:spPr>
          <a:xfrm>
            <a:off x="4357686" y="3286124"/>
            <a:ext cx="4572000" cy="923330"/>
          </a:xfrm>
          <a:prstGeom prst="rect">
            <a:avLst/>
          </a:prstGeom>
        </p:spPr>
        <p:txBody>
          <a:bodyPr>
            <a:spAutoFit/>
          </a:bodyPr>
          <a:lstStyle/>
          <a:p>
            <a:pPr algn="just"/>
            <a:r>
              <a:rPr lang="en-US" b="1" dirty="0" smtClean="0">
                <a:solidFill>
                  <a:srgbClr val="3015FF"/>
                </a:solidFill>
                <a:latin typeface="Times New Roman" pitchFamily="18" charset="0"/>
                <a:cs typeface="Times New Roman" pitchFamily="18" charset="0"/>
              </a:rPr>
              <a:t>Let's generate results on regression statistics are necessary and we will present them in the table:</a:t>
            </a:r>
            <a:endParaRPr lang="ru-RU" b="1" dirty="0">
              <a:solidFill>
                <a:srgbClr val="3015FF"/>
              </a:solidFill>
              <a:latin typeface="Times New Roman" pitchFamily="18" charset="0"/>
              <a:cs typeface="Times New Roman" pitchFamily="18" charset="0"/>
            </a:endParaRPr>
          </a:p>
        </p:txBody>
      </p:sp>
      <p:graphicFrame>
        <p:nvGraphicFramePr>
          <p:cNvPr id="10" name="Таблица 9"/>
          <p:cNvGraphicFramePr>
            <a:graphicFrameLocks noGrp="1"/>
          </p:cNvGraphicFramePr>
          <p:nvPr/>
        </p:nvGraphicFramePr>
        <p:xfrm>
          <a:off x="5572132" y="4143380"/>
          <a:ext cx="3048000" cy="736092"/>
        </p:xfrm>
        <a:graphic>
          <a:graphicData uri="http://schemas.openxmlformats.org/drawingml/2006/table">
            <a:tbl>
              <a:tblPr/>
              <a:tblGrid>
                <a:gridCol w="2141220"/>
                <a:gridCol w="906780"/>
              </a:tblGrid>
              <a:tr h="238125">
                <a:tc gridSpan="2">
                  <a:txBody>
                    <a:bodyPr/>
                    <a:lstStyle/>
                    <a:p>
                      <a:pPr algn="ctr">
                        <a:lnSpc>
                          <a:spcPct val="115000"/>
                        </a:lnSpc>
                        <a:spcAft>
                          <a:spcPts val="0"/>
                        </a:spcAft>
                      </a:pPr>
                      <a:r>
                        <a:rPr lang="uk-UA" sz="1400" b="1" dirty="0">
                          <a:solidFill>
                            <a:srgbClr val="3015FF"/>
                          </a:solidFill>
                          <a:latin typeface="Times New Roman"/>
                          <a:ea typeface="Times New Roman"/>
                          <a:cs typeface="Times New Roman"/>
                        </a:rPr>
                        <a:t>Регресійна статистика</a:t>
                      </a:r>
                      <a:endParaRPr lang="ru-RU" sz="1100" b="1" dirty="0">
                        <a:solidFill>
                          <a:srgbClr val="3015FF"/>
                        </a:solidFill>
                        <a:latin typeface="Calibri"/>
                        <a:ea typeface="Times New Roman"/>
                        <a:cs typeface="Times New Roman"/>
                      </a:endParaRPr>
                    </a:p>
                  </a:txBody>
                  <a:tcPr marL="68580" marR="68580" marT="0" marB="0">
                    <a:lnL>
                      <a:noFill/>
                    </a:lnL>
                    <a:lnR>
                      <a:noFill/>
                    </a:lnR>
                    <a:lnT w="12700" cap="flat" cmpd="sng" algn="ctr">
                      <a:solidFill>
                        <a:srgbClr val="9BBB59"/>
                      </a:solidFill>
                      <a:prstDash val="solid"/>
                      <a:round/>
                      <a:headEnd type="none" w="med" len="med"/>
                      <a:tailEnd type="none" w="med" len="med"/>
                    </a:lnT>
                    <a:lnB>
                      <a:noFill/>
                    </a:lnB>
                    <a:solidFill>
                      <a:schemeClr val="accent1">
                        <a:lumMod val="75000"/>
                      </a:schemeClr>
                    </a:solidFill>
                  </a:tcPr>
                </a:tc>
                <a:tc hMerge="1">
                  <a:txBody>
                    <a:bodyPr/>
                    <a:lstStyle/>
                    <a:p>
                      <a:endParaRPr lang="ru-RU"/>
                    </a:p>
                  </a:txBody>
                  <a:tcPr/>
                </a:tc>
              </a:tr>
              <a:tr h="238125">
                <a:tc>
                  <a:txBody>
                    <a:bodyPr/>
                    <a:lstStyle/>
                    <a:p>
                      <a:pPr>
                        <a:lnSpc>
                          <a:spcPct val="115000"/>
                        </a:lnSpc>
                        <a:spcAft>
                          <a:spcPts val="0"/>
                        </a:spcAft>
                      </a:pPr>
                      <a:r>
                        <a:rPr lang="uk-UA" sz="1400" b="1" dirty="0">
                          <a:solidFill>
                            <a:srgbClr val="3015FF"/>
                          </a:solidFill>
                          <a:latin typeface="Times New Roman"/>
                          <a:ea typeface="Times New Roman"/>
                          <a:cs typeface="Times New Roman"/>
                        </a:rPr>
                        <a:t>R-квадрат</a:t>
                      </a:r>
                      <a:endParaRPr lang="ru-RU" sz="1100" b="1" dirty="0">
                        <a:solidFill>
                          <a:srgbClr val="3015FF"/>
                        </a:solidFill>
                        <a:latin typeface="Calibri"/>
                        <a:ea typeface="Times New Roman"/>
                        <a:cs typeface="Times New Roman"/>
                      </a:endParaRPr>
                    </a:p>
                  </a:txBody>
                  <a:tcPr marL="68580" marR="68580" marT="0" marB="0">
                    <a:lnL>
                      <a:noFill/>
                    </a:lnL>
                    <a:lnR>
                      <a:noFill/>
                    </a:lnR>
                    <a:lnT>
                      <a:noFill/>
                    </a:lnT>
                    <a:lnB>
                      <a:noFill/>
                    </a:lnB>
                    <a:solidFill>
                      <a:schemeClr val="accent2">
                        <a:lumMod val="40000"/>
                        <a:lumOff val="60000"/>
                      </a:schemeClr>
                    </a:solidFill>
                  </a:tcPr>
                </a:tc>
                <a:tc>
                  <a:txBody>
                    <a:bodyPr/>
                    <a:lstStyle/>
                    <a:p>
                      <a:pPr algn="r">
                        <a:lnSpc>
                          <a:spcPct val="115000"/>
                        </a:lnSpc>
                        <a:spcAft>
                          <a:spcPts val="0"/>
                        </a:spcAft>
                      </a:pPr>
                      <a:r>
                        <a:rPr lang="uk-UA" sz="1400" b="1" dirty="0">
                          <a:solidFill>
                            <a:srgbClr val="3015FF"/>
                          </a:solidFill>
                          <a:latin typeface="Times New Roman"/>
                          <a:ea typeface="Times New Roman"/>
                          <a:cs typeface="Times New Roman"/>
                        </a:rPr>
                        <a:t>0,1976</a:t>
                      </a:r>
                      <a:endParaRPr lang="ru-RU" sz="1100" b="1" dirty="0">
                        <a:solidFill>
                          <a:srgbClr val="3015FF"/>
                        </a:solidFill>
                        <a:latin typeface="Calibri"/>
                        <a:ea typeface="Times New Roman"/>
                        <a:cs typeface="Times New Roman"/>
                      </a:endParaRPr>
                    </a:p>
                  </a:txBody>
                  <a:tcPr marL="68580" marR="68580" marT="0" marB="0">
                    <a:lnL>
                      <a:noFill/>
                    </a:lnL>
                    <a:lnR>
                      <a:noFill/>
                    </a:lnR>
                    <a:lnT>
                      <a:noFill/>
                    </a:lnT>
                    <a:lnB>
                      <a:noFill/>
                    </a:lnB>
                    <a:solidFill>
                      <a:schemeClr val="accent2">
                        <a:lumMod val="40000"/>
                        <a:lumOff val="60000"/>
                      </a:schemeClr>
                    </a:solidFill>
                  </a:tcPr>
                </a:tc>
              </a:tr>
              <a:tr h="238125">
                <a:tc>
                  <a:txBody>
                    <a:bodyPr/>
                    <a:lstStyle/>
                    <a:p>
                      <a:pPr>
                        <a:lnSpc>
                          <a:spcPct val="115000"/>
                        </a:lnSpc>
                        <a:spcAft>
                          <a:spcPts val="0"/>
                        </a:spcAft>
                      </a:pPr>
                      <a:r>
                        <a:rPr lang="uk-UA" sz="1400" b="1" dirty="0">
                          <a:solidFill>
                            <a:srgbClr val="3015FF"/>
                          </a:solidFill>
                          <a:latin typeface="Times New Roman"/>
                          <a:ea typeface="Times New Roman"/>
                          <a:cs typeface="Times New Roman"/>
                        </a:rPr>
                        <a:t>Спостереження</a:t>
                      </a:r>
                      <a:endParaRPr lang="ru-RU" sz="1100" b="1" dirty="0">
                        <a:solidFill>
                          <a:srgbClr val="3015FF"/>
                        </a:solidFill>
                        <a:latin typeface="Calibri"/>
                        <a:ea typeface="Times New Roman"/>
                        <a:cs typeface="Times New Roman"/>
                      </a:endParaRPr>
                    </a:p>
                  </a:txBody>
                  <a:tcPr marL="68580" marR="68580" marT="0" marB="0">
                    <a:lnL>
                      <a:noFill/>
                    </a:lnL>
                    <a:lnR>
                      <a:noFill/>
                    </a:lnR>
                    <a:lnT>
                      <a:noFill/>
                    </a:lnT>
                    <a:lnB w="12700" cap="flat" cmpd="sng" algn="ctr">
                      <a:solidFill>
                        <a:srgbClr val="9BBB59"/>
                      </a:solidFill>
                      <a:prstDash val="solid"/>
                      <a:round/>
                      <a:headEnd type="none" w="med" len="med"/>
                      <a:tailEnd type="none" w="med" len="med"/>
                    </a:lnB>
                    <a:solidFill>
                      <a:schemeClr val="accent5">
                        <a:lumMod val="75000"/>
                      </a:schemeClr>
                    </a:solidFill>
                  </a:tcPr>
                </a:tc>
                <a:tc>
                  <a:txBody>
                    <a:bodyPr/>
                    <a:lstStyle/>
                    <a:p>
                      <a:pPr algn="r">
                        <a:lnSpc>
                          <a:spcPct val="115000"/>
                        </a:lnSpc>
                        <a:spcAft>
                          <a:spcPts val="0"/>
                        </a:spcAft>
                      </a:pPr>
                      <a:r>
                        <a:rPr lang="uk-UA" sz="1400" b="1" dirty="0">
                          <a:solidFill>
                            <a:srgbClr val="3015FF"/>
                          </a:solidFill>
                          <a:latin typeface="Times New Roman"/>
                          <a:ea typeface="Times New Roman"/>
                          <a:cs typeface="Times New Roman"/>
                        </a:rPr>
                        <a:t>30</a:t>
                      </a:r>
                      <a:endParaRPr lang="ru-RU" sz="1100" b="1" dirty="0">
                        <a:solidFill>
                          <a:srgbClr val="3015FF"/>
                        </a:solidFill>
                        <a:latin typeface="Calibri"/>
                        <a:ea typeface="Times New Roman"/>
                        <a:cs typeface="Times New Roman"/>
                      </a:endParaRPr>
                    </a:p>
                  </a:txBody>
                  <a:tcPr marL="68580" marR="68580" marT="0" marB="0">
                    <a:lnL>
                      <a:noFill/>
                    </a:lnL>
                    <a:lnR>
                      <a:noFill/>
                    </a:lnR>
                    <a:lnT>
                      <a:noFill/>
                    </a:lnT>
                    <a:lnB w="12700" cap="flat" cmpd="sng" algn="ctr">
                      <a:solidFill>
                        <a:srgbClr val="9BBB59"/>
                      </a:solidFill>
                      <a:prstDash val="solid"/>
                      <a:round/>
                      <a:headEnd type="none" w="med" len="med"/>
                      <a:tailEnd type="none" w="med" len="med"/>
                    </a:lnB>
                    <a:solidFill>
                      <a:schemeClr val="accent5">
                        <a:lumMod val="75000"/>
                      </a:schemeClr>
                    </a:solidFill>
                  </a:tcPr>
                </a:tc>
              </a:tr>
            </a:tbl>
          </a:graphicData>
        </a:graphic>
      </p:graphicFrame>
      <p:graphicFrame>
        <p:nvGraphicFramePr>
          <p:cNvPr id="11" name="Таблица 10"/>
          <p:cNvGraphicFramePr>
            <a:graphicFrameLocks noGrp="1"/>
          </p:cNvGraphicFramePr>
          <p:nvPr/>
        </p:nvGraphicFramePr>
        <p:xfrm>
          <a:off x="4714844" y="5000636"/>
          <a:ext cx="4143436" cy="736092"/>
        </p:xfrm>
        <a:graphic>
          <a:graphicData uri="http://schemas.openxmlformats.org/drawingml/2006/table">
            <a:tbl>
              <a:tblPr/>
              <a:tblGrid>
                <a:gridCol w="2000406"/>
                <a:gridCol w="2143030"/>
              </a:tblGrid>
              <a:tr h="200025">
                <a:tc gridSpan="2">
                  <a:txBody>
                    <a:bodyPr/>
                    <a:lstStyle/>
                    <a:p>
                      <a:pPr algn="ctr">
                        <a:lnSpc>
                          <a:spcPct val="115000"/>
                        </a:lnSpc>
                        <a:spcAft>
                          <a:spcPts val="0"/>
                        </a:spcAft>
                      </a:pPr>
                      <a:r>
                        <a:rPr lang="ru-RU" sz="1400" b="1" noProof="0" dirty="0" smtClean="0">
                          <a:solidFill>
                            <a:srgbClr val="3015FF"/>
                          </a:solidFill>
                          <a:latin typeface="Times New Roman"/>
                          <a:ea typeface="Times New Roman"/>
                          <a:cs typeface="Times New Roman"/>
                        </a:rPr>
                        <a:t>Коэффициенты</a:t>
                      </a:r>
                      <a:endParaRPr lang="ru-RU" sz="1100" b="1" noProof="0" dirty="0">
                        <a:solidFill>
                          <a:srgbClr val="3015FF"/>
                        </a:solidFill>
                        <a:latin typeface="Calibri"/>
                        <a:ea typeface="Times New Roman"/>
                        <a:cs typeface="Times New Roman"/>
                      </a:endParaRPr>
                    </a:p>
                  </a:txBody>
                  <a:tcPr marL="68580" marR="68580" marT="0" marB="0">
                    <a:lnL>
                      <a:noFill/>
                    </a:lnL>
                    <a:lnR>
                      <a:noFill/>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solidFill>
                      <a:schemeClr val="accent1">
                        <a:lumMod val="75000"/>
                      </a:schemeClr>
                    </a:solidFill>
                  </a:tcPr>
                </a:tc>
                <a:tc hMerge="1">
                  <a:txBody>
                    <a:bodyPr/>
                    <a:lstStyle/>
                    <a:p>
                      <a:endParaRPr lang="ru-RU"/>
                    </a:p>
                  </a:txBody>
                  <a:tcPr/>
                </a:tc>
              </a:tr>
              <a:tr h="200025">
                <a:tc>
                  <a:txBody>
                    <a:bodyPr/>
                    <a:lstStyle/>
                    <a:p>
                      <a:pPr algn="ctr">
                        <a:lnSpc>
                          <a:spcPct val="115000"/>
                        </a:lnSpc>
                        <a:spcAft>
                          <a:spcPts val="0"/>
                        </a:spcAft>
                      </a:pPr>
                      <a:r>
                        <a:rPr lang="ru-RU" sz="1400" b="1" noProof="0" dirty="0" smtClean="0">
                          <a:solidFill>
                            <a:srgbClr val="3015FF"/>
                          </a:solidFill>
                          <a:latin typeface="Times New Roman"/>
                          <a:ea typeface="Times New Roman"/>
                          <a:cs typeface="Times New Roman"/>
                        </a:rPr>
                        <a:t>Y-пересечение</a:t>
                      </a:r>
                      <a:endParaRPr lang="ru-RU" sz="1100" b="1" noProof="0" dirty="0">
                        <a:solidFill>
                          <a:srgbClr val="3015FF"/>
                        </a:solidFill>
                        <a:latin typeface="Calibri"/>
                        <a:ea typeface="Times New Roman"/>
                        <a:cs typeface="Times New Roman"/>
                      </a:endParaRPr>
                    </a:p>
                  </a:txBody>
                  <a:tcPr marL="68580" marR="68580" marT="0" marB="0">
                    <a:lnL>
                      <a:noFill/>
                    </a:lnL>
                    <a:lnR>
                      <a:noFill/>
                    </a:lnR>
                    <a:lnT w="12700" cap="flat" cmpd="sng" algn="ctr">
                      <a:solidFill>
                        <a:srgbClr val="C0504D"/>
                      </a:solidFill>
                      <a:prstDash val="solid"/>
                      <a:round/>
                      <a:headEnd type="none" w="med" len="med"/>
                      <a:tailEnd type="none" w="med" len="med"/>
                    </a:lnT>
                    <a:lnB>
                      <a:noFill/>
                    </a:lnB>
                    <a:solidFill>
                      <a:schemeClr val="accent2">
                        <a:lumMod val="40000"/>
                        <a:lumOff val="60000"/>
                      </a:schemeClr>
                    </a:solidFill>
                  </a:tcPr>
                </a:tc>
                <a:tc>
                  <a:txBody>
                    <a:bodyPr/>
                    <a:lstStyle/>
                    <a:p>
                      <a:pPr algn="ctr">
                        <a:lnSpc>
                          <a:spcPct val="115000"/>
                        </a:lnSpc>
                        <a:spcAft>
                          <a:spcPts val="0"/>
                        </a:spcAft>
                      </a:pPr>
                      <a:r>
                        <a:rPr lang="ru-RU" sz="1400" b="1" noProof="0" dirty="0" smtClean="0">
                          <a:solidFill>
                            <a:srgbClr val="3015FF"/>
                          </a:solidFill>
                          <a:latin typeface="Times New Roman"/>
                          <a:ea typeface="Times New Roman"/>
                          <a:cs typeface="Times New Roman"/>
                        </a:rPr>
                        <a:t>-2,851595</a:t>
                      </a:r>
                      <a:endParaRPr lang="ru-RU" sz="1100" b="1" noProof="0" dirty="0">
                        <a:solidFill>
                          <a:srgbClr val="3015FF"/>
                        </a:solidFill>
                        <a:latin typeface="Calibri"/>
                        <a:ea typeface="Times New Roman"/>
                        <a:cs typeface="Times New Roman"/>
                      </a:endParaRPr>
                    </a:p>
                  </a:txBody>
                  <a:tcPr marL="68580" marR="68580" marT="0" marB="0">
                    <a:lnL>
                      <a:noFill/>
                    </a:lnL>
                    <a:lnR>
                      <a:noFill/>
                    </a:lnR>
                    <a:lnT w="12700" cap="flat" cmpd="sng" algn="ctr">
                      <a:solidFill>
                        <a:srgbClr val="C0504D"/>
                      </a:solidFill>
                      <a:prstDash val="solid"/>
                      <a:round/>
                      <a:headEnd type="none" w="med" len="med"/>
                      <a:tailEnd type="none" w="med" len="med"/>
                    </a:lnT>
                    <a:lnB>
                      <a:noFill/>
                    </a:lnB>
                    <a:solidFill>
                      <a:schemeClr val="accent2">
                        <a:lumMod val="40000"/>
                        <a:lumOff val="60000"/>
                      </a:schemeClr>
                    </a:solidFill>
                  </a:tcPr>
                </a:tc>
              </a:tr>
              <a:tr h="200025">
                <a:tc>
                  <a:txBody>
                    <a:bodyPr/>
                    <a:lstStyle/>
                    <a:p>
                      <a:pPr algn="ctr">
                        <a:lnSpc>
                          <a:spcPct val="115000"/>
                        </a:lnSpc>
                        <a:spcAft>
                          <a:spcPts val="0"/>
                        </a:spcAft>
                      </a:pPr>
                      <a:r>
                        <a:rPr lang="ru-RU" sz="1400" b="1" noProof="0" dirty="0" smtClean="0">
                          <a:solidFill>
                            <a:srgbClr val="3015FF"/>
                          </a:solidFill>
                          <a:latin typeface="Times New Roman"/>
                          <a:ea typeface="Times New Roman"/>
                          <a:cs typeface="Times New Roman"/>
                        </a:rPr>
                        <a:t>Переменная  X</a:t>
                      </a:r>
                      <a:endParaRPr lang="ru-RU" sz="1100" b="1" noProof="0" dirty="0">
                        <a:solidFill>
                          <a:srgbClr val="3015FF"/>
                        </a:solidFill>
                        <a:latin typeface="Calibri"/>
                        <a:ea typeface="Times New Roman"/>
                        <a:cs typeface="Times New Roman"/>
                      </a:endParaRPr>
                    </a:p>
                  </a:txBody>
                  <a:tcPr marL="68580" marR="68580" marT="0" marB="0">
                    <a:lnL>
                      <a:noFill/>
                    </a:lnL>
                    <a:lnR>
                      <a:noFill/>
                    </a:lnR>
                    <a:lnT>
                      <a:noFill/>
                    </a:lnT>
                    <a:lnB w="12700" cap="flat" cmpd="sng" algn="ctr">
                      <a:solidFill>
                        <a:srgbClr val="C0504D"/>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ru-RU" sz="1400" b="1" noProof="0" dirty="0" smtClean="0">
                          <a:solidFill>
                            <a:srgbClr val="3015FF"/>
                          </a:solidFill>
                          <a:latin typeface="Times New Roman"/>
                          <a:ea typeface="Times New Roman"/>
                          <a:cs typeface="Times New Roman"/>
                        </a:rPr>
                        <a:t>0,301833</a:t>
                      </a:r>
                      <a:endParaRPr lang="ru-RU" sz="1100" b="1" noProof="0" dirty="0">
                        <a:solidFill>
                          <a:srgbClr val="3015FF"/>
                        </a:solidFill>
                        <a:latin typeface="Calibri"/>
                        <a:ea typeface="Times New Roman"/>
                        <a:cs typeface="Times New Roman"/>
                      </a:endParaRPr>
                    </a:p>
                  </a:txBody>
                  <a:tcPr marL="68580" marR="68580" marT="0" marB="0">
                    <a:lnL>
                      <a:noFill/>
                    </a:lnL>
                    <a:lnR>
                      <a:noFill/>
                    </a:lnR>
                    <a:lnT>
                      <a:noFill/>
                    </a:lnT>
                    <a:lnB w="12700" cap="flat" cmpd="sng" algn="ctr">
                      <a:solidFill>
                        <a:srgbClr val="C0504D"/>
                      </a:solidFill>
                      <a:prstDash val="solid"/>
                      <a:round/>
                      <a:headEnd type="none" w="med" len="med"/>
                      <a:tailEnd type="none" w="med" len="med"/>
                    </a:lnB>
                    <a:solidFill>
                      <a:schemeClr val="accent5">
                        <a:lumMod val="75000"/>
                      </a:schemeClr>
                    </a:solidFill>
                  </a:tcPr>
                </a:tc>
              </a:tr>
            </a:tbl>
          </a:graphicData>
        </a:graphic>
      </p:graphicFrame>
      <p:sp>
        <p:nvSpPr>
          <p:cNvPr id="12" name="Прямоугольник 11"/>
          <p:cNvSpPr/>
          <p:nvPr/>
        </p:nvSpPr>
        <p:spPr>
          <a:xfrm>
            <a:off x="0" y="5214950"/>
            <a:ext cx="4572000" cy="646331"/>
          </a:xfrm>
          <a:prstGeom prst="rect">
            <a:avLst/>
          </a:prstGeom>
        </p:spPr>
        <p:txBody>
          <a:bodyPr>
            <a:spAutoFit/>
          </a:bodyPr>
          <a:lstStyle/>
          <a:p>
            <a:r>
              <a:rPr lang="en-US" b="1" dirty="0" smtClean="0">
                <a:solidFill>
                  <a:srgbClr val="3015FF"/>
                </a:solidFill>
                <a:latin typeface="Times New Roman" pitchFamily="18" charset="0"/>
                <a:cs typeface="Times New Roman" pitchFamily="18" charset="0"/>
              </a:rPr>
              <a:t>Proceeding from calculations, we can write down the regression equation as follows:</a:t>
            </a:r>
            <a:endParaRPr lang="ru-RU" b="1" dirty="0">
              <a:solidFill>
                <a:srgbClr val="3015FF"/>
              </a:solidFill>
              <a:latin typeface="Times New Roman" pitchFamily="18" charset="0"/>
              <a:cs typeface="Times New Roman" pitchFamily="18" charset="0"/>
            </a:endParaRPr>
          </a:p>
        </p:txBody>
      </p:sp>
      <p:pic>
        <p:nvPicPr>
          <p:cNvPr id="27654" name="Picture 6"/>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357158" y="6215082"/>
            <a:ext cx="3977668" cy="428628"/>
          </a:xfrm>
          <a:prstGeom prst="rect">
            <a:avLst/>
          </a:prstGeom>
          <a:noFill/>
        </p:spPr>
      </p:pic>
      <p:pic>
        <p:nvPicPr>
          <p:cNvPr id="27653" name="Picture 5"/>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5286380" y="6215082"/>
            <a:ext cx="1808542" cy="447659"/>
          </a:xfrm>
          <a:prstGeom prst="rect">
            <a:avLst/>
          </a:prstGeom>
          <a:noFill/>
        </p:spPr>
      </p:pic>
      <p:sp>
        <p:nvSpPr>
          <p:cNvPr id="27655"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27656" name="Rectangle 8"/>
          <p:cNvSpPr>
            <a:spLocks noChangeArrowheads="1"/>
          </p:cNvSpPr>
          <p:nvPr/>
        </p:nvSpPr>
        <p:spPr bwMode="auto">
          <a:xfrm>
            <a:off x="0" y="6953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14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a:t>
            </a:r>
            <a:endParaRPr kumimoji="0" lang="ru-RU" sz="900" b="0" i="0" u="none" strike="noStrike" cap="none" normalizeH="0" baseline="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endParaRPr>
          </a:p>
        </p:txBody>
      </p:sp>
      <p:sp>
        <p:nvSpPr>
          <p:cNvPr id="27657" name="Rectangle 9"/>
          <p:cNvSpPr>
            <a:spLocks noChangeArrowheads="1"/>
          </p:cNvSpPr>
          <p:nvPr/>
        </p:nvSpPr>
        <p:spPr bwMode="auto">
          <a:xfrm>
            <a:off x="0" y="933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14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a:t>
            </a:r>
            <a:endParaRPr kumimoji="0" lang="uk-UA" sz="1800" b="0" i="0" u="none" strike="noStrike" cap="none" normalizeH="0" baseline="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Рисунок 2"/>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57158" y="1785926"/>
            <a:ext cx="2369360" cy="1143008"/>
          </a:xfrm>
          <a:prstGeom prst="rect">
            <a:avLst/>
          </a:prstGeom>
          <a:noFill/>
        </p:spPr>
      </p:pic>
      <p:pic>
        <p:nvPicPr>
          <p:cNvPr id="9" name="Picture 3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071537" y="5357825"/>
            <a:ext cx="971557" cy="607223"/>
          </a:xfrm>
          <a:prstGeom prst="rect">
            <a:avLst/>
          </a:prstGeom>
          <a:noFill/>
        </p:spPr>
      </p:pic>
      <p:pic>
        <p:nvPicPr>
          <p:cNvPr id="10" name="Picture 35"/>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071670" y="5000636"/>
            <a:ext cx="1301192" cy="525481"/>
          </a:xfrm>
          <a:prstGeom prst="rect">
            <a:avLst/>
          </a:prstGeom>
          <a:noFill/>
        </p:spPr>
      </p:pic>
      <p:pic>
        <p:nvPicPr>
          <p:cNvPr id="11" name="Picture 38"/>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2000231" y="5786454"/>
            <a:ext cx="1387939" cy="571504"/>
          </a:xfrm>
          <a:prstGeom prst="rect">
            <a:avLst/>
          </a:prstGeom>
          <a:noFill/>
        </p:spPr>
      </p:pic>
      <p:cxnSp>
        <p:nvCxnSpPr>
          <p:cNvPr id="12" name="AutoShape 40"/>
          <p:cNvCxnSpPr>
            <a:cxnSpLocks noChangeShapeType="1"/>
          </p:cNvCxnSpPr>
          <p:nvPr/>
        </p:nvCxnSpPr>
        <p:spPr bwMode="auto">
          <a:xfrm>
            <a:off x="1928794" y="5643578"/>
            <a:ext cx="1526987" cy="1928"/>
          </a:xfrm>
          <a:prstGeom prst="straightConnector1">
            <a:avLst/>
          </a:prstGeom>
          <a:noFill/>
          <a:ln w="22225">
            <a:solidFill>
              <a:srgbClr val="000000"/>
            </a:solidFill>
            <a:round/>
            <a:headEnd/>
            <a:tailEnd/>
          </a:ln>
        </p:spPr>
      </p:cxnSp>
      <p:sp>
        <p:nvSpPr>
          <p:cNvPr id="13" name="Text Box 41"/>
          <p:cNvSpPr txBox="1">
            <a:spLocks noChangeArrowheads="1"/>
          </p:cNvSpPr>
          <p:nvPr/>
        </p:nvSpPr>
        <p:spPr bwMode="auto">
          <a:xfrm>
            <a:off x="2143108" y="5357826"/>
            <a:ext cx="155376" cy="31806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300" b="0" i="1" u="none" strike="noStrike" cap="none" normalizeH="0" baseline="0" dirty="0" err="1" smtClean="0">
                <a:ln>
                  <a:noFill/>
                </a:ln>
                <a:solidFill>
                  <a:schemeClr val="tx1"/>
                </a:solidFill>
                <a:effectLst/>
                <a:latin typeface="Times New Roman" pitchFamily="18" charset="0"/>
              </a:rPr>
              <a:t>i</a:t>
            </a:r>
            <a:endParaRPr kumimoji="0" lang="ru-RU" sz="1300" b="0" i="0" u="none" strike="noStrike" cap="none" normalizeH="0" baseline="0" dirty="0" smtClean="0">
              <a:ln>
                <a:noFill/>
              </a:ln>
              <a:solidFill>
                <a:schemeClr val="tx1"/>
              </a:solidFill>
              <a:effectLst/>
              <a:latin typeface="Arial" pitchFamily="34" charset="0"/>
            </a:endParaRPr>
          </a:p>
        </p:txBody>
      </p:sp>
      <p:sp>
        <p:nvSpPr>
          <p:cNvPr id="14" name="Text Box 41"/>
          <p:cNvSpPr txBox="1">
            <a:spLocks noChangeArrowheads="1"/>
          </p:cNvSpPr>
          <p:nvPr/>
        </p:nvSpPr>
        <p:spPr bwMode="auto">
          <a:xfrm>
            <a:off x="2143108" y="6143644"/>
            <a:ext cx="155376" cy="31806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300" b="0" i="1" u="none" strike="noStrike" cap="none" normalizeH="0" baseline="0" dirty="0" err="1" smtClean="0">
                <a:ln>
                  <a:noFill/>
                </a:ln>
                <a:solidFill>
                  <a:schemeClr val="tx1"/>
                </a:solidFill>
                <a:effectLst/>
                <a:latin typeface="Times New Roman" pitchFamily="18" charset="0"/>
              </a:rPr>
              <a:t>i</a:t>
            </a:r>
            <a:endParaRPr kumimoji="0" lang="ru-RU" sz="1300" b="0" i="0" u="none" strike="noStrike" cap="none" normalizeH="0" baseline="0" dirty="0" smtClean="0">
              <a:ln>
                <a:noFill/>
              </a:ln>
              <a:solidFill>
                <a:schemeClr val="tx1"/>
              </a:solidFill>
              <a:effectLst/>
              <a:latin typeface="Arial" pitchFamily="34" charset="0"/>
            </a:endParaRPr>
          </a:p>
        </p:txBody>
      </p:sp>
      <p:sp>
        <p:nvSpPr>
          <p:cNvPr id="15" name="Text Box 42"/>
          <p:cNvSpPr txBox="1">
            <a:spLocks noChangeArrowheads="1"/>
          </p:cNvSpPr>
          <p:nvPr/>
        </p:nvSpPr>
        <p:spPr bwMode="auto">
          <a:xfrm>
            <a:off x="2071670" y="4786322"/>
            <a:ext cx="237529" cy="3199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300" b="0" i="1" u="none" strike="noStrike" cap="none" normalizeH="0" baseline="0" dirty="0" smtClean="0">
                <a:ln>
                  <a:noFill/>
                </a:ln>
                <a:solidFill>
                  <a:schemeClr val="tx1"/>
                </a:solidFill>
                <a:effectLst/>
                <a:latin typeface="Times New Roman" pitchFamily="18" charset="0"/>
              </a:rPr>
              <a:t>n</a:t>
            </a:r>
            <a:endParaRPr kumimoji="0" lang="ru-RU" sz="1300" b="0" i="0" u="none" strike="noStrike" cap="none" normalizeH="0" baseline="0" dirty="0" smtClean="0">
              <a:ln>
                <a:noFill/>
              </a:ln>
              <a:solidFill>
                <a:schemeClr val="tx1"/>
              </a:solidFill>
              <a:effectLst/>
              <a:latin typeface="Arial" pitchFamily="34" charset="0"/>
            </a:endParaRPr>
          </a:p>
        </p:txBody>
      </p:sp>
      <p:sp>
        <p:nvSpPr>
          <p:cNvPr id="16" name="Text Box 42"/>
          <p:cNvSpPr txBox="1">
            <a:spLocks noChangeArrowheads="1"/>
          </p:cNvSpPr>
          <p:nvPr/>
        </p:nvSpPr>
        <p:spPr bwMode="auto">
          <a:xfrm>
            <a:off x="2071670" y="5572140"/>
            <a:ext cx="237529" cy="3199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300" b="0" i="1" u="none" strike="noStrike" cap="none" normalizeH="0" baseline="0" dirty="0" smtClean="0">
                <a:ln>
                  <a:noFill/>
                </a:ln>
                <a:solidFill>
                  <a:schemeClr val="tx1"/>
                </a:solidFill>
                <a:effectLst/>
                <a:latin typeface="Times New Roman" pitchFamily="18" charset="0"/>
              </a:rPr>
              <a:t>n</a:t>
            </a:r>
            <a:endParaRPr kumimoji="0" lang="ru-RU" sz="1300" b="0" i="0" u="none" strike="noStrike" cap="none" normalizeH="0" baseline="0" dirty="0" smtClean="0">
              <a:ln>
                <a:noFill/>
              </a:ln>
              <a:solidFill>
                <a:schemeClr val="tx1"/>
              </a:solidFill>
              <a:effectLst/>
              <a:latin typeface="Arial" pitchFamily="34" charset="0"/>
            </a:endParaRPr>
          </a:p>
        </p:txBody>
      </p:sp>
      <p:sp>
        <p:nvSpPr>
          <p:cNvPr id="3174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31745" name="Picture 1"/>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3929058" y="1857364"/>
            <a:ext cx="4286281" cy="610545"/>
          </a:xfrm>
          <a:prstGeom prst="rect">
            <a:avLst/>
          </a:prstGeom>
          <a:noFill/>
        </p:spPr>
      </p:pic>
      <p:sp>
        <p:nvSpPr>
          <p:cNvPr id="3174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31747" name="Picture 3"/>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4071934" y="2571744"/>
            <a:ext cx="4214842" cy="565255"/>
          </a:xfrm>
          <a:prstGeom prst="rect">
            <a:avLst/>
          </a:prstGeom>
          <a:noFill/>
        </p:spPr>
      </p:pic>
      <p:sp>
        <p:nvSpPr>
          <p:cNvPr id="3175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31749" name="Picture 5"/>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14282" y="3786190"/>
            <a:ext cx="3357586" cy="344015"/>
          </a:xfrm>
          <a:prstGeom prst="rect">
            <a:avLst/>
          </a:prstGeom>
          <a:noFill/>
        </p:spPr>
      </p:pic>
      <p:sp>
        <p:nvSpPr>
          <p:cNvPr id="3175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31751" name="Picture 7"/>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4857752" y="5357826"/>
            <a:ext cx="3695429" cy="928694"/>
          </a:xfrm>
          <a:prstGeom prst="rect">
            <a:avLst/>
          </a:prstGeom>
          <a:noFill/>
        </p:spPr>
      </p:pic>
      <p:sp>
        <p:nvSpPr>
          <p:cNvPr id="24" name="Прямоугольник 23"/>
          <p:cNvSpPr/>
          <p:nvPr/>
        </p:nvSpPr>
        <p:spPr>
          <a:xfrm>
            <a:off x="1428728" y="142852"/>
            <a:ext cx="6715172" cy="1169551"/>
          </a:xfrm>
          <a:prstGeom prst="rect">
            <a:avLst/>
          </a:prstGeom>
        </p:spPr>
        <p:txBody>
          <a:bodyPr wrap="square">
            <a:spAutoFit/>
          </a:bodyPr>
          <a:lstStyle/>
          <a:p>
            <a:pPr algn="ctr"/>
            <a:r>
              <a:rPr lang="en-US" sz="3500" b="1" dirty="0" smtClean="0">
                <a:ln w="18000">
                  <a:solidFill>
                    <a:schemeClr val="accent2">
                      <a:satMod val="140000"/>
                    </a:schemeClr>
                  </a:solidFill>
                  <a:prstDash val="solid"/>
                  <a:miter lim="800000"/>
                </a:ln>
                <a:solidFill>
                  <a:srgbClr val="3015FF"/>
                </a:solidFill>
                <a:effectLst>
                  <a:glow rad="139700">
                    <a:schemeClr val="accent5">
                      <a:satMod val="175000"/>
                      <a:alpha val="40000"/>
                    </a:schemeClr>
                  </a:glow>
                </a:effectLst>
                <a:latin typeface="Times New Roman" pitchFamily="18" charset="0"/>
                <a:cs typeface="Times New Roman" pitchFamily="18" charset="0"/>
              </a:rPr>
              <a:t>The regression equation for labor Science</a:t>
            </a:r>
            <a:endParaRPr lang="ru-RU" sz="3500" b="1" dirty="0">
              <a:ln w="18000">
                <a:solidFill>
                  <a:schemeClr val="accent2">
                    <a:satMod val="140000"/>
                  </a:schemeClr>
                </a:solidFill>
                <a:prstDash val="solid"/>
                <a:miter lim="800000"/>
              </a:ln>
              <a:solidFill>
                <a:srgbClr val="3015FF"/>
              </a:solidFill>
              <a:effectLst>
                <a:glow rad="139700">
                  <a:schemeClr val="accent5">
                    <a:satMod val="175000"/>
                    <a:alpha val="40000"/>
                  </a:schemeClr>
                </a:glow>
              </a:effectLst>
              <a:latin typeface="Times New Roman" pitchFamily="18" charset="0"/>
              <a:cs typeface="Times New Roman" pitchFamily="18" charset="0"/>
            </a:endParaRPr>
          </a:p>
        </p:txBody>
      </p:sp>
      <p:sp>
        <p:nvSpPr>
          <p:cNvPr id="23" name="Прямоугольник 22"/>
          <p:cNvSpPr/>
          <p:nvPr/>
        </p:nvSpPr>
        <p:spPr>
          <a:xfrm>
            <a:off x="214282" y="1428736"/>
            <a:ext cx="8358246" cy="369332"/>
          </a:xfrm>
          <a:prstGeom prst="rect">
            <a:avLst/>
          </a:prstGeom>
        </p:spPr>
        <p:txBody>
          <a:bodyPr wrap="square">
            <a:spAutoFit/>
          </a:bodyPr>
          <a:lstStyle/>
          <a:p>
            <a:r>
              <a:rPr lang="en-US" b="1" dirty="0" smtClean="0">
                <a:solidFill>
                  <a:srgbClr val="3015FF"/>
                </a:solidFill>
                <a:latin typeface="Times New Roman" pitchFamily="18" charset="0"/>
                <a:cs typeface="Times New Roman" pitchFamily="18" charset="0"/>
              </a:rPr>
              <a:t>Let's calculate coefficients of linear regression on the given formulas:</a:t>
            </a:r>
            <a:endParaRPr lang="ru-RU" b="1" dirty="0">
              <a:solidFill>
                <a:srgbClr val="3015FF"/>
              </a:solidFill>
              <a:latin typeface="Times New Roman" pitchFamily="18" charset="0"/>
              <a:cs typeface="Times New Roman" pitchFamily="18" charset="0"/>
            </a:endParaRPr>
          </a:p>
        </p:txBody>
      </p:sp>
      <p:sp>
        <p:nvSpPr>
          <p:cNvPr id="25" name="Прямоугольник 24"/>
          <p:cNvSpPr/>
          <p:nvPr/>
        </p:nvSpPr>
        <p:spPr>
          <a:xfrm>
            <a:off x="214282" y="3429000"/>
            <a:ext cx="8072494" cy="369332"/>
          </a:xfrm>
          <a:prstGeom prst="rect">
            <a:avLst/>
          </a:prstGeom>
        </p:spPr>
        <p:txBody>
          <a:bodyPr wrap="square">
            <a:spAutoFit/>
          </a:bodyPr>
          <a:lstStyle/>
          <a:p>
            <a:r>
              <a:rPr lang="en-US" b="1" dirty="0" smtClean="0">
                <a:solidFill>
                  <a:srgbClr val="3015FF"/>
                </a:solidFill>
                <a:latin typeface="Times New Roman" pitchFamily="18" charset="0"/>
                <a:cs typeface="Times New Roman" pitchFamily="18" charset="0"/>
              </a:rPr>
              <a:t>Thus, required regression dependence looks like:</a:t>
            </a:r>
            <a:endParaRPr lang="ru-RU" b="1" dirty="0">
              <a:solidFill>
                <a:srgbClr val="3015FF"/>
              </a:solidFill>
              <a:latin typeface="Times New Roman" pitchFamily="18" charset="0"/>
              <a:cs typeface="Times New Roman" pitchFamily="18" charset="0"/>
            </a:endParaRPr>
          </a:p>
        </p:txBody>
      </p:sp>
      <p:sp>
        <p:nvSpPr>
          <p:cNvPr id="26" name="Прямоугольник 25"/>
          <p:cNvSpPr/>
          <p:nvPr/>
        </p:nvSpPr>
        <p:spPr>
          <a:xfrm>
            <a:off x="428564" y="4500570"/>
            <a:ext cx="5500726" cy="369332"/>
          </a:xfrm>
          <a:prstGeom prst="rect">
            <a:avLst/>
          </a:prstGeom>
        </p:spPr>
        <p:txBody>
          <a:bodyPr wrap="square">
            <a:spAutoFit/>
          </a:bodyPr>
          <a:lstStyle/>
          <a:p>
            <a:r>
              <a:rPr lang="en-US" b="1" dirty="0" smtClean="0">
                <a:solidFill>
                  <a:srgbClr val="3015FF"/>
                </a:solidFill>
                <a:latin typeface="Times New Roman" pitchFamily="18" charset="0"/>
                <a:cs typeface="Times New Roman" pitchFamily="18" charset="0"/>
              </a:rPr>
              <a:t>Let's find determination coefficient on a formula:</a:t>
            </a:r>
            <a:endParaRPr lang="ru-RU" b="1" dirty="0">
              <a:solidFill>
                <a:srgbClr val="3015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0"/>
            <a:duotone>
              <a:schemeClr val="bg2">
                <a:shade val="30000"/>
                <a:satMod val="455000"/>
              </a:schemeClr>
              <a:schemeClr val="bg2">
                <a:tint val="95000"/>
                <a:satMod val="120000"/>
              </a:schemeClr>
            </a:duotone>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0" y="142852"/>
            <a:ext cx="8858280" cy="646331"/>
          </a:xfrm>
          <a:prstGeom prst="rect">
            <a:avLst/>
          </a:prstGeom>
        </p:spPr>
        <p:txBody>
          <a:bodyPr wrap="square">
            <a:spAutoFit/>
          </a:bodyPr>
          <a:lstStyle/>
          <a:p>
            <a:pPr algn="just"/>
            <a:r>
              <a:rPr lang="en-US" b="1" dirty="0" smtClean="0">
                <a:solidFill>
                  <a:srgbClr val="3015FF"/>
                </a:solidFill>
                <a:latin typeface="Times New Roman" pitchFamily="18" charset="0"/>
                <a:cs typeface="Times New Roman" pitchFamily="18" charset="0"/>
              </a:rPr>
              <a:t>Let's carry out the regression analysis in the MS Excel Regression mode for confirmation of settlement data.</a:t>
            </a:r>
            <a:endParaRPr lang="ru-RU" b="1" dirty="0">
              <a:solidFill>
                <a:srgbClr val="3015FF"/>
              </a:solidFill>
              <a:latin typeface="Times New Roman" pitchFamily="18" charset="0"/>
              <a:cs typeface="Times New Roman" pitchFamily="18" charset="0"/>
            </a:endParaRPr>
          </a:p>
        </p:txBody>
      </p:sp>
      <p:graphicFrame>
        <p:nvGraphicFramePr>
          <p:cNvPr id="3" name="Таблица 2"/>
          <p:cNvGraphicFramePr>
            <a:graphicFrameLocks noGrp="1"/>
          </p:cNvGraphicFramePr>
          <p:nvPr/>
        </p:nvGraphicFramePr>
        <p:xfrm>
          <a:off x="142844" y="785794"/>
          <a:ext cx="3048000" cy="841248"/>
        </p:xfrm>
        <a:graphic>
          <a:graphicData uri="http://schemas.openxmlformats.org/drawingml/2006/table">
            <a:tbl>
              <a:tblPr/>
              <a:tblGrid>
                <a:gridCol w="2141220"/>
                <a:gridCol w="906780"/>
              </a:tblGrid>
              <a:tr h="238125">
                <a:tc gridSpan="2">
                  <a:txBody>
                    <a:bodyPr/>
                    <a:lstStyle/>
                    <a:p>
                      <a:pPr algn="ctr">
                        <a:lnSpc>
                          <a:spcPct val="115000"/>
                        </a:lnSpc>
                        <a:spcAft>
                          <a:spcPts val="0"/>
                        </a:spcAft>
                      </a:pPr>
                      <a:r>
                        <a:rPr lang="ru-RU" sz="1600" b="1" noProof="0" dirty="0" smtClean="0">
                          <a:solidFill>
                            <a:srgbClr val="3015FF"/>
                          </a:solidFill>
                          <a:latin typeface="Times New Roman"/>
                          <a:ea typeface="Times New Roman"/>
                          <a:cs typeface="Times New Roman"/>
                        </a:rPr>
                        <a:t>Регрессионная</a:t>
                      </a:r>
                      <a:r>
                        <a:rPr lang="ru-RU" sz="1600" b="1" baseline="0" noProof="0" dirty="0" smtClean="0">
                          <a:solidFill>
                            <a:srgbClr val="3015FF"/>
                          </a:solidFill>
                          <a:latin typeface="Times New Roman"/>
                          <a:ea typeface="Times New Roman"/>
                          <a:cs typeface="Times New Roman"/>
                        </a:rPr>
                        <a:t> статистика</a:t>
                      </a:r>
                      <a:endParaRPr lang="ru-RU" sz="1600" b="1" noProof="0" dirty="0">
                        <a:solidFill>
                          <a:srgbClr val="3015FF"/>
                        </a:solidFill>
                        <a:latin typeface="Calibri"/>
                        <a:ea typeface="Times New Roman"/>
                        <a:cs typeface="Times New Roman"/>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chemeClr val="accent5">
                        <a:lumMod val="75000"/>
                      </a:schemeClr>
                    </a:solidFill>
                  </a:tcPr>
                </a:tc>
                <a:tc hMerge="1">
                  <a:txBody>
                    <a:bodyPr/>
                    <a:lstStyle/>
                    <a:p>
                      <a:endParaRPr lang="ru-RU"/>
                    </a:p>
                  </a:txBody>
                  <a:tcPr/>
                </a:tc>
              </a:tr>
              <a:tr h="238125">
                <a:tc>
                  <a:txBody>
                    <a:bodyPr/>
                    <a:lstStyle/>
                    <a:p>
                      <a:pPr>
                        <a:lnSpc>
                          <a:spcPct val="115000"/>
                        </a:lnSpc>
                        <a:spcAft>
                          <a:spcPts val="0"/>
                        </a:spcAft>
                      </a:pPr>
                      <a:r>
                        <a:rPr lang="ru-RU" sz="1600" b="1" noProof="0" dirty="0" smtClean="0">
                          <a:solidFill>
                            <a:srgbClr val="3015FF"/>
                          </a:solidFill>
                          <a:latin typeface="Times New Roman"/>
                          <a:ea typeface="Times New Roman"/>
                          <a:cs typeface="Times New Roman"/>
                        </a:rPr>
                        <a:t>R-квадрат</a:t>
                      </a:r>
                      <a:endParaRPr lang="ru-RU" sz="1600" b="1" noProof="0" dirty="0">
                        <a:solidFill>
                          <a:srgbClr val="3015FF"/>
                        </a:solidFill>
                        <a:latin typeface="Calibri"/>
                        <a:ea typeface="Times New Roman"/>
                        <a:cs typeface="Times New Roman"/>
                      </a:endParaRPr>
                    </a:p>
                  </a:txBody>
                  <a:tcPr marL="68580" marR="68580" marT="0" marB="0">
                    <a:lnL w="12700" cap="flat" cmpd="sng" algn="ctr">
                      <a:solidFill>
                        <a:srgbClr val="8064A2"/>
                      </a:solidFill>
                      <a:prstDash val="solid"/>
                      <a:round/>
                      <a:headEnd type="none" w="med" len="med"/>
                      <a:tailEnd type="none" w="med" len="med"/>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chemeClr val="accent2">
                        <a:lumMod val="40000"/>
                        <a:lumOff val="60000"/>
                      </a:schemeClr>
                    </a:solidFill>
                  </a:tcPr>
                </a:tc>
                <a:tc>
                  <a:txBody>
                    <a:bodyPr/>
                    <a:lstStyle/>
                    <a:p>
                      <a:pPr algn="r">
                        <a:lnSpc>
                          <a:spcPct val="115000"/>
                        </a:lnSpc>
                        <a:spcAft>
                          <a:spcPts val="0"/>
                        </a:spcAft>
                      </a:pPr>
                      <a:r>
                        <a:rPr lang="ru-RU" sz="1600" b="1" noProof="0" dirty="0" smtClean="0">
                          <a:solidFill>
                            <a:srgbClr val="3015FF"/>
                          </a:solidFill>
                          <a:latin typeface="Times New Roman"/>
                          <a:ea typeface="Times New Roman"/>
                          <a:cs typeface="Times New Roman"/>
                        </a:rPr>
                        <a:t>0,700865</a:t>
                      </a:r>
                      <a:endParaRPr lang="ru-RU" sz="1600" b="1" noProof="0" dirty="0">
                        <a:solidFill>
                          <a:srgbClr val="3015FF"/>
                        </a:solidFill>
                        <a:latin typeface="Calibri"/>
                        <a:ea typeface="Times New Roman"/>
                        <a:cs typeface="Times New Roman"/>
                      </a:endParaRPr>
                    </a:p>
                  </a:txBody>
                  <a:tcPr marL="68580" marR="68580" marT="0" marB="0">
                    <a:lnL>
                      <a:noFill/>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chemeClr val="accent2">
                        <a:lumMod val="40000"/>
                        <a:lumOff val="60000"/>
                      </a:schemeClr>
                    </a:solidFill>
                  </a:tcPr>
                </a:tc>
              </a:tr>
              <a:tr h="238125">
                <a:tc>
                  <a:txBody>
                    <a:bodyPr/>
                    <a:lstStyle/>
                    <a:p>
                      <a:pPr>
                        <a:lnSpc>
                          <a:spcPct val="115000"/>
                        </a:lnSpc>
                        <a:spcAft>
                          <a:spcPts val="0"/>
                        </a:spcAft>
                      </a:pPr>
                      <a:r>
                        <a:rPr lang="ru-RU" sz="1600" b="1" noProof="0" dirty="0" smtClean="0">
                          <a:solidFill>
                            <a:srgbClr val="3015FF"/>
                          </a:solidFill>
                          <a:latin typeface="Times New Roman"/>
                          <a:ea typeface="Times New Roman"/>
                          <a:cs typeface="Times New Roman"/>
                        </a:rPr>
                        <a:t>Наблюдения</a:t>
                      </a:r>
                      <a:endParaRPr lang="ru-RU" sz="1600" b="1" noProof="0" dirty="0">
                        <a:solidFill>
                          <a:srgbClr val="3015FF"/>
                        </a:solidFill>
                        <a:latin typeface="Calibri"/>
                        <a:ea typeface="Times New Roman"/>
                        <a:cs typeface="Times New Roman"/>
                      </a:endParaRPr>
                    </a:p>
                  </a:txBody>
                  <a:tcPr marL="68580" marR="68580" marT="0" marB="0">
                    <a:lnL w="12700" cap="flat" cmpd="sng" algn="ctr">
                      <a:solidFill>
                        <a:srgbClr val="8064A2"/>
                      </a:solidFill>
                      <a:prstDash val="solid"/>
                      <a:round/>
                      <a:headEnd type="none" w="med" len="med"/>
                      <a:tailEnd type="none" w="med" len="med"/>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chemeClr val="accent1">
                        <a:lumMod val="90000"/>
                      </a:schemeClr>
                    </a:solidFill>
                  </a:tcPr>
                </a:tc>
                <a:tc>
                  <a:txBody>
                    <a:bodyPr/>
                    <a:lstStyle/>
                    <a:p>
                      <a:pPr algn="r">
                        <a:lnSpc>
                          <a:spcPct val="115000"/>
                        </a:lnSpc>
                        <a:spcAft>
                          <a:spcPts val="0"/>
                        </a:spcAft>
                      </a:pPr>
                      <a:r>
                        <a:rPr lang="ru-RU" sz="1600" b="1" noProof="0" dirty="0" smtClean="0">
                          <a:solidFill>
                            <a:srgbClr val="3015FF"/>
                          </a:solidFill>
                          <a:latin typeface="Times New Roman"/>
                          <a:ea typeface="Times New Roman"/>
                          <a:cs typeface="Times New Roman"/>
                        </a:rPr>
                        <a:t>30</a:t>
                      </a:r>
                      <a:endParaRPr lang="ru-RU" sz="1600" b="1" noProof="0" dirty="0">
                        <a:solidFill>
                          <a:srgbClr val="3015FF"/>
                        </a:solidFill>
                        <a:latin typeface="Calibri"/>
                        <a:ea typeface="Times New Roman"/>
                        <a:cs typeface="Times New Roman"/>
                      </a:endParaRPr>
                    </a:p>
                  </a:txBody>
                  <a:tcPr marL="68580" marR="68580" marT="0" marB="0">
                    <a:lnL>
                      <a:noFill/>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chemeClr val="accent1">
                        <a:lumMod val="90000"/>
                      </a:schemeClr>
                    </a:solidFill>
                  </a:tcPr>
                </a:tc>
              </a:tr>
            </a:tbl>
          </a:graphicData>
        </a:graphic>
      </p:graphicFrame>
      <p:graphicFrame>
        <p:nvGraphicFramePr>
          <p:cNvPr id="4" name="Таблица 3"/>
          <p:cNvGraphicFramePr>
            <a:graphicFrameLocks noGrp="1"/>
          </p:cNvGraphicFramePr>
          <p:nvPr/>
        </p:nvGraphicFramePr>
        <p:xfrm>
          <a:off x="3500430" y="785794"/>
          <a:ext cx="3649980" cy="841248"/>
        </p:xfrm>
        <a:graphic>
          <a:graphicData uri="http://schemas.openxmlformats.org/drawingml/2006/table">
            <a:tbl>
              <a:tblPr/>
              <a:tblGrid>
                <a:gridCol w="1762125"/>
                <a:gridCol w="1887855"/>
              </a:tblGrid>
              <a:tr h="214314">
                <a:tc gridSpan="2">
                  <a:txBody>
                    <a:bodyPr/>
                    <a:lstStyle/>
                    <a:p>
                      <a:pPr algn="ctr">
                        <a:lnSpc>
                          <a:spcPct val="115000"/>
                        </a:lnSpc>
                        <a:spcAft>
                          <a:spcPts val="0"/>
                        </a:spcAft>
                      </a:pPr>
                      <a:r>
                        <a:rPr lang="ru-RU" sz="1600" b="1" noProof="0" dirty="0" smtClean="0">
                          <a:solidFill>
                            <a:srgbClr val="3015FF"/>
                          </a:solidFill>
                          <a:latin typeface="Times New Roman"/>
                          <a:ea typeface="Times New Roman"/>
                          <a:cs typeface="Times New Roman"/>
                        </a:rPr>
                        <a:t>Коэффициенты</a:t>
                      </a:r>
                      <a:endParaRPr lang="ru-RU" sz="1600" b="1" noProof="0" dirty="0">
                        <a:solidFill>
                          <a:srgbClr val="3015FF"/>
                        </a:solidFill>
                        <a:latin typeface="Calibri"/>
                        <a:ea typeface="Times New Roman"/>
                        <a:cs typeface="Times New Roman"/>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hMerge="1">
                  <a:txBody>
                    <a:bodyPr/>
                    <a:lstStyle/>
                    <a:p>
                      <a:endParaRPr lang="ru-RU"/>
                    </a:p>
                  </a:txBody>
                  <a:tcPr/>
                </a:tc>
              </a:tr>
              <a:tr h="270259">
                <a:tc>
                  <a:txBody>
                    <a:bodyPr/>
                    <a:lstStyle/>
                    <a:p>
                      <a:pPr algn="ctr">
                        <a:lnSpc>
                          <a:spcPct val="115000"/>
                        </a:lnSpc>
                        <a:spcAft>
                          <a:spcPts val="0"/>
                        </a:spcAft>
                      </a:pPr>
                      <a:r>
                        <a:rPr lang="ru-RU" sz="1600" b="1" noProof="0" dirty="0" smtClean="0">
                          <a:solidFill>
                            <a:srgbClr val="3015FF"/>
                          </a:solidFill>
                          <a:latin typeface="Times New Roman"/>
                          <a:ea typeface="Times New Roman"/>
                          <a:cs typeface="Times New Roman"/>
                        </a:rPr>
                        <a:t>Y-пересечение</a:t>
                      </a:r>
                      <a:endParaRPr lang="ru-RU" sz="1600" b="1" noProof="0" dirty="0">
                        <a:solidFill>
                          <a:srgbClr val="3015FF"/>
                        </a:solidFill>
                        <a:latin typeface="Calibri"/>
                        <a:ea typeface="Times New Roman"/>
                        <a:cs typeface="Times New Roman"/>
                      </a:endParaRPr>
                    </a:p>
                  </a:txBody>
                  <a:tcPr marL="68580" marR="68580" marT="0" marB="0">
                    <a:lnL w="12700" cap="flat" cmpd="sng" algn="ctr">
                      <a:solidFill>
                        <a:srgbClr val="8064A2"/>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r>
                        <a:rPr lang="ru-RU" sz="1600" b="1" noProof="0" dirty="0" smtClean="0">
                          <a:solidFill>
                            <a:srgbClr val="3015FF"/>
                          </a:solidFill>
                          <a:latin typeface="Times New Roman"/>
                          <a:ea typeface="Times New Roman"/>
                          <a:cs typeface="Times New Roman"/>
                        </a:rPr>
                        <a:t>6,738609</a:t>
                      </a:r>
                      <a:endParaRPr lang="ru-RU" sz="1600" b="1" noProof="0" dirty="0">
                        <a:solidFill>
                          <a:srgbClr val="3015FF"/>
                        </a:solidFill>
                        <a:latin typeface="Calibri"/>
                        <a:ea typeface="Times New Roman"/>
                        <a:cs typeface="Times New Roman"/>
                      </a:endParaRPr>
                    </a:p>
                  </a:txBody>
                  <a:tcPr marL="68580" marR="68580" marT="0" marB="0">
                    <a:lnL>
                      <a:noFill/>
                    </a:lnL>
                    <a:lnR w="12700" cap="flat" cmpd="sng" algn="ctr">
                      <a:solidFill>
                        <a:srgbClr val="8064A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chemeClr val="accent2">
                        <a:lumMod val="40000"/>
                        <a:lumOff val="60000"/>
                      </a:schemeClr>
                    </a:solidFill>
                  </a:tcPr>
                </a:tc>
              </a:tr>
              <a:tr h="200025">
                <a:tc>
                  <a:txBody>
                    <a:bodyPr/>
                    <a:lstStyle/>
                    <a:p>
                      <a:pPr algn="ctr">
                        <a:lnSpc>
                          <a:spcPct val="115000"/>
                        </a:lnSpc>
                        <a:spcAft>
                          <a:spcPts val="0"/>
                        </a:spcAft>
                      </a:pPr>
                      <a:r>
                        <a:rPr lang="ru-RU" sz="1600" b="1" noProof="0" dirty="0" smtClean="0">
                          <a:solidFill>
                            <a:srgbClr val="3015FF"/>
                          </a:solidFill>
                          <a:latin typeface="Times New Roman"/>
                          <a:ea typeface="Times New Roman"/>
                          <a:cs typeface="Times New Roman"/>
                        </a:rPr>
                        <a:t>Переменная  X</a:t>
                      </a:r>
                      <a:endParaRPr lang="ru-RU" sz="1600" b="1" noProof="0" dirty="0">
                        <a:solidFill>
                          <a:srgbClr val="3015FF"/>
                        </a:solidFill>
                        <a:latin typeface="Calibri"/>
                        <a:ea typeface="Times New Roman"/>
                        <a:cs typeface="Times New Roman"/>
                      </a:endParaRPr>
                    </a:p>
                  </a:txBody>
                  <a:tcPr marL="68580" marR="68580" marT="0" marB="0">
                    <a:lnL w="12700" cap="flat" cmpd="sng" algn="ctr">
                      <a:solidFill>
                        <a:srgbClr val="8064A2"/>
                      </a:solidFill>
                      <a:prstDash val="solid"/>
                      <a:round/>
                      <a:headEnd type="none" w="med" len="med"/>
                      <a:tailEnd type="none" w="med" len="med"/>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chemeClr val="accent1">
                        <a:lumMod val="90000"/>
                      </a:schemeClr>
                    </a:solidFill>
                  </a:tcPr>
                </a:tc>
                <a:tc>
                  <a:txBody>
                    <a:bodyPr/>
                    <a:lstStyle/>
                    <a:p>
                      <a:pPr algn="ctr">
                        <a:lnSpc>
                          <a:spcPct val="115000"/>
                        </a:lnSpc>
                        <a:spcAft>
                          <a:spcPts val="0"/>
                        </a:spcAft>
                      </a:pPr>
                      <a:r>
                        <a:rPr lang="ru-RU" sz="1600" b="1" noProof="0" dirty="0" smtClean="0">
                          <a:solidFill>
                            <a:srgbClr val="3015FF"/>
                          </a:solidFill>
                          <a:latin typeface="Times New Roman"/>
                          <a:ea typeface="Times New Roman"/>
                          <a:cs typeface="Times New Roman"/>
                        </a:rPr>
                        <a:t>-0,665023</a:t>
                      </a:r>
                      <a:endParaRPr lang="ru-RU" sz="1600" b="1" noProof="0" dirty="0">
                        <a:solidFill>
                          <a:srgbClr val="3015FF"/>
                        </a:solidFill>
                        <a:latin typeface="Calibri"/>
                        <a:ea typeface="Times New Roman"/>
                        <a:cs typeface="Times New Roman"/>
                      </a:endParaRPr>
                    </a:p>
                  </a:txBody>
                  <a:tcPr marL="68580" marR="68580" marT="0" marB="0">
                    <a:lnL>
                      <a:noFill/>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chemeClr val="accent1">
                        <a:lumMod val="90000"/>
                      </a:schemeClr>
                    </a:solidFill>
                  </a:tcPr>
                </a:tc>
              </a:tr>
            </a:tbl>
          </a:graphicData>
        </a:graphic>
      </p:graphicFrame>
      <p:sp>
        <p:nvSpPr>
          <p:cNvPr id="5" name="Прямоугольник 4"/>
          <p:cNvSpPr/>
          <p:nvPr/>
        </p:nvSpPr>
        <p:spPr>
          <a:xfrm>
            <a:off x="142844" y="1500174"/>
            <a:ext cx="8643998" cy="369332"/>
          </a:xfrm>
          <a:prstGeom prst="rect">
            <a:avLst/>
          </a:prstGeom>
        </p:spPr>
        <p:txBody>
          <a:bodyPr wrap="square">
            <a:spAutoFit/>
          </a:bodyPr>
          <a:lstStyle/>
          <a:p>
            <a:r>
              <a:rPr lang="en-US" b="1" dirty="0" smtClean="0">
                <a:solidFill>
                  <a:srgbClr val="3015FF"/>
                </a:solidFill>
                <a:latin typeface="Times New Roman" pitchFamily="18" charset="0"/>
                <a:cs typeface="Times New Roman" pitchFamily="18" charset="0"/>
              </a:rPr>
              <a:t>Proceeding from calculations, we can write down the regression equation as follows:</a:t>
            </a:r>
            <a:endParaRPr lang="ru-RU" b="1" dirty="0">
              <a:solidFill>
                <a:srgbClr val="3015FF"/>
              </a:solidFill>
              <a:latin typeface="Times New Roman" pitchFamily="18" charset="0"/>
              <a:cs typeface="Times New Roman" pitchFamily="18" charset="0"/>
            </a:endParaRPr>
          </a:p>
        </p:txBody>
      </p:sp>
      <p:pic>
        <p:nvPicPr>
          <p:cNvPr id="32770"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14282" y="1857364"/>
            <a:ext cx="2714644" cy="275878"/>
          </a:xfrm>
          <a:prstGeom prst="rect">
            <a:avLst/>
          </a:prstGeom>
          <a:noFill/>
        </p:spPr>
      </p:pic>
      <p:pic>
        <p:nvPicPr>
          <p:cNvPr id="32769" name="Picture 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214678" y="1785926"/>
            <a:ext cx="1500198" cy="371336"/>
          </a:xfrm>
          <a:prstGeom prst="rect">
            <a:avLst/>
          </a:prstGeom>
          <a:noFill/>
        </p:spPr>
      </p:pic>
      <p:sp>
        <p:nvSpPr>
          <p:cNvPr id="32771"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32772" name="Rectangle 4"/>
          <p:cNvSpPr>
            <a:spLocks noChangeArrowheads="1"/>
          </p:cNvSpPr>
          <p:nvPr/>
        </p:nvSpPr>
        <p:spPr bwMode="auto">
          <a:xfrm>
            <a:off x="2857488" y="1857364"/>
            <a:ext cx="571472"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1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a:t>
            </a:r>
            <a:endParaRPr kumimoji="0" lang="ru-RU"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endParaRPr>
          </a:p>
        </p:txBody>
      </p:sp>
      <p:sp>
        <p:nvSpPr>
          <p:cNvPr id="32773" name="Rectangle 5"/>
          <p:cNvSpPr>
            <a:spLocks noChangeArrowheads="1"/>
          </p:cNvSpPr>
          <p:nvPr/>
        </p:nvSpPr>
        <p:spPr bwMode="auto">
          <a:xfrm>
            <a:off x="4643438" y="1785926"/>
            <a:ext cx="428596"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1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a:t>
            </a:r>
            <a:endParaRPr kumimoji="0" lang="uk-UA" sz="1800" b="0" i="0" u="none" strike="noStrike" cap="none" normalizeH="0" baseline="0" dirty="0" smtClean="0">
              <a:ln>
                <a:noFill/>
              </a:ln>
              <a:solidFill>
                <a:schemeClr val="tx1"/>
              </a:solidFill>
              <a:effectLst/>
              <a:latin typeface="Arial" pitchFamily="34" charset="0"/>
            </a:endParaRPr>
          </a:p>
        </p:txBody>
      </p:sp>
      <p:pic>
        <p:nvPicPr>
          <p:cNvPr id="11" name="Рисунок 10"/>
          <p:cNvPicPr/>
          <p:nvPr/>
        </p:nvPicPr>
        <p:blipFill>
          <a:blip r:embed="rId5" cstate="print">
            <a:clrChange>
              <a:clrFrom>
                <a:srgbClr val="FFFFFF"/>
              </a:clrFrom>
              <a:clrTo>
                <a:srgbClr val="FFFFFF">
                  <a:alpha val="0"/>
                </a:srgbClr>
              </a:clrTo>
            </a:clrChange>
          </a:blip>
          <a:srcRect/>
          <a:stretch>
            <a:fillRect/>
          </a:stretch>
        </p:blipFill>
        <p:spPr bwMode="auto">
          <a:xfrm>
            <a:off x="0" y="2000240"/>
            <a:ext cx="5357818" cy="48577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3251" name="Text Box 3"/>
          <p:cNvSpPr txBox="1">
            <a:spLocks noChangeArrowheads="1"/>
          </p:cNvSpPr>
          <p:nvPr/>
        </p:nvSpPr>
        <p:spPr bwMode="auto">
          <a:xfrm>
            <a:off x="-214346" y="0"/>
            <a:ext cx="9644130" cy="1071546"/>
          </a:xfrm>
          <a:prstGeom prst="rect">
            <a:avLst/>
          </a:prstGeom>
          <a:noFill/>
          <a:ln w="12700" algn="in">
            <a:noFill/>
            <a:miter lim="800000"/>
            <a:headEnd/>
            <a:tailEnd/>
          </a:ln>
          <a:effectLst/>
        </p:spPr>
        <p:txBody>
          <a:bodyPr vert="horz" wrap="square" lIns="36576" tIns="36576" rIns="36576" bIns="36576" numCol="1" anchor="t" anchorCtr="0" compatLnSpc="1">
            <a:prstTxWarp prst="textNoShape">
              <a:avLst/>
            </a:prstTxWarp>
          </a:bodyPr>
          <a:lstStyle/>
          <a:p>
            <a:pPr lvl="0" algn="ctr" fontAlgn="base">
              <a:spcBef>
                <a:spcPct val="0"/>
              </a:spcBef>
              <a:spcAft>
                <a:spcPct val="0"/>
              </a:spcAft>
            </a:pPr>
            <a:r>
              <a:rPr lang="en-US" sz="3000" b="1" dirty="0" smtClean="0">
                <a:solidFill>
                  <a:srgbClr val="3015FF"/>
                </a:solidFill>
                <a:latin typeface="Times New Roman" pitchFamily="18" charset="0"/>
                <a:cs typeface="Arial" pitchFamily="34" charset="0"/>
              </a:rPr>
              <a:t>Finding of the main factor of receiving by the pupil of a high GPA of estimation</a:t>
            </a:r>
            <a:endParaRPr kumimoji="0" lang="ru-RU" sz="3000" b="0" i="0" u="none" strike="noStrike" cap="none" normalizeH="0" baseline="0" dirty="0" smtClean="0">
              <a:ln>
                <a:noFill/>
              </a:ln>
              <a:solidFill>
                <a:srgbClr val="3015FF"/>
              </a:solidFill>
              <a:effectLst/>
              <a:latin typeface="Arial" pitchFamily="34" charset="0"/>
              <a:cs typeface="Arial" pitchFamily="34" charset="0"/>
            </a:endParaRPr>
          </a:p>
        </p:txBody>
      </p:sp>
      <p:graphicFrame>
        <p:nvGraphicFramePr>
          <p:cNvPr id="12" name="Таблица 11"/>
          <p:cNvGraphicFramePr>
            <a:graphicFrameLocks noGrp="1"/>
          </p:cNvGraphicFramePr>
          <p:nvPr/>
        </p:nvGraphicFramePr>
        <p:xfrm>
          <a:off x="0" y="1285860"/>
          <a:ext cx="4572000" cy="4654791"/>
        </p:xfrm>
        <a:graphic>
          <a:graphicData uri="http://schemas.openxmlformats.org/drawingml/2006/table">
            <a:tbl>
              <a:tblPr firstRow="1" bandRow="1">
                <a:tableStyleId>{5C22544A-7EE6-4342-B048-85BDC9FD1C3A}</a:tableStyleId>
              </a:tblPr>
              <a:tblGrid>
                <a:gridCol w="380969"/>
                <a:gridCol w="990607"/>
                <a:gridCol w="838206"/>
                <a:gridCol w="1143009"/>
                <a:gridCol w="685805"/>
                <a:gridCol w="533404"/>
              </a:tblGrid>
              <a:tr h="504176">
                <a:tc>
                  <a:txBody>
                    <a:bodyPr/>
                    <a:lstStyle/>
                    <a:p>
                      <a:r>
                        <a:rPr lang="uk-UA" sz="1200" dirty="0" smtClean="0">
                          <a:solidFill>
                            <a:srgbClr val="3015FF"/>
                          </a:solidFill>
                          <a:latin typeface="Times New Roman" pitchFamily="18" charset="0"/>
                          <a:cs typeface="Times New Roman" pitchFamily="18" charset="0"/>
                        </a:rPr>
                        <a:t>№</a:t>
                      </a:r>
                      <a:endParaRPr lang="ru-RU" sz="1200" dirty="0">
                        <a:solidFill>
                          <a:srgbClr val="3015FF"/>
                        </a:solidFill>
                        <a:latin typeface="Times New Roman" pitchFamily="18" charset="0"/>
                        <a:cs typeface="Times New Roman" pitchFamily="18" charset="0"/>
                      </a:endParaRPr>
                    </a:p>
                  </a:txBody>
                  <a:tcPr/>
                </a:tc>
                <a:tc>
                  <a:txBody>
                    <a:bodyPr/>
                    <a:lstStyle/>
                    <a:p>
                      <a:r>
                        <a:rPr lang="en-US" sz="1200" dirty="0" smtClean="0">
                          <a:solidFill>
                            <a:srgbClr val="3015FF"/>
                          </a:solidFill>
                          <a:latin typeface="Times New Roman" pitchFamily="18" charset="0"/>
                          <a:cs typeface="Times New Roman" pitchFamily="18" charset="0"/>
                        </a:rPr>
                        <a:t>Family</a:t>
                      </a:r>
                      <a:r>
                        <a:rPr lang="en-US" sz="1200" baseline="0" dirty="0" smtClean="0">
                          <a:solidFill>
                            <a:srgbClr val="3015FF"/>
                          </a:solidFill>
                          <a:latin typeface="Times New Roman" pitchFamily="18" charset="0"/>
                          <a:cs typeface="Times New Roman" pitchFamily="18" charset="0"/>
                        </a:rPr>
                        <a:t> name</a:t>
                      </a:r>
                      <a:endParaRPr lang="ru-RU" sz="1200" dirty="0">
                        <a:solidFill>
                          <a:srgbClr val="3015FF"/>
                        </a:solidFill>
                        <a:latin typeface="Times New Roman" pitchFamily="18" charset="0"/>
                        <a:cs typeface="Times New Roman" pitchFamily="18" charset="0"/>
                      </a:endParaRPr>
                    </a:p>
                  </a:txBody>
                  <a:tcPr/>
                </a:tc>
                <a:tc>
                  <a:txBody>
                    <a:bodyPr/>
                    <a:lstStyle/>
                    <a:p>
                      <a:r>
                        <a:rPr lang="en-US" sz="1200" dirty="0" smtClean="0">
                          <a:solidFill>
                            <a:srgbClr val="3015FF"/>
                          </a:solidFill>
                          <a:latin typeface="Times New Roman" pitchFamily="18" charset="0"/>
                          <a:cs typeface="Times New Roman" pitchFamily="18" charset="0"/>
                        </a:rPr>
                        <a:t>GPA</a:t>
                      </a:r>
                      <a:endParaRPr lang="ru-RU" sz="1200" dirty="0">
                        <a:solidFill>
                          <a:srgbClr val="3015FF"/>
                        </a:solidFill>
                        <a:latin typeface="Times New Roman" pitchFamily="18" charset="0"/>
                        <a:cs typeface="Times New Roman" pitchFamily="18" charset="0"/>
                      </a:endParaRPr>
                    </a:p>
                  </a:txBody>
                  <a:tcPr/>
                </a:tc>
                <a:tc>
                  <a:txBody>
                    <a:bodyPr/>
                    <a:lstStyle/>
                    <a:p>
                      <a:r>
                        <a:rPr kumimoji="0" lang="en-US" sz="1200" b="1" kern="1200" dirty="0" smtClean="0">
                          <a:solidFill>
                            <a:srgbClr val="3015FF"/>
                          </a:solidFill>
                          <a:latin typeface="+mn-lt"/>
                          <a:ea typeface="+mn-ea"/>
                          <a:cs typeface="+mn-cs"/>
                        </a:rPr>
                        <a:t>Number of Absences</a:t>
                      </a:r>
                      <a:endParaRPr kumimoji="0" lang="uk-UA" sz="1200" b="1" kern="1200" dirty="0" smtClean="0">
                        <a:solidFill>
                          <a:srgbClr val="3015FF"/>
                        </a:solidFill>
                        <a:latin typeface="+mn-lt"/>
                        <a:ea typeface="+mn-ea"/>
                        <a:cs typeface="+mn-cs"/>
                      </a:endParaRPr>
                    </a:p>
                  </a:txBody>
                  <a:tcPr/>
                </a:tc>
                <a:tc>
                  <a:txBody>
                    <a:bodyPr/>
                    <a:lstStyle/>
                    <a:p>
                      <a:r>
                        <a:rPr lang="en-US" sz="1200" dirty="0" smtClean="0">
                          <a:solidFill>
                            <a:srgbClr val="3015FF"/>
                          </a:solidFill>
                          <a:latin typeface="Times New Roman" pitchFamily="18" charset="0"/>
                          <a:cs typeface="Times New Roman" pitchFamily="18" charset="0"/>
                        </a:rPr>
                        <a:t>Time for hw</a:t>
                      </a:r>
                      <a:endParaRPr lang="ru-RU" sz="1200" dirty="0">
                        <a:solidFill>
                          <a:srgbClr val="3015FF"/>
                        </a:solidFill>
                        <a:latin typeface="Times New Roman" pitchFamily="18" charset="0"/>
                        <a:cs typeface="Times New Roman" pitchFamily="18" charset="0"/>
                      </a:endParaRPr>
                    </a:p>
                  </a:txBody>
                  <a:tcPr/>
                </a:tc>
                <a:tc>
                  <a:txBody>
                    <a:bodyPr/>
                    <a:lstStyle/>
                    <a:p>
                      <a:r>
                        <a:rPr lang="en-US" sz="1200" dirty="0" smtClean="0">
                          <a:solidFill>
                            <a:srgbClr val="3015FF"/>
                          </a:solidFill>
                          <a:latin typeface="Times New Roman" pitchFamily="18" charset="0"/>
                          <a:cs typeface="Times New Roman" pitchFamily="18" charset="0"/>
                        </a:rPr>
                        <a:t>(IQ)</a:t>
                      </a:r>
                      <a:endParaRPr lang="ru-RU" sz="1200" dirty="0">
                        <a:solidFill>
                          <a:srgbClr val="3015FF"/>
                        </a:solidFill>
                        <a:latin typeface="Times New Roman" pitchFamily="18" charset="0"/>
                        <a:cs typeface="Times New Roman" pitchFamily="18" charset="0"/>
                      </a:endParaRPr>
                    </a:p>
                  </a:txBody>
                  <a:tcPr/>
                </a:tc>
              </a:tr>
              <a:tr h="206374">
                <a:tc>
                  <a:txBody>
                    <a:bodyPr/>
                    <a:lstStyle/>
                    <a:p>
                      <a:r>
                        <a:rPr lang="uk-UA" sz="1200" b="1" dirty="0" smtClean="0">
                          <a:solidFill>
                            <a:srgbClr val="3015FF"/>
                          </a:solidFill>
                          <a:latin typeface="Times New Roman" pitchFamily="18" charset="0"/>
                          <a:cs typeface="Times New Roman" pitchFamily="18" charset="0"/>
                        </a:rPr>
                        <a:t>1</a:t>
                      </a:r>
                      <a:endParaRPr lang="ru-RU" sz="1200" b="1" dirty="0">
                        <a:solidFill>
                          <a:srgbClr val="3015FF"/>
                        </a:solidFill>
                        <a:latin typeface="Times New Roman" pitchFamily="18" charset="0"/>
                        <a:cs typeface="Times New Roman" pitchFamily="18" charset="0"/>
                      </a:endParaRPr>
                    </a:p>
                  </a:txBody>
                  <a:tcPr/>
                </a:tc>
                <a:tc>
                  <a:txBody>
                    <a:bodyPr/>
                    <a:lstStyle/>
                    <a:p>
                      <a:r>
                        <a:rPr lang="uk-UA" sz="1200" b="1" dirty="0" err="1" smtClean="0">
                          <a:solidFill>
                            <a:srgbClr val="3015FF"/>
                          </a:solidFill>
                          <a:latin typeface="Times New Roman" pitchFamily="18" charset="0"/>
                          <a:cs typeface="Times New Roman" pitchFamily="18" charset="0"/>
                        </a:rPr>
                        <a:t>Анпилов</a:t>
                      </a:r>
                      <a:endParaRPr lang="ru-RU" sz="1200" b="1" dirty="0">
                        <a:solidFill>
                          <a:srgbClr val="3015FF"/>
                        </a:solidFill>
                        <a:latin typeface="Times New Roman" pitchFamily="18" charset="0"/>
                        <a:cs typeface="Times New Roman" pitchFamily="18" charset="0"/>
                      </a:endParaRPr>
                    </a:p>
                  </a:txBody>
                  <a:tcPr/>
                </a:tc>
                <a:tc>
                  <a:txBody>
                    <a:bodyPr/>
                    <a:lstStyle/>
                    <a:p>
                      <a:pPr marR="0" indent="0" algn="ctr" rtl="0">
                        <a:spcBef>
                          <a:spcPts val="0"/>
                        </a:spcBef>
                        <a:spcAft>
                          <a:spcPts val="0"/>
                        </a:spcAft>
                      </a:pPr>
                      <a:r>
                        <a:rPr lang="uk-UA" sz="1200" b="1" kern="1400" dirty="0">
                          <a:solidFill>
                            <a:srgbClr val="3015FF"/>
                          </a:solidFill>
                          <a:latin typeface="Times New Roman"/>
                        </a:rPr>
                        <a:t>9,2</a:t>
                      </a:r>
                    </a:p>
                  </a:txBody>
                  <a:tcPr marL="68580" marR="68580" marT="0" marB="0"/>
                </a:tc>
                <a:tc>
                  <a:txBody>
                    <a:bodyPr/>
                    <a:lstStyle/>
                    <a:p>
                      <a:pPr marR="0" indent="0" algn="ctr" rtl="0">
                        <a:spcBef>
                          <a:spcPts val="0"/>
                        </a:spcBef>
                        <a:spcAft>
                          <a:spcPts val="0"/>
                        </a:spcAft>
                      </a:pPr>
                      <a:r>
                        <a:rPr lang="uk-UA" sz="1200" b="1" kern="1400" dirty="0">
                          <a:solidFill>
                            <a:srgbClr val="3015FF"/>
                          </a:solidFill>
                          <a:latin typeface="Times New Roman"/>
                        </a:rPr>
                        <a:t>184</a:t>
                      </a:r>
                    </a:p>
                  </a:txBody>
                  <a:tcPr marL="68580" marR="68580" marT="0" marB="0"/>
                </a:tc>
                <a:tc>
                  <a:txBody>
                    <a:bodyPr/>
                    <a:lstStyle/>
                    <a:p>
                      <a:pPr marR="0" indent="0" algn="ctr" rtl="0">
                        <a:spcBef>
                          <a:spcPts val="0"/>
                        </a:spcBef>
                        <a:spcAft>
                          <a:spcPts val="0"/>
                        </a:spcAft>
                      </a:pPr>
                      <a:r>
                        <a:rPr lang="uk-UA" sz="1200" b="1" kern="1400" dirty="0">
                          <a:solidFill>
                            <a:srgbClr val="3015FF"/>
                          </a:solidFill>
                          <a:latin typeface="Times New Roman"/>
                        </a:rPr>
                        <a:t>15,5</a:t>
                      </a:r>
                    </a:p>
                  </a:txBody>
                  <a:tcPr marL="68580" marR="68580" marT="0" marB="0"/>
                </a:tc>
                <a:tc>
                  <a:txBody>
                    <a:bodyPr/>
                    <a:lstStyle/>
                    <a:p>
                      <a:pPr marR="0" indent="0" algn="ctr" rtl="0">
                        <a:spcBef>
                          <a:spcPts val="0"/>
                        </a:spcBef>
                        <a:spcAft>
                          <a:spcPts val="0"/>
                        </a:spcAft>
                      </a:pPr>
                      <a:r>
                        <a:rPr lang="uk-UA" sz="1200" b="1" kern="1400" dirty="0">
                          <a:solidFill>
                            <a:srgbClr val="3015FF"/>
                          </a:solidFill>
                          <a:latin typeface="Times New Roman"/>
                        </a:rPr>
                        <a:t>126</a:t>
                      </a:r>
                    </a:p>
                  </a:txBody>
                  <a:tcPr marL="68580" marR="68580" marT="0" marB="0"/>
                </a:tc>
              </a:tr>
              <a:tr h="204960">
                <a:tc>
                  <a:txBody>
                    <a:bodyPr/>
                    <a:lstStyle/>
                    <a:p>
                      <a:r>
                        <a:rPr lang="uk-UA" sz="1200" b="1" dirty="0" smtClean="0">
                          <a:solidFill>
                            <a:srgbClr val="3015FF"/>
                          </a:solidFill>
                          <a:latin typeface="Times New Roman" pitchFamily="18" charset="0"/>
                          <a:cs typeface="Times New Roman" pitchFamily="18" charset="0"/>
                        </a:rPr>
                        <a:t>2</a:t>
                      </a:r>
                      <a:endParaRPr lang="ru-RU" sz="1200" b="1" dirty="0">
                        <a:solidFill>
                          <a:srgbClr val="3015FF"/>
                        </a:solidFill>
                        <a:latin typeface="Times New Roman" pitchFamily="18" charset="0"/>
                        <a:cs typeface="Times New Roman" pitchFamily="18" charset="0"/>
                      </a:endParaRPr>
                    </a:p>
                  </a:txBody>
                  <a:tcPr>
                    <a:solidFill>
                      <a:schemeClr val="accent5">
                        <a:lumMod val="75000"/>
                      </a:schemeClr>
                    </a:solidFill>
                  </a:tcPr>
                </a:tc>
                <a:tc>
                  <a:txBody>
                    <a:bodyPr/>
                    <a:lstStyle/>
                    <a:p>
                      <a:r>
                        <a:rPr lang="uk-UA" sz="1200" b="1" dirty="0" smtClean="0">
                          <a:solidFill>
                            <a:srgbClr val="3015FF"/>
                          </a:solidFill>
                          <a:latin typeface="Times New Roman" pitchFamily="18" charset="0"/>
                          <a:cs typeface="Times New Roman" pitchFamily="18" charset="0"/>
                        </a:rPr>
                        <a:t>Бабич</a:t>
                      </a:r>
                      <a:endParaRPr lang="ru-RU" sz="1200" b="1" dirty="0">
                        <a:solidFill>
                          <a:srgbClr val="3015FF"/>
                        </a:solidFill>
                        <a:latin typeface="Times New Roman" pitchFamily="18" charset="0"/>
                        <a:cs typeface="Times New Roman" pitchFamily="18" charset="0"/>
                      </a:endParaRPr>
                    </a:p>
                  </a:txBody>
                  <a:tcPr>
                    <a:solidFill>
                      <a:schemeClr val="accent5">
                        <a:lumMod val="75000"/>
                      </a:schemeClr>
                    </a:solidFill>
                  </a:tcPr>
                </a:tc>
                <a:tc>
                  <a:txBody>
                    <a:bodyPr/>
                    <a:lstStyle/>
                    <a:p>
                      <a:pPr marR="0" indent="0" algn="ctr" rtl="0">
                        <a:spcBef>
                          <a:spcPts val="0"/>
                        </a:spcBef>
                        <a:spcAft>
                          <a:spcPts val="0"/>
                        </a:spcAft>
                      </a:pPr>
                      <a:r>
                        <a:rPr lang="uk-UA" sz="1200" b="1" kern="1400" dirty="0">
                          <a:solidFill>
                            <a:srgbClr val="3015FF"/>
                          </a:solidFill>
                          <a:latin typeface="Times New Roman"/>
                        </a:rPr>
                        <a:t>5,2</a:t>
                      </a:r>
                    </a:p>
                  </a:txBody>
                  <a:tcPr marL="68580" marR="68580" marT="0" marB="0">
                    <a:solidFill>
                      <a:schemeClr val="accent5">
                        <a:lumMod val="75000"/>
                      </a:schemeClr>
                    </a:solidFill>
                  </a:tcPr>
                </a:tc>
                <a:tc>
                  <a:txBody>
                    <a:bodyPr/>
                    <a:lstStyle/>
                    <a:p>
                      <a:pPr marR="0" indent="0" algn="ctr" rtl="0">
                        <a:spcBef>
                          <a:spcPts val="0"/>
                        </a:spcBef>
                        <a:spcAft>
                          <a:spcPts val="0"/>
                        </a:spcAft>
                      </a:pPr>
                      <a:r>
                        <a:rPr lang="uk-UA" sz="1200" b="1" kern="1400" dirty="0">
                          <a:solidFill>
                            <a:srgbClr val="3015FF"/>
                          </a:solidFill>
                          <a:latin typeface="Times New Roman"/>
                        </a:rPr>
                        <a:t>239</a:t>
                      </a:r>
                    </a:p>
                  </a:txBody>
                  <a:tcPr marL="68580" marR="68580" marT="0" marB="0">
                    <a:solidFill>
                      <a:schemeClr val="accent5">
                        <a:lumMod val="75000"/>
                      </a:schemeClr>
                    </a:solidFill>
                  </a:tcPr>
                </a:tc>
                <a:tc>
                  <a:txBody>
                    <a:bodyPr/>
                    <a:lstStyle/>
                    <a:p>
                      <a:pPr marR="0" indent="0" algn="ctr" rtl="0">
                        <a:spcBef>
                          <a:spcPts val="0"/>
                        </a:spcBef>
                        <a:spcAft>
                          <a:spcPts val="0"/>
                        </a:spcAft>
                      </a:pPr>
                      <a:r>
                        <a:rPr lang="uk-UA" sz="1200" b="1" kern="1400" dirty="0">
                          <a:solidFill>
                            <a:srgbClr val="3015FF"/>
                          </a:solidFill>
                          <a:latin typeface="Times New Roman"/>
                        </a:rPr>
                        <a:t>7</a:t>
                      </a:r>
                    </a:p>
                  </a:txBody>
                  <a:tcPr marL="68580" marR="68580" marT="0" marB="0">
                    <a:solidFill>
                      <a:schemeClr val="accent5">
                        <a:lumMod val="75000"/>
                      </a:schemeClr>
                    </a:solidFill>
                  </a:tcPr>
                </a:tc>
                <a:tc>
                  <a:txBody>
                    <a:bodyPr/>
                    <a:lstStyle/>
                    <a:p>
                      <a:pPr marR="0" indent="0" algn="ctr" rtl="0">
                        <a:spcBef>
                          <a:spcPts val="0"/>
                        </a:spcBef>
                        <a:spcAft>
                          <a:spcPts val="0"/>
                        </a:spcAft>
                      </a:pPr>
                      <a:r>
                        <a:rPr lang="uk-UA" sz="1200" b="1" kern="1400" dirty="0">
                          <a:solidFill>
                            <a:srgbClr val="3015FF"/>
                          </a:solidFill>
                          <a:latin typeface="Times New Roman"/>
                        </a:rPr>
                        <a:t>86</a:t>
                      </a:r>
                    </a:p>
                  </a:txBody>
                  <a:tcPr marL="68580" marR="68580" marT="0" marB="0">
                    <a:solidFill>
                      <a:schemeClr val="accent5">
                        <a:lumMod val="75000"/>
                      </a:schemeClr>
                    </a:solidFill>
                  </a:tcPr>
                </a:tc>
              </a:tr>
              <a:tr h="277075">
                <a:tc>
                  <a:txBody>
                    <a:bodyPr/>
                    <a:lstStyle/>
                    <a:p>
                      <a:r>
                        <a:rPr lang="uk-UA" sz="1200" b="1" dirty="0" smtClean="0">
                          <a:solidFill>
                            <a:srgbClr val="3015FF"/>
                          </a:solidFill>
                          <a:latin typeface="Times New Roman" pitchFamily="18" charset="0"/>
                          <a:cs typeface="Times New Roman" pitchFamily="18" charset="0"/>
                        </a:rPr>
                        <a:t>3</a:t>
                      </a:r>
                      <a:endParaRPr lang="ru-RU" sz="1200" b="1" dirty="0">
                        <a:solidFill>
                          <a:srgbClr val="3015FF"/>
                        </a:solidFill>
                        <a:latin typeface="Times New Roman" pitchFamily="18" charset="0"/>
                        <a:cs typeface="Times New Roman" pitchFamily="18" charset="0"/>
                      </a:endParaRPr>
                    </a:p>
                  </a:txBody>
                  <a:tcPr/>
                </a:tc>
                <a:tc>
                  <a:txBody>
                    <a:bodyPr/>
                    <a:lstStyle/>
                    <a:p>
                      <a:r>
                        <a:rPr lang="uk-UA" sz="1200" b="1" dirty="0" err="1" smtClean="0">
                          <a:solidFill>
                            <a:srgbClr val="3015FF"/>
                          </a:solidFill>
                          <a:latin typeface="Times New Roman" pitchFamily="18" charset="0"/>
                          <a:cs typeface="Times New Roman" pitchFamily="18" charset="0"/>
                        </a:rPr>
                        <a:t>Бирюкова</a:t>
                      </a:r>
                      <a:endParaRPr lang="ru-RU" sz="1200" b="1" dirty="0">
                        <a:solidFill>
                          <a:srgbClr val="3015FF"/>
                        </a:solidFill>
                        <a:latin typeface="Times New Roman" pitchFamily="18" charset="0"/>
                        <a:cs typeface="Times New Roman" pitchFamily="18" charset="0"/>
                      </a:endParaRPr>
                    </a:p>
                  </a:txBody>
                  <a:tcPr/>
                </a:tc>
                <a:tc>
                  <a:txBody>
                    <a:bodyPr/>
                    <a:lstStyle/>
                    <a:p>
                      <a:pPr marR="0" indent="0" algn="ctr" rtl="0">
                        <a:spcBef>
                          <a:spcPts val="0"/>
                        </a:spcBef>
                        <a:spcAft>
                          <a:spcPts val="0"/>
                        </a:spcAft>
                      </a:pPr>
                      <a:r>
                        <a:rPr lang="uk-UA" sz="1200" b="1" kern="1400">
                          <a:solidFill>
                            <a:srgbClr val="3015FF"/>
                          </a:solidFill>
                          <a:latin typeface="Times New Roman"/>
                        </a:rPr>
                        <a:t>7,1</a:t>
                      </a:r>
                    </a:p>
                  </a:txBody>
                  <a:tcPr marL="68580" marR="68580" marT="0" marB="0"/>
                </a:tc>
                <a:tc>
                  <a:txBody>
                    <a:bodyPr/>
                    <a:lstStyle/>
                    <a:p>
                      <a:pPr marR="0" indent="0" algn="ctr" rtl="0">
                        <a:spcBef>
                          <a:spcPts val="0"/>
                        </a:spcBef>
                        <a:spcAft>
                          <a:spcPts val="0"/>
                        </a:spcAft>
                      </a:pPr>
                      <a:r>
                        <a:rPr lang="uk-UA" sz="1200" b="1" kern="1400">
                          <a:solidFill>
                            <a:srgbClr val="3015FF"/>
                          </a:solidFill>
                          <a:latin typeface="Times New Roman"/>
                        </a:rPr>
                        <a:t>145</a:t>
                      </a:r>
                    </a:p>
                  </a:txBody>
                  <a:tcPr marL="68580" marR="68580" marT="0" marB="0"/>
                </a:tc>
                <a:tc>
                  <a:txBody>
                    <a:bodyPr/>
                    <a:lstStyle/>
                    <a:p>
                      <a:pPr marR="0" indent="0" algn="ctr" rtl="0">
                        <a:spcBef>
                          <a:spcPts val="0"/>
                        </a:spcBef>
                        <a:spcAft>
                          <a:spcPts val="0"/>
                        </a:spcAft>
                      </a:pPr>
                      <a:r>
                        <a:rPr lang="uk-UA" sz="1200" b="1" kern="1400">
                          <a:solidFill>
                            <a:srgbClr val="3015FF"/>
                          </a:solidFill>
                          <a:latin typeface="Times New Roman"/>
                        </a:rPr>
                        <a:t>9,52</a:t>
                      </a:r>
                    </a:p>
                  </a:txBody>
                  <a:tcPr marL="68580" marR="68580" marT="0" marB="0"/>
                </a:tc>
                <a:tc>
                  <a:txBody>
                    <a:bodyPr/>
                    <a:lstStyle/>
                    <a:p>
                      <a:pPr marR="0" indent="0" algn="ctr" rtl="0">
                        <a:spcBef>
                          <a:spcPts val="0"/>
                        </a:spcBef>
                        <a:spcAft>
                          <a:spcPts val="0"/>
                        </a:spcAft>
                      </a:pPr>
                      <a:r>
                        <a:rPr lang="uk-UA" sz="1200" b="1" kern="1400">
                          <a:solidFill>
                            <a:srgbClr val="3015FF"/>
                          </a:solidFill>
                          <a:latin typeface="Times New Roman"/>
                        </a:rPr>
                        <a:t>101</a:t>
                      </a:r>
                    </a:p>
                  </a:txBody>
                  <a:tcPr marL="68580" marR="68580" marT="0" marB="0"/>
                </a:tc>
              </a:tr>
              <a:tr h="277075">
                <a:tc>
                  <a:txBody>
                    <a:bodyPr/>
                    <a:lstStyle/>
                    <a:p>
                      <a:r>
                        <a:rPr lang="uk-UA" sz="1200" b="1" dirty="0" smtClean="0">
                          <a:solidFill>
                            <a:srgbClr val="3015FF"/>
                          </a:solidFill>
                          <a:latin typeface="Times New Roman" pitchFamily="18" charset="0"/>
                          <a:cs typeface="Times New Roman" pitchFamily="18" charset="0"/>
                        </a:rPr>
                        <a:t>4</a:t>
                      </a:r>
                      <a:endParaRPr lang="ru-RU" sz="1200" b="1" dirty="0">
                        <a:solidFill>
                          <a:srgbClr val="3015FF"/>
                        </a:solidFill>
                        <a:latin typeface="Times New Roman" pitchFamily="18" charset="0"/>
                        <a:cs typeface="Times New Roman" pitchFamily="18" charset="0"/>
                      </a:endParaRPr>
                    </a:p>
                  </a:txBody>
                  <a:tcPr>
                    <a:solidFill>
                      <a:schemeClr val="accent5">
                        <a:lumMod val="75000"/>
                      </a:schemeClr>
                    </a:solidFill>
                  </a:tcPr>
                </a:tc>
                <a:tc>
                  <a:txBody>
                    <a:bodyPr/>
                    <a:lstStyle/>
                    <a:p>
                      <a:r>
                        <a:rPr lang="uk-UA" sz="1200" b="1" dirty="0" err="1" smtClean="0">
                          <a:solidFill>
                            <a:srgbClr val="3015FF"/>
                          </a:solidFill>
                          <a:latin typeface="Times New Roman" pitchFamily="18" charset="0"/>
                          <a:cs typeface="Times New Roman" pitchFamily="18" charset="0"/>
                        </a:rPr>
                        <a:t>Бородина</a:t>
                      </a:r>
                      <a:r>
                        <a:rPr lang="uk-UA" sz="1200" b="1" dirty="0" smtClean="0">
                          <a:solidFill>
                            <a:srgbClr val="3015FF"/>
                          </a:solidFill>
                          <a:latin typeface="Times New Roman" pitchFamily="18" charset="0"/>
                          <a:cs typeface="Times New Roman" pitchFamily="18" charset="0"/>
                        </a:rPr>
                        <a:t> </a:t>
                      </a:r>
                      <a:endParaRPr lang="ru-RU" sz="1200" b="1" dirty="0">
                        <a:solidFill>
                          <a:srgbClr val="3015FF"/>
                        </a:solidFill>
                        <a:latin typeface="Times New Roman" pitchFamily="18" charset="0"/>
                        <a:cs typeface="Times New Roman" pitchFamily="18" charset="0"/>
                      </a:endParaRPr>
                    </a:p>
                  </a:txBody>
                  <a:tcPr>
                    <a:solidFill>
                      <a:schemeClr val="accent5">
                        <a:lumMod val="75000"/>
                      </a:schemeClr>
                    </a:solidFill>
                  </a:tcPr>
                </a:tc>
                <a:tc>
                  <a:txBody>
                    <a:bodyPr/>
                    <a:lstStyle/>
                    <a:p>
                      <a:pPr marR="0" indent="0" algn="ctr" rtl="0">
                        <a:spcBef>
                          <a:spcPts val="0"/>
                        </a:spcBef>
                        <a:spcAft>
                          <a:spcPts val="0"/>
                        </a:spcAft>
                      </a:pPr>
                      <a:r>
                        <a:rPr lang="uk-UA" sz="1200" b="1" kern="1400" dirty="0">
                          <a:solidFill>
                            <a:srgbClr val="3015FF"/>
                          </a:solidFill>
                          <a:latin typeface="Times New Roman"/>
                        </a:rPr>
                        <a:t>9,8</a:t>
                      </a:r>
                    </a:p>
                  </a:txBody>
                  <a:tcPr marL="68580" marR="68580" marT="0" marB="0">
                    <a:solidFill>
                      <a:schemeClr val="accent5">
                        <a:lumMod val="75000"/>
                      </a:schemeClr>
                    </a:solidFill>
                  </a:tcPr>
                </a:tc>
                <a:tc>
                  <a:txBody>
                    <a:bodyPr/>
                    <a:lstStyle/>
                    <a:p>
                      <a:pPr marR="0" indent="0" algn="ctr" rtl="0">
                        <a:spcBef>
                          <a:spcPts val="0"/>
                        </a:spcBef>
                        <a:spcAft>
                          <a:spcPts val="0"/>
                        </a:spcAft>
                      </a:pPr>
                      <a:r>
                        <a:rPr lang="uk-UA" sz="1200" b="1" kern="1400" dirty="0">
                          <a:solidFill>
                            <a:srgbClr val="3015FF"/>
                          </a:solidFill>
                          <a:latin typeface="Times New Roman"/>
                        </a:rPr>
                        <a:t>161</a:t>
                      </a:r>
                    </a:p>
                  </a:txBody>
                  <a:tcPr marL="68580" marR="68580" marT="0" marB="0">
                    <a:solidFill>
                      <a:schemeClr val="accent5">
                        <a:lumMod val="75000"/>
                      </a:schemeClr>
                    </a:solidFill>
                  </a:tcPr>
                </a:tc>
                <a:tc>
                  <a:txBody>
                    <a:bodyPr/>
                    <a:lstStyle/>
                    <a:p>
                      <a:pPr marR="0" indent="0" algn="ctr" rtl="0">
                        <a:spcBef>
                          <a:spcPts val="0"/>
                        </a:spcBef>
                        <a:spcAft>
                          <a:spcPts val="0"/>
                        </a:spcAft>
                      </a:pPr>
                      <a:r>
                        <a:rPr lang="uk-UA" sz="1200" b="1" kern="1400" dirty="0">
                          <a:solidFill>
                            <a:srgbClr val="3015FF"/>
                          </a:solidFill>
                          <a:latin typeface="Times New Roman"/>
                        </a:rPr>
                        <a:t>8,48</a:t>
                      </a:r>
                    </a:p>
                  </a:txBody>
                  <a:tcPr marL="68580" marR="68580" marT="0" marB="0">
                    <a:solidFill>
                      <a:schemeClr val="accent5">
                        <a:lumMod val="75000"/>
                      </a:schemeClr>
                    </a:solidFill>
                  </a:tcPr>
                </a:tc>
                <a:tc>
                  <a:txBody>
                    <a:bodyPr/>
                    <a:lstStyle/>
                    <a:p>
                      <a:pPr marR="0" indent="0" algn="ctr" rtl="0">
                        <a:spcBef>
                          <a:spcPts val="0"/>
                        </a:spcBef>
                        <a:spcAft>
                          <a:spcPts val="0"/>
                        </a:spcAft>
                      </a:pPr>
                      <a:r>
                        <a:rPr lang="uk-UA" sz="1200" b="1" kern="1400" dirty="0">
                          <a:solidFill>
                            <a:srgbClr val="3015FF"/>
                          </a:solidFill>
                          <a:latin typeface="Times New Roman"/>
                        </a:rPr>
                        <a:t>129</a:t>
                      </a:r>
                    </a:p>
                  </a:txBody>
                  <a:tcPr marL="68580" marR="68580" marT="0" marB="0">
                    <a:solidFill>
                      <a:schemeClr val="accent5">
                        <a:lumMod val="75000"/>
                      </a:schemeClr>
                    </a:solidFill>
                  </a:tcPr>
                </a:tc>
              </a:tr>
              <a:tr h="277075">
                <a:tc>
                  <a:txBody>
                    <a:bodyPr/>
                    <a:lstStyle/>
                    <a:p>
                      <a:r>
                        <a:rPr lang="uk-UA" sz="1200" b="1" dirty="0" smtClean="0">
                          <a:solidFill>
                            <a:srgbClr val="3015FF"/>
                          </a:solidFill>
                          <a:latin typeface="Times New Roman" pitchFamily="18" charset="0"/>
                          <a:cs typeface="Times New Roman" pitchFamily="18" charset="0"/>
                        </a:rPr>
                        <a:t>5</a:t>
                      </a:r>
                      <a:endParaRPr lang="ru-RU" sz="1200" b="1" dirty="0">
                        <a:solidFill>
                          <a:srgbClr val="3015FF"/>
                        </a:solidFill>
                        <a:latin typeface="Times New Roman" pitchFamily="18" charset="0"/>
                        <a:cs typeface="Times New Roman" pitchFamily="18" charset="0"/>
                      </a:endParaRPr>
                    </a:p>
                  </a:txBody>
                  <a:tcPr/>
                </a:tc>
                <a:tc>
                  <a:txBody>
                    <a:bodyPr/>
                    <a:lstStyle/>
                    <a:p>
                      <a:r>
                        <a:rPr lang="uk-UA" sz="1200" b="1" dirty="0" err="1" smtClean="0">
                          <a:solidFill>
                            <a:srgbClr val="3015FF"/>
                          </a:solidFill>
                          <a:latin typeface="Times New Roman" pitchFamily="18" charset="0"/>
                          <a:cs typeface="Times New Roman" pitchFamily="18" charset="0"/>
                        </a:rPr>
                        <a:t>Воропай</a:t>
                      </a:r>
                      <a:endParaRPr lang="ru-RU" sz="1200" b="1" dirty="0">
                        <a:solidFill>
                          <a:srgbClr val="3015FF"/>
                        </a:solidFill>
                        <a:latin typeface="Times New Roman" pitchFamily="18" charset="0"/>
                        <a:cs typeface="Times New Roman" pitchFamily="18" charset="0"/>
                      </a:endParaRPr>
                    </a:p>
                  </a:txBody>
                  <a:tcPr/>
                </a:tc>
                <a:tc>
                  <a:txBody>
                    <a:bodyPr/>
                    <a:lstStyle/>
                    <a:p>
                      <a:pPr marR="0" indent="0" algn="ctr" rtl="0">
                        <a:spcBef>
                          <a:spcPts val="0"/>
                        </a:spcBef>
                        <a:spcAft>
                          <a:spcPts val="0"/>
                        </a:spcAft>
                      </a:pPr>
                      <a:r>
                        <a:rPr lang="uk-UA" sz="1200" b="1" kern="1400" dirty="0">
                          <a:solidFill>
                            <a:srgbClr val="3015FF"/>
                          </a:solidFill>
                          <a:latin typeface="Times New Roman"/>
                        </a:rPr>
                        <a:t>6,2</a:t>
                      </a:r>
                    </a:p>
                  </a:txBody>
                  <a:tcPr marL="68580" marR="68580" marT="0" marB="0"/>
                </a:tc>
                <a:tc>
                  <a:txBody>
                    <a:bodyPr/>
                    <a:lstStyle/>
                    <a:p>
                      <a:pPr marR="0" indent="0" algn="ctr" rtl="0">
                        <a:spcBef>
                          <a:spcPts val="0"/>
                        </a:spcBef>
                        <a:spcAft>
                          <a:spcPts val="0"/>
                        </a:spcAft>
                      </a:pPr>
                      <a:r>
                        <a:rPr lang="uk-UA" sz="1200" b="1" kern="1400">
                          <a:solidFill>
                            <a:srgbClr val="3015FF"/>
                          </a:solidFill>
                          <a:latin typeface="Times New Roman"/>
                        </a:rPr>
                        <a:t>203</a:t>
                      </a:r>
                    </a:p>
                  </a:txBody>
                  <a:tcPr marL="68580" marR="68580" marT="0" marB="0"/>
                </a:tc>
                <a:tc>
                  <a:txBody>
                    <a:bodyPr/>
                    <a:lstStyle/>
                    <a:p>
                      <a:pPr marR="0" indent="0" algn="ctr" rtl="0">
                        <a:spcBef>
                          <a:spcPts val="0"/>
                        </a:spcBef>
                        <a:spcAft>
                          <a:spcPts val="0"/>
                        </a:spcAft>
                      </a:pPr>
                      <a:r>
                        <a:rPr lang="uk-UA" sz="1200" b="1" kern="1400">
                          <a:solidFill>
                            <a:srgbClr val="3015FF"/>
                          </a:solidFill>
                          <a:latin typeface="Times New Roman"/>
                        </a:rPr>
                        <a:t>7,44</a:t>
                      </a:r>
                    </a:p>
                  </a:txBody>
                  <a:tcPr marL="68580" marR="68580" marT="0" marB="0"/>
                </a:tc>
                <a:tc>
                  <a:txBody>
                    <a:bodyPr/>
                    <a:lstStyle/>
                    <a:p>
                      <a:pPr marR="0" indent="0" algn="ctr" rtl="0">
                        <a:spcBef>
                          <a:spcPts val="0"/>
                        </a:spcBef>
                        <a:spcAft>
                          <a:spcPts val="0"/>
                        </a:spcAft>
                      </a:pPr>
                      <a:r>
                        <a:rPr lang="uk-UA" sz="1200" b="1" kern="1400">
                          <a:solidFill>
                            <a:srgbClr val="3015FF"/>
                          </a:solidFill>
                          <a:latin typeface="Times New Roman"/>
                        </a:rPr>
                        <a:t>89</a:t>
                      </a:r>
                    </a:p>
                  </a:txBody>
                  <a:tcPr marL="68580" marR="68580" marT="0" marB="0"/>
                </a:tc>
              </a:tr>
              <a:tr h="277075">
                <a:tc>
                  <a:txBody>
                    <a:bodyPr/>
                    <a:lstStyle/>
                    <a:p>
                      <a:r>
                        <a:rPr lang="uk-UA" sz="1200" b="1" dirty="0" smtClean="0">
                          <a:solidFill>
                            <a:srgbClr val="3015FF"/>
                          </a:solidFill>
                          <a:latin typeface="Times New Roman" pitchFamily="18" charset="0"/>
                          <a:cs typeface="Times New Roman" pitchFamily="18" charset="0"/>
                        </a:rPr>
                        <a:t>6</a:t>
                      </a:r>
                      <a:endParaRPr lang="ru-RU" sz="1200" b="1" dirty="0">
                        <a:solidFill>
                          <a:srgbClr val="3015FF"/>
                        </a:solidFill>
                        <a:latin typeface="Times New Roman" pitchFamily="18" charset="0"/>
                        <a:cs typeface="Times New Roman" pitchFamily="18" charset="0"/>
                      </a:endParaRPr>
                    </a:p>
                  </a:txBody>
                  <a:tcPr>
                    <a:solidFill>
                      <a:schemeClr val="accent5">
                        <a:lumMod val="75000"/>
                      </a:schemeClr>
                    </a:solidFill>
                  </a:tcPr>
                </a:tc>
                <a:tc>
                  <a:txBody>
                    <a:bodyPr/>
                    <a:lstStyle/>
                    <a:p>
                      <a:r>
                        <a:rPr lang="uk-UA" sz="1200" b="1" dirty="0" smtClean="0">
                          <a:solidFill>
                            <a:srgbClr val="3015FF"/>
                          </a:solidFill>
                          <a:latin typeface="Times New Roman" pitchFamily="18" charset="0"/>
                          <a:cs typeface="Times New Roman" pitchFamily="18" charset="0"/>
                        </a:rPr>
                        <a:t>Гаврилов</a:t>
                      </a:r>
                      <a:endParaRPr lang="ru-RU" sz="1200" b="1" dirty="0">
                        <a:solidFill>
                          <a:srgbClr val="3015FF"/>
                        </a:solidFill>
                        <a:latin typeface="Times New Roman" pitchFamily="18" charset="0"/>
                        <a:cs typeface="Times New Roman" pitchFamily="18" charset="0"/>
                      </a:endParaRPr>
                    </a:p>
                  </a:txBody>
                  <a:tcPr>
                    <a:solidFill>
                      <a:schemeClr val="accent5">
                        <a:lumMod val="75000"/>
                      </a:schemeClr>
                    </a:solidFill>
                  </a:tcPr>
                </a:tc>
                <a:tc>
                  <a:txBody>
                    <a:bodyPr/>
                    <a:lstStyle/>
                    <a:p>
                      <a:pPr marR="0" indent="0" algn="ctr" rtl="0">
                        <a:spcBef>
                          <a:spcPts val="0"/>
                        </a:spcBef>
                        <a:spcAft>
                          <a:spcPts val="0"/>
                        </a:spcAft>
                      </a:pPr>
                      <a:r>
                        <a:rPr lang="uk-UA" sz="1200" b="1" kern="1400" dirty="0">
                          <a:solidFill>
                            <a:srgbClr val="3015FF"/>
                          </a:solidFill>
                          <a:latin typeface="Times New Roman"/>
                        </a:rPr>
                        <a:t>7,0</a:t>
                      </a:r>
                    </a:p>
                  </a:txBody>
                  <a:tcPr marL="68580" marR="68580" marT="0" marB="0">
                    <a:solidFill>
                      <a:schemeClr val="accent5">
                        <a:lumMod val="75000"/>
                      </a:schemeClr>
                    </a:solidFill>
                  </a:tcPr>
                </a:tc>
                <a:tc>
                  <a:txBody>
                    <a:bodyPr/>
                    <a:lstStyle/>
                    <a:p>
                      <a:pPr marR="0" indent="0" algn="ctr" rtl="0">
                        <a:spcBef>
                          <a:spcPts val="0"/>
                        </a:spcBef>
                        <a:spcAft>
                          <a:spcPts val="0"/>
                        </a:spcAft>
                      </a:pPr>
                      <a:r>
                        <a:rPr lang="uk-UA" sz="1200" b="1" kern="1400" dirty="0">
                          <a:solidFill>
                            <a:srgbClr val="3015FF"/>
                          </a:solidFill>
                          <a:latin typeface="Times New Roman"/>
                        </a:rPr>
                        <a:t>74</a:t>
                      </a:r>
                    </a:p>
                  </a:txBody>
                  <a:tcPr marL="68580" marR="68580" marT="0" marB="0">
                    <a:solidFill>
                      <a:schemeClr val="accent5">
                        <a:lumMod val="75000"/>
                      </a:schemeClr>
                    </a:solidFill>
                  </a:tcPr>
                </a:tc>
                <a:tc>
                  <a:txBody>
                    <a:bodyPr/>
                    <a:lstStyle/>
                    <a:p>
                      <a:pPr marR="0" indent="0" algn="ctr" rtl="0">
                        <a:spcBef>
                          <a:spcPts val="0"/>
                        </a:spcBef>
                        <a:spcAft>
                          <a:spcPts val="0"/>
                        </a:spcAft>
                      </a:pPr>
                      <a:r>
                        <a:rPr lang="uk-UA" sz="1200" b="1" kern="1400" dirty="0">
                          <a:solidFill>
                            <a:srgbClr val="3015FF"/>
                          </a:solidFill>
                          <a:latin typeface="Times New Roman"/>
                        </a:rPr>
                        <a:t>8,97</a:t>
                      </a:r>
                    </a:p>
                  </a:txBody>
                  <a:tcPr marL="68580" marR="68580" marT="0" marB="0">
                    <a:solidFill>
                      <a:schemeClr val="accent5">
                        <a:lumMod val="75000"/>
                      </a:schemeClr>
                    </a:solidFill>
                  </a:tcPr>
                </a:tc>
                <a:tc>
                  <a:txBody>
                    <a:bodyPr/>
                    <a:lstStyle/>
                    <a:p>
                      <a:pPr marR="0" indent="0" algn="ctr" rtl="0">
                        <a:spcBef>
                          <a:spcPts val="0"/>
                        </a:spcBef>
                        <a:spcAft>
                          <a:spcPts val="0"/>
                        </a:spcAft>
                      </a:pPr>
                      <a:r>
                        <a:rPr lang="uk-UA" sz="1200" b="1" kern="1400" dirty="0">
                          <a:solidFill>
                            <a:srgbClr val="3015FF"/>
                          </a:solidFill>
                          <a:latin typeface="Times New Roman"/>
                        </a:rPr>
                        <a:t>107</a:t>
                      </a:r>
                    </a:p>
                  </a:txBody>
                  <a:tcPr marL="68580" marR="68580" marT="0" marB="0">
                    <a:solidFill>
                      <a:schemeClr val="accent5">
                        <a:lumMod val="75000"/>
                      </a:schemeClr>
                    </a:solidFill>
                  </a:tcPr>
                </a:tc>
              </a:tr>
              <a:tr h="277075">
                <a:tc>
                  <a:txBody>
                    <a:bodyPr/>
                    <a:lstStyle/>
                    <a:p>
                      <a:r>
                        <a:rPr lang="uk-UA" sz="1200" b="1" dirty="0" smtClean="0">
                          <a:solidFill>
                            <a:srgbClr val="3015FF"/>
                          </a:solidFill>
                          <a:latin typeface="Times New Roman" pitchFamily="18" charset="0"/>
                          <a:cs typeface="Times New Roman" pitchFamily="18" charset="0"/>
                        </a:rPr>
                        <a:t>7</a:t>
                      </a:r>
                      <a:endParaRPr lang="ru-RU" sz="1200" b="1" dirty="0">
                        <a:solidFill>
                          <a:srgbClr val="3015FF"/>
                        </a:solidFill>
                        <a:latin typeface="Times New Roman" pitchFamily="18" charset="0"/>
                        <a:cs typeface="Times New Roman" pitchFamily="18" charset="0"/>
                      </a:endParaRPr>
                    </a:p>
                  </a:txBody>
                  <a:tcPr/>
                </a:tc>
                <a:tc>
                  <a:txBody>
                    <a:bodyPr/>
                    <a:lstStyle/>
                    <a:p>
                      <a:r>
                        <a:rPr lang="uk-UA" sz="1200" b="1" dirty="0" smtClean="0">
                          <a:solidFill>
                            <a:srgbClr val="3015FF"/>
                          </a:solidFill>
                          <a:latin typeface="Times New Roman" pitchFamily="18" charset="0"/>
                          <a:cs typeface="Times New Roman" pitchFamily="18" charset="0"/>
                        </a:rPr>
                        <a:t>Герда</a:t>
                      </a:r>
                      <a:endParaRPr lang="ru-RU" sz="1200" b="1" dirty="0">
                        <a:solidFill>
                          <a:srgbClr val="3015FF"/>
                        </a:solidFill>
                        <a:latin typeface="Times New Roman" pitchFamily="18" charset="0"/>
                        <a:cs typeface="Times New Roman" pitchFamily="18" charset="0"/>
                      </a:endParaRPr>
                    </a:p>
                  </a:txBody>
                  <a:tcPr/>
                </a:tc>
                <a:tc>
                  <a:txBody>
                    <a:bodyPr/>
                    <a:lstStyle/>
                    <a:p>
                      <a:pPr marR="0" indent="0" algn="ctr" rtl="0">
                        <a:spcBef>
                          <a:spcPts val="0"/>
                        </a:spcBef>
                        <a:spcAft>
                          <a:spcPts val="0"/>
                        </a:spcAft>
                      </a:pPr>
                      <a:r>
                        <a:rPr lang="uk-UA" sz="1200" b="1" kern="1400" dirty="0">
                          <a:solidFill>
                            <a:srgbClr val="3015FF"/>
                          </a:solidFill>
                          <a:latin typeface="Times New Roman"/>
                        </a:rPr>
                        <a:t>4,8</a:t>
                      </a:r>
                    </a:p>
                  </a:txBody>
                  <a:tcPr marL="68580" marR="68580" marT="0" marB="0"/>
                </a:tc>
                <a:tc>
                  <a:txBody>
                    <a:bodyPr/>
                    <a:lstStyle/>
                    <a:p>
                      <a:pPr marR="0" indent="0" algn="ctr" rtl="0">
                        <a:spcBef>
                          <a:spcPts val="0"/>
                        </a:spcBef>
                        <a:spcAft>
                          <a:spcPts val="0"/>
                        </a:spcAft>
                      </a:pPr>
                      <a:r>
                        <a:rPr lang="uk-UA" sz="1200" b="1" kern="1400">
                          <a:solidFill>
                            <a:srgbClr val="3015FF"/>
                          </a:solidFill>
                          <a:latin typeface="Times New Roman"/>
                        </a:rPr>
                        <a:t>111</a:t>
                      </a:r>
                    </a:p>
                  </a:txBody>
                  <a:tcPr marL="68580" marR="68580" marT="0" marB="0"/>
                </a:tc>
                <a:tc>
                  <a:txBody>
                    <a:bodyPr/>
                    <a:lstStyle/>
                    <a:p>
                      <a:pPr marR="0" indent="0" algn="ctr" rtl="0">
                        <a:spcBef>
                          <a:spcPts val="0"/>
                        </a:spcBef>
                        <a:spcAft>
                          <a:spcPts val="0"/>
                        </a:spcAft>
                      </a:pPr>
                      <a:r>
                        <a:rPr lang="uk-UA" sz="1200" b="1" kern="1400">
                          <a:solidFill>
                            <a:srgbClr val="3015FF"/>
                          </a:solidFill>
                          <a:latin typeface="Times New Roman"/>
                        </a:rPr>
                        <a:t>4,65</a:t>
                      </a:r>
                    </a:p>
                  </a:txBody>
                  <a:tcPr marL="68580" marR="68580" marT="0" marB="0"/>
                </a:tc>
                <a:tc>
                  <a:txBody>
                    <a:bodyPr/>
                    <a:lstStyle/>
                    <a:p>
                      <a:pPr marR="0" indent="0" algn="ctr" rtl="0">
                        <a:spcBef>
                          <a:spcPts val="0"/>
                        </a:spcBef>
                        <a:spcAft>
                          <a:spcPts val="0"/>
                        </a:spcAft>
                      </a:pPr>
                      <a:r>
                        <a:rPr lang="uk-UA" sz="1200" b="1" kern="1400">
                          <a:solidFill>
                            <a:srgbClr val="3015FF"/>
                          </a:solidFill>
                          <a:latin typeface="Times New Roman"/>
                        </a:rPr>
                        <a:t>83</a:t>
                      </a:r>
                    </a:p>
                  </a:txBody>
                  <a:tcPr marL="68580" marR="68580" marT="0" marB="0"/>
                </a:tc>
              </a:tr>
              <a:tr h="277075">
                <a:tc>
                  <a:txBody>
                    <a:bodyPr/>
                    <a:lstStyle/>
                    <a:p>
                      <a:r>
                        <a:rPr lang="uk-UA" sz="1200" b="1" dirty="0" smtClean="0">
                          <a:solidFill>
                            <a:srgbClr val="3015FF"/>
                          </a:solidFill>
                          <a:latin typeface="Times New Roman" pitchFamily="18" charset="0"/>
                          <a:cs typeface="Times New Roman" pitchFamily="18" charset="0"/>
                        </a:rPr>
                        <a:t>8</a:t>
                      </a:r>
                      <a:endParaRPr lang="ru-RU" sz="1200" b="1" dirty="0">
                        <a:solidFill>
                          <a:srgbClr val="3015FF"/>
                        </a:solidFill>
                        <a:latin typeface="Times New Roman" pitchFamily="18" charset="0"/>
                        <a:cs typeface="Times New Roman" pitchFamily="18" charset="0"/>
                      </a:endParaRPr>
                    </a:p>
                  </a:txBody>
                  <a:tcPr>
                    <a:solidFill>
                      <a:schemeClr val="accent5">
                        <a:lumMod val="75000"/>
                      </a:schemeClr>
                    </a:solidFill>
                  </a:tcPr>
                </a:tc>
                <a:tc>
                  <a:txBody>
                    <a:bodyPr/>
                    <a:lstStyle/>
                    <a:p>
                      <a:r>
                        <a:rPr lang="uk-UA" sz="1200" b="1" dirty="0" err="1" smtClean="0">
                          <a:solidFill>
                            <a:srgbClr val="3015FF"/>
                          </a:solidFill>
                          <a:latin typeface="Times New Roman" pitchFamily="18" charset="0"/>
                          <a:cs typeface="Times New Roman" pitchFamily="18" charset="0"/>
                        </a:rPr>
                        <a:t>Иваников</a:t>
                      </a:r>
                      <a:endParaRPr lang="ru-RU" sz="1200" b="1" dirty="0">
                        <a:solidFill>
                          <a:srgbClr val="3015FF"/>
                        </a:solidFill>
                        <a:latin typeface="Times New Roman" pitchFamily="18" charset="0"/>
                        <a:cs typeface="Times New Roman" pitchFamily="18" charset="0"/>
                      </a:endParaRPr>
                    </a:p>
                  </a:txBody>
                  <a:tcPr>
                    <a:solidFill>
                      <a:schemeClr val="accent5">
                        <a:lumMod val="75000"/>
                      </a:schemeClr>
                    </a:solidFill>
                  </a:tcPr>
                </a:tc>
                <a:tc>
                  <a:txBody>
                    <a:bodyPr/>
                    <a:lstStyle/>
                    <a:p>
                      <a:pPr marR="0" indent="0" algn="ctr" rtl="0">
                        <a:spcBef>
                          <a:spcPts val="0"/>
                        </a:spcBef>
                        <a:spcAft>
                          <a:spcPts val="0"/>
                        </a:spcAft>
                      </a:pPr>
                      <a:r>
                        <a:rPr lang="uk-UA" sz="1200" b="1" kern="1400" dirty="0">
                          <a:solidFill>
                            <a:srgbClr val="3015FF"/>
                          </a:solidFill>
                          <a:latin typeface="Times New Roman"/>
                        </a:rPr>
                        <a:t>7,9</a:t>
                      </a:r>
                    </a:p>
                  </a:txBody>
                  <a:tcPr marL="68580" marR="68580" marT="0" marB="0">
                    <a:solidFill>
                      <a:schemeClr val="accent5">
                        <a:lumMod val="75000"/>
                      </a:schemeClr>
                    </a:solidFill>
                  </a:tcPr>
                </a:tc>
                <a:tc>
                  <a:txBody>
                    <a:bodyPr/>
                    <a:lstStyle/>
                    <a:p>
                      <a:pPr marR="0" indent="0" algn="ctr" rtl="0">
                        <a:spcBef>
                          <a:spcPts val="0"/>
                        </a:spcBef>
                        <a:spcAft>
                          <a:spcPts val="0"/>
                        </a:spcAft>
                      </a:pPr>
                      <a:r>
                        <a:rPr lang="uk-UA" sz="1200" b="1" kern="1400" dirty="0">
                          <a:solidFill>
                            <a:srgbClr val="3015FF"/>
                          </a:solidFill>
                          <a:latin typeface="Times New Roman"/>
                        </a:rPr>
                        <a:t>168</a:t>
                      </a:r>
                    </a:p>
                  </a:txBody>
                  <a:tcPr marL="68580" marR="68580" marT="0" marB="0">
                    <a:solidFill>
                      <a:schemeClr val="accent5">
                        <a:lumMod val="75000"/>
                      </a:schemeClr>
                    </a:solidFill>
                  </a:tcPr>
                </a:tc>
                <a:tc>
                  <a:txBody>
                    <a:bodyPr/>
                    <a:lstStyle/>
                    <a:p>
                      <a:pPr marR="0" indent="0" algn="ctr" rtl="0">
                        <a:spcBef>
                          <a:spcPts val="0"/>
                        </a:spcBef>
                        <a:spcAft>
                          <a:spcPts val="0"/>
                        </a:spcAft>
                      </a:pPr>
                      <a:r>
                        <a:rPr lang="uk-UA" sz="1200" b="1" kern="1400" dirty="0">
                          <a:solidFill>
                            <a:srgbClr val="3015FF"/>
                          </a:solidFill>
                          <a:latin typeface="Times New Roman"/>
                        </a:rPr>
                        <a:t>16,36</a:t>
                      </a:r>
                    </a:p>
                  </a:txBody>
                  <a:tcPr marL="68580" marR="68580" marT="0" marB="0">
                    <a:solidFill>
                      <a:schemeClr val="accent5">
                        <a:lumMod val="75000"/>
                      </a:schemeClr>
                    </a:solidFill>
                  </a:tcPr>
                </a:tc>
                <a:tc>
                  <a:txBody>
                    <a:bodyPr/>
                    <a:lstStyle/>
                    <a:p>
                      <a:pPr marR="0" indent="0" algn="ctr" rtl="0">
                        <a:spcBef>
                          <a:spcPts val="0"/>
                        </a:spcBef>
                        <a:spcAft>
                          <a:spcPts val="0"/>
                        </a:spcAft>
                      </a:pPr>
                      <a:r>
                        <a:rPr lang="uk-UA" sz="1200" b="1" kern="1400" dirty="0">
                          <a:solidFill>
                            <a:srgbClr val="3015FF"/>
                          </a:solidFill>
                          <a:latin typeface="Times New Roman"/>
                        </a:rPr>
                        <a:t>111</a:t>
                      </a:r>
                    </a:p>
                  </a:txBody>
                  <a:tcPr marL="68580" marR="68580" marT="0" marB="0">
                    <a:solidFill>
                      <a:schemeClr val="accent5">
                        <a:lumMod val="75000"/>
                      </a:schemeClr>
                    </a:solidFill>
                  </a:tcPr>
                </a:tc>
              </a:tr>
              <a:tr h="277075">
                <a:tc>
                  <a:txBody>
                    <a:bodyPr/>
                    <a:lstStyle/>
                    <a:p>
                      <a:r>
                        <a:rPr lang="uk-UA" sz="1200" b="1" dirty="0" smtClean="0">
                          <a:solidFill>
                            <a:srgbClr val="3015FF"/>
                          </a:solidFill>
                          <a:latin typeface="Times New Roman" pitchFamily="18" charset="0"/>
                          <a:cs typeface="Times New Roman" pitchFamily="18" charset="0"/>
                        </a:rPr>
                        <a:t>9</a:t>
                      </a:r>
                      <a:endParaRPr lang="ru-RU" sz="1200" b="1" dirty="0">
                        <a:solidFill>
                          <a:srgbClr val="3015FF"/>
                        </a:solidFill>
                        <a:latin typeface="Times New Roman" pitchFamily="18" charset="0"/>
                        <a:cs typeface="Times New Roman" pitchFamily="18" charset="0"/>
                      </a:endParaRPr>
                    </a:p>
                  </a:txBody>
                  <a:tcPr/>
                </a:tc>
                <a:tc>
                  <a:txBody>
                    <a:bodyPr/>
                    <a:lstStyle/>
                    <a:p>
                      <a:r>
                        <a:rPr lang="uk-UA" sz="1200" b="1" dirty="0" smtClean="0">
                          <a:solidFill>
                            <a:srgbClr val="3015FF"/>
                          </a:solidFill>
                          <a:latin typeface="Times New Roman" pitchFamily="18" charset="0"/>
                          <a:cs typeface="Times New Roman" pitchFamily="18" charset="0"/>
                        </a:rPr>
                        <a:t>Клименко</a:t>
                      </a:r>
                      <a:endParaRPr lang="ru-RU" sz="1200" b="1" dirty="0">
                        <a:solidFill>
                          <a:srgbClr val="3015FF"/>
                        </a:solidFill>
                        <a:latin typeface="Times New Roman" pitchFamily="18" charset="0"/>
                        <a:cs typeface="Times New Roman" pitchFamily="18" charset="0"/>
                      </a:endParaRPr>
                    </a:p>
                  </a:txBody>
                  <a:tcPr/>
                </a:tc>
                <a:tc>
                  <a:txBody>
                    <a:bodyPr/>
                    <a:lstStyle/>
                    <a:p>
                      <a:pPr marR="0" indent="0" algn="ctr" rtl="0">
                        <a:spcBef>
                          <a:spcPts val="0"/>
                        </a:spcBef>
                        <a:spcAft>
                          <a:spcPts val="0"/>
                        </a:spcAft>
                      </a:pPr>
                      <a:r>
                        <a:rPr lang="uk-UA" sz="1200" b="1" kern="1400" dirty="0">
                          <a:solidFill>
                            <a:srgbClr val="3015FF"/>
                          </a:solidFill>
                          <a:latin typeface="Times New Roman"/>
                        </a:rPr>
                        <a:t>4,5</a:t>
                      </a:r>
                    </a:p>
                  </a:txBody>
                  <a:tcPr marL="68580" marR="68580" marT="0" marB="0"/>
                </a:tc>
                <a:tc>
                  <a:txBody>
                    <a:bodyPr/>
                    <a:lstStyle/>
                    <a:p>
                      <a:pPr marR="0" indent="0" algn="ctr" rtl="0">
                        <a:spcBef>
                          <a:spcPts val="0"/>
                        </a:spcBef>
                        <a:spcAft>
                          <a:spcPts val="0"/>
                        </a:spcAft>
                      </a:pPr>
                      <a:r>
                        <a:rPr lang="uk-UA" sz="1200" b="1" kern="1400" dirty="0">
                          <a:solidFill>
                            <a:srgbClr val="3015FF"/>
                          </a:solidFill>
                          <a:latin typeface="Times New Roman"/>
                        </a:rPr>
                        <a:t>58</a:t>
                      </a:r>
                    </a:p>
                  </a:txBody>
                  <a:tcPr marL="68580" marR="68580" marT="0" marB="0"/>
                </a:tc>
                <a:tc>
                  <a:txBody>
                    <a:bodyPr/>
                    <a:lstStyle/>
                    <a:p>
                      <a:pPr marR="0" indent="0" algn="ctr" rtl="0">
                        <a:spcBef>
                          <a:spcPts val="0"/>
                        </a:spcBef>
                        <a:spcAft>
                          <a:spcPts val="0"/>
                        </a:spcAft>
                      </a:pPr>
                      <a:r>
                        <a:rPr lang="uk-UA" sz="1200" b="1" kern="1400">
                          <a:solidFill>
                            <a:srgbClr val="3015FF"/>
                          </a:solidFill>
                          <a:latin typeface="Times New Roman"/>
                        </a:rPr>
                        <a:t>5,63</a:t>
                      </a:r>
                    </a:p>
                  </a:txBody>
                  <a:tcPr marL="68580" marR="68580" marT="0" marB="0"/>
                </a:tc>
                <a:tc>
                  <a:txBody>
                    <a:bodyPr/>
                    <a:lstStyle/>
                    <a:p>
                      <a:pPr marR="0" indent="0" algn="ctr" rtl="0">
                        <a:spcBef>
                          <a:spcPts val="0"/>
                        </a:spcBef>
                        <a:spcAft>
                          <a:spcPts val="0"/>
                        </a:spcAft>
                      </a:pPr>
                      <a:r>
                        <a:rPr lang="uk-UA" sz="1200" b="1" kern="1400">
                          <a:solidFill>
                            <a:srgbClr val="3015FF"/>
                          </a:solidFill>
                          <a:latin typeface="Times New Roman"/>
                        </a:rPr>
                        <a:t>84</a:t>
                      </a:r>
                    </a:p>
                  </a:txBody>
                  <a:tcPr marL="68580" marR="68580" marT="0" marB="0"/>
                </a:tc>
              </a:tr>
              <a:tr h="277075">
                <a:tc>
                  <a:txBody>
                    <a:bodyPr/>
                    <a:lstStyle/>
                    <a:p>
                      <a:r>
                        <a:rPr lang="uk-UA" sz="1200" b="1" dirty="0" smtClean="0">
                          <a:solidFill>
                            <a:srgbClr val="3015FF"/>
                          </a:solidFill>
                          <a:latin typeface="Times New Roman" pitchFamily="18" charset="0"/>
                          <a:cs typeface="Times New Roman" pitchFamily="18" charset="0"/>
                        </a:rPr>
                        <a:t>10</a:t>
                      </a:r>
                      <a:endParaRPr lang="ru-RU" sz="1200" b="1" dirty="0">
                        <a:solidFill>
                          <a:srgbClr val="3015FF"/>
                        </a:solidFill>
                        <a:latin typeface="Times New Roman" pitchFamily="18" charset="0"/>
                        <a:cs typeface="Times New Roman" pitchFamily="18" charset="0"/>
                      </a:endParaRPr>
                    </a:p>
                  </a:txBody>
                  <a:tcPr>
                    <a:solidFill>
                      <a:schemeClr val="accent5">
                        <a:lumMod val="75000"/>
                      </a:schemeClr>
                    </a:solidFill>
                  </a:tcPr>
                </a:tc>
                <a:tc>
                  <a:txBody>
                    <a:bodyPr/>
                    <a:lstStyle/>
                    <a:p>
                      <a:r>
                        <a:rPr lang="uk-UA" sz="1200" b="1" dirty="0" err="1" smtClean="0">
                          <a:solidFill>
                            <a:srgbClr val="3015FF"/>
                          </a:solidFill>
                          <a:latin typeface="Times New Roman" pitchFamily="18" charset="0"/>
                          <a:cs typeface="Times New Roman" pitchFamily="18" charset="0"/>
                        </a:rPr>
                        <a:t>Команчи</a:t>
                      </a:r>
                      <a:endParaRPr lang="ru-RU" sz="1200" b="1" dirty="0">
                        <a:solidFill>
                          <a:srgbClr val="3015FF"/>
                        </a:solidFill>
                        <a:latin typeface="Times New Roman" pitchFamily="18" charset="0"/>
                        <a:cs typeface="Times New Roman" pitchFamily="18" charset="0"/>
                      </a:endParaRPr>
                    </a:p>
                  </a:txBody>
                  <a:tcPr>
                    <a:solidFill>
                      <a:schemeClr val="accent5">
                        <a:lumMod val="75000"/>
                      </a:schemeClr>
                    </a:solidFill>
                  </a:tcPr>
                </a:tc>
                <a:tc>
                  <a:txBody>
                    <a:bodyPr/>
                    <a:lstStyle/>
                    <a:p>
                      <a:pPr marR="0" indent="0" algn="ctr" rtl="0">
                        <a:spcBef>
                          <a:spcPts val="0"/>
                        </a:spcBef>
                        <a:spcAft>
                          <a:spcPts val="0"/>
                        </a:spcAft>
                      </a:pPr>
                      <a:r>
                        <a:rPr lang="uk-UA" sz="1200" b="1" kern="1400">
                          <a:solidFill>
                            <a:srgbClr val="3015FF"/>
                          </a:solidFill>
                          <a:latin typeface="Times New Roman"/>
                        </a:rPr>
                        <a:t>3,9</a:t>
                      </a:r>
                    </a:p>
                  </a:txBody>
                  <a:tcPr marL="68580" marR="68580" marT="0" marB="0">
                    <a:solidFill>
                      <a:schemeClr val="accent5">
                        <a:lumMod val="75000"/>
                      </a:schemeClr>
                    </a:solidFill>
                  </a:tcPr>
                </a:tc>
                <a:tc>
                  <a:txBody>
                    <a:bodyPr/>
                    <a:lstStyle/>
                    <a:p>
                      <a:pPr marR="0" indent="0" algn="ctr" rtl="0">
                        <a:spcBef>
                          <a:spcPts val="0"/>
                        </a:spcBef>
                        <a:spcAft>
                          <a:spcPts val="0"/>
                        </a:spcAft>
                      </a:pPr>
                      <a:r>
                        <a:rPr lang="uk-UA" sz="1200" b="1" kern="1400" dirty="0">
                          <a:solidFill>
                            <a:srgbClr val="3015FF"/>
                          </a:solidFill>
                          <a:latin typeface="Times New Roman"/>
                        </a:rPr>
                        <a:t>198</a:t>
                      </a:r>
                    </a:p>
                  </a:txBody>
                  <a:tcPr marL="68580" marR="68580" marT="0" marB="0">
                    <a:solidFill>
                      <a:schemeClr val="accent5">
                        <a:lumMod val="75000"/>
                      </a:schemeClr>
                    </a:solidFill>
                  </a:tcPr>
                </a:tc>
                <a:tc>
                  <a:txBody>
                    <a:bodyPr/>
                    <a:lstStyle/>
                    <a:p>
                      <a:pPr marR="0" indent="0" algn="ctr" rtl="0">
                        <a:spcBef>
                          <a:spcPts val="0"/>
                        </a:spcBef>
                        <a:spcAft>
                          <a:spcPts val="0"/>
                        </a:spcAft>
                      </a:pPr>
                      <a:r>
                        <a:rPr lang="uk-UA" sz="1200" b="1" kern="1400" dirty="0">
                          <a:solidFill>
                            <a:srgbClr val="3015FF"/>
                          </a:solidFill>
                          <a:latin typeface="Times New Roman"/>
                        </a:rPr>
                        <a:t>4</a:t>
                      </a:r>
                    </a:p>
                  </a:txBody>
                  <a:tcPr marL="68580" marR="68580" marT="0" marB="0">
                    <a:solidFill>
                      <a:schemeClr val="accent5">
                        <a:lumMod val="75000"/>
                      </a:schemeClr>
                    </a:solidFill>
                  </a:tcPr>
                </a:tc>
                <a:tc>
                  <a:txBody>
                    <a:bodyPr/>
                    <a:lstStyle/>
                    <a:p>
                      <a:pPr marR="0" indent="0" algn="ctr" rtl="0">
                        <a:spcBef>
                          <a:spcPts val="0"/>
                        </a:spcBef>
                        <a:spcAft>
                          <a:spcPts val="0"/>
                        </a:spcAft>
                      </a:pPr>
                      <a:r>
                        <a:rPr lang="uk-UA" sz="1200" b="1" kern="1400" dirty="0">
                          <a:solidFill>
                            <a:srgbClr val="3015FF"/>
                          </a:solidFill>
                          <a:latin typeface="Times New Roman"/>
                        </a:rPr>
                        <a:t>83</a:t>
                      </a:r>
                    </a:p>
                  </a:txBody>
                  <a:tcPr marL="68580" marR="68580" marT="0" marB="0">
                    <a:solidFill>
                      <a:schemeClr val="accent5">
                        <a:lumMod val="75000"/>
                      </a:schemeClr>
                    </a:solidFill>
                  </a:tcPr>
                </a:tc>
              </a:tr>
              <a:tr h="277075">
                <a:tc>
                  <a:txBody>
                    <a:bodyPr/>
                    <a:lstStyle/>
                    <a:p>
                      <a:r>
                        <a:rPr lang="uk-UA" sz="1200" b="1" dirty="0" smtClean="0">
                          <a:solidFill>
                            <a:srgbClr val="3015FF"/>
                          </a:solidFill>
                          <a:latin typeface="Times New Roman" pitchFamily="18" charset="0"/>
                          <a:cs typeface="Times New Roman" pitchFamily="18" charset="0"/>
                        </a:rPr>
                        <a:t>11</a:t>
                      </a:r>
                      <a:endParaRPr lang="ru-RU" sz="1200" b="1" dirty="0">
                        <a:solidFill>
                          <a:srgbClr val="3015FF"/>
                        </a:solidFill>
                        <a:latin typeface="Times New Roman" pitchFamily="18" charset="0"/>
                        <a:cs typeface="Times New Roman" pitchFamily="18" charset="0"/>
                      </a:endParaRPr>
                    </a:p>
                  </a:txBody>
                  <a:tcPr/>
                </a:tc>
                <a:tc>
                  <a:txBody>
                    <a:bodyPr/>
                    <a:lstStyle/>
                    <a:p>
                      <a:r>
                        <a:rPr lang="uk-UA" sz="1200" b="1" dirty="0" smtClean="0">
                          <a:solidFill>
                            <a:srgbClr val="3015FF"/>
                          </a:solidFill>
                          <a:latin typeface="Times New Roman" pitchFamily="18" charset="0"/>
                          <a:cs typeface="Times New Roman" pitchFamily="18" charset="0"/>
                        </a:rPr>
                        <a:t>Кононенко</a:t>
                      </a:r>
                      <a:endParaRPr lang="ru-RU" sz="1200" b="1" dirty="0">
                        <a:solidFill>
                          <a:srgbClr val="3015FF"/>
                        </a:solidFill>
                        <a:latin typeface="Times New Roman" pitchFamily="18" charset="0"/>
                        <a:cs typeface="Times New Roman" pitchFamily="18" charset="0"/>
                      </a:endParaRPr>
                    </a:p>
                  </a:txBody>
                  <a:tcPr/>
                </a:tc>
                <a:tc>
                  <a:txBody>
                    <a:bodyPr/>
                    <a:lstStyle/>
                    <a:p>
                      <a:pPr marR="0" indent="0" algn="ctr" rtl="0">
                        <a:spcBef>
                          <a:spcPts val="0"/>
                        </a:spcBef>
                        <a:spcAft>
                          <a:spcPts val="0"/>
                        </a:spcAft>
                      </a:pPr>
                      <a:r>
                        <a:rPr lang="uk-UA" sz="1200" b="1" kern="1400" dirty="0">
                          <a:solidFill>
                            <a:srgbClr val="3015FF"/>
                          </a:solidFill>
                          <a:latin typeface="Times New Roman"/>
                        </a:rPr>
                        <a:t>6,1</a:t>
                      </a:r>
                    </a:p>
                  </a:txBody>
                  <a:tcPr marL="68580" marR="68580" marT="0" marB="0"/>
                </a:tc>
                <a:tc>
                  <a:txBody>
                    <a:bodyPr/>
                    <a:lstStyle/>
                    <a:p>
                      <a:pPr marR="0" indent="0" algn="ctr" rtl="0">
                        <a:spcBef>
                          <a:spcPts val="0"/>
                        </a:spcBef>
                        <a:spcAft>
                          <a:spcPts val="0"/>
                        </a:spcAft>
                      </a:pPr>
                      <a:r>
                        <a:rPr lang="uk-UA" sz="1200" b="1" kern="1400" dirty="0">
                          <a:solidFill>
                            <a:srgbClr val="3015FF"/>
                          </a:solidFill>
                          <a:latin typeface="Times New Roman"/>
                        </a:rPr>
                        <a:t>67</a:t>
                      </a:r>
                    </a:p>
                  </a:txBody>
                  <a:tcPr marL="68580" marR="68580" marT="0" marB="0"/>
                </a:tc>
                <a:tc>
                  <a:txBody>
                    <a:bodyPr/>
                    <a:lstStyle/>
                    <a:p>
                      <a:pPr marR="0" indent="0" algn="ctr" rtl="0">
                        <a:spcBef>
                          <a:spcPts val="0"/>
                        </a:spcBef>
                        <a:spcAft>
                          <a:spcPts val="0"/>
                        </a:spcAft>
                      </a:pPr>
                      <a:r>
                        <a:rPr lang="uk-UA" sz="1200" b="1" kern="1400">
                          <a:solidFill>
                            <a:srgbClr val="3015FF"/>
                          </a:solidFill>
                          <a:latin typeface="Times New Roman"/>
                        </a:rPr>
                        <a:t>17,69</a:t>
                      </a:r>
                    </a:p>
                  </a:txBody>
                  <a:tcPr marL="68580" marR="68580" marT="0" marB="0"/>
                </a:tc>
                <a:tc>
                  <a:txBody>
                    <a:bodyPr/>
                    <a:lstStyle/>
                    <a:p>
                      <a:pPr marR="0" indent="0" algn="ctr" rtl="0">
                        <a:spcBef>
                          <a:spcPts val="0"/>
                        </a:spcBef>
                        <a:spcAft>
                          <a:spcPts val="0"/>
                        </a:spcAft>
                      </a:pPr>
                      <a:r>
                        <a:rPr lang="uk-UA" sz="1200" b="1" kern="1400">
                          <a:solidFill>
                            <a:srgbClr val="3015FF"/>
                          </a:solidFill>
                          <a:latin typeface="Times New Roman"/>
                        </a:rPr>
                        <a:t>90</a:t>
                      </a:r>
                    </a:p>
                  </a:txBody>
                  <a:tcPr marL="68580" marR="68580" marT="0" marB="0"/>
                </a:tc>
              </a:tr>
              <a:tr h="277075">
                <a:tc>
                  <a:txBody>
                    <a:bodyPr/>
                    <a:lstStyle/>
                    <a:p>
                      <a:r>
                        <a:rPr lang="uk-UA" sz="1200" b="1" dirty="0" smtClean="0">
                          <a:solidFill>
                            <a:srgbClr val="3015FF"/>
                          </a:solidFill>
                          <a:latin typeface="Times New Roman" pitchFamily="18" charset="0"/>
                          <a:cs typeface="Times New Roman" pitchFamily="18" charset="0"/>
                        </a:rPr>
                        <a:t>12</a:t>
                      </a:r>
                      <a:endParaRPr lang="ru-RU" sz="1200" b="1" dirty="0">
                        <a:solidFill>
                          <a:srgbClr val="3015FF"/>
                        </a:solidFill>
                        <a:latin typeface="Times New Roman" pitchFamily="18" charset="0"/>
                        <a:cs typeface="Times New Roman" pitchFamily="18" charset="0"/>
                      </a:endParaRPr>
                    </a:p>
                  </a:txBody>
                  <a:tcPr>
                    <a:solidFill>
                      <a:schemeClr val="accent5">
                        <a:lumMod val="75000"/>
                      </a:schemeClr>
                    </a:solidFill>
                  </a:tcPr>
                </a:tc>
                <a:tc>
                  <a:txBody>
                    <a:bodyPr/>
                    <a:lstStyle/>
                    <a:p>
                      <a:r>
                        <a:rPr lang="uk-UA" sz="1200" b="1" dirty="0" err="1" smtClean="0">
                          <a:solidFill>
                            <a:srgbClr val="3015FF"/>
                          </a:solidFill>
                          <a:latin typeface="Times New Roman" pitchFamily="18" charset="0"/>
                          <a:cs typeface="Times New Roman" pitchFamily="18" charset="0"/>
                        </a:rPr>
                        <a:t>Коржова</a:t>
                      </a:r>
                      <a:r>
                        <a:rPr lang="uk-UA" sz="1200" b="1" dirty="0" smtClean="0">
                          <a:solidFill>
                            <a:srgbClr val="3015FF"/>
                          </a:solidFill>
                          <a:latin typeface="Times New Roman" pitchFamily="18" charset="0"/>
                          <a:cs typeface="Times New Roman" pitchFamily="18" charset="0"/>
                        </a:rPr>
                        <a:t> </a:t>
                      </a:r>
                      <a:endParaRPr lang="ru-RU" sz="1200" b="1" dirty="0">
                        <a:solidFill>
                          <a:srgbClr val="3015FF"/>
                        </a:solidFill>
                        <a:latin typeface="Times New Roman" pitchFamily="18" charset="0"/>
                        <a:cs typeface="Times New Roman" pitchFamily="18" charset="0"/>
                      </a:endParaRPr>
                    </a:p>
                  </a:txBody>
                  <a:tcPr>
                    <a:solidFill>
                      <a:schemeClr val="accent5">
                        <a:lumMod val="75000"/>
                      </a:schemeClr>
                    </a:solidFill>
                  </a:tcPr>
                </a:tc>
                <a:tc>
                  <a:txBody>
                    <a:bodyPr/>
                    <a:lstStyle/>
                    <a:p>
                      <a:pPr marR="0" indent="0" algn="ctr" rtl="0">
                        <a:spcBef>
                          <a:spcPts val="0"/>
                        </a:spcBef>
                        <a:spcAft>
                          <a:spcPts val="0"/>
                        </a:spcAft>
                      </a:pPr>
                      <a:r>
                        <a:rPr lang="uk-UA" sz="1200" b="1" kern="1400" dirty="0">
                          <a:solidFill>
                            <a:srgbClr val="3015FF"/>
                          </a:solidFill>
                          <a:latin typeface="Times New Roman"/>
                        </a:rPr>
                        <a:t>8,4</a:t>
                      </a:r>
                    </a:p>
                  </a:txBody>
                  <a:tcPr marL="68580" marR="68580" marT="0" marB="0">
                    <a:solidFill>
                      <a:schemeClr val="accent5">
                        <a:lumMod val="75000"/>
                      </a:schemeClr>
                    </a:solidFill>
                  </a:tcPr>
                </a:tc>
                <a:tc>
                  <a:txBody>
                    <a:bodyPr/>
                    <a:lstStyle/>
                    <a:p>
                      <a:pPr marR="0" indent="0" algn="ctr" rtl="0">
                        <a:spcBef>
                          <a:spcPts val="0"/>
                        </a:spcBef>
                        <a:spcAft>
                          <a:spcPts val="0"/>
                        </a:spcAft>
                      </a:pPr>
                      <a:r>
                        <a:rPr lang="uk-UA" sz="1200" b="1" kern="1400" dirty="0">
                          <a:solidFill>
                            <a:srgbClr val="3015FF"/>
                          </a:solidFill>
                          <a:latin typeface="Times New Roman"/>
                        </a:rPr>
                        <a:t>280</a:t>
                      </a:r>
                    </a:p>
                  </a:txBody>
                  <a:tcPr marL="68580" marR="68580" marT="0" marB="0">
                    <a:solidFill>
                      <a:schemeClr val="accent5">
                        <a:lumMod val="75000"/>
                      </a:schemeClr>
                    </a:solidFill>
                  </a:tcPr>
                </a:tc>
                <a:tc>
                  <a:txBody>
                    <a:bodyPr/>
                    <a:lstStyle/>
                    <a:p>
                      <a:pPr marR="0" indent="0" algn="ctr" rtl="0">
                        <a:spcBef>
                          <a:spcPts val="0"/>
                        </a:spcBef>
                        <a:spcAft>
                          <a:spcPts val="0"/>
                        </a:spcAft>
                      </a:pPr>
                      <a:r>
                        <a:rPr lang="uk-UA" sz="1200" b="1" kern="1400" dirty="0">
                          <a:solidFill>
                            <a:srgbClr val="3015FF"/>
                          </a:solidFill>
                          <a:latin typeface="Times New Roman"/>
                        </a:rPr>
                        <a:t>23,54</a:t>
                      </a:r>
                    </a:p>
                  </a:txBody>
                  <a:tcPr marL="68580" marR="68580" marT="0" marB="0">
                    <a:solidFill>
                      <a:schemeClr val="accent5">
                        <a:lumMod val="75000"/>
                      </a:schemeClr>
                    </a:solidFill>
                  </a:tcPr>
                </a:tc>
                <a:tc>
                  <a:txBody>
                    <a:bodyPr/>
                    <a:lstStyle/>
                    <a:p>
                      <a:pPr marR="0" indent="0" algn="ctr" rtl="0">
                        <a:spcBef>
                          <a:spcPts val="0"/>
                        </a:spcBef>
                        <a:spcAft>
                          <a:spcPts val="0"/>
                        </a:spcAft>
                      </a:pPr>
                      <a:r>
                        <a:rPr lang="uk-UA" sz="1200" b="1" kern="1400" dirty="0">
                          <a:solidFill>
                            <a:srgbClr val="3015FF"/>
                          </a:solidFill>
                          <a:latin typeface="Times New Roman"/>
                        </a:rPr>
                        <a:t>115</a:t>
                      </a:r>
                    </a:p>
                  </a:txBody>
                  <a:tcPr marL="68580" marR="68580" marT="0" marB="0">
                    <a:solidFill>
                      <a:schemeClr val="accent5">
                        <a:lumMod val="75000"/>
                      </a:schemeClr>
                    </a:solidFill>
                  </a:tcPr>
                </a:tc>
              </a:tr>
              <a:tr h="277075">
                <a:tc>
                  <a:txBody>
                    <a:bodyPr/>
                    <a:lstStyle/>
                    <a:p>
                      <a:r>
                        <a:rPr lang="uk-UA" sz="1200" b="1" dirty="0" smtClean="0">
                          <a:solidFill>
                            <a:srgbClr val="3015FF"/>
                          </a:solidFill>
                          <a:latin typeface="Times New Roman" pitchFamily="18" charset="0"/>
                          <a:cs typeface="Times New Roman" pitchFamily="18" charset="0"/>
                        </a:rPr>
                        <a:t>13</a:t>
                      </a:r>
                      <a:endParaRPr lang="ru-RU" sz="1200" b="1" dirty="0">
                        <a:solidFill>
                          <a:srgbClr val="3015FF"/>
                        </a:solidFill>
                        <a:latin typeface="Times New Roman" pitchFamily="18" charset="0"/>
                        <a:cs typeface="Times New Roman" pitchFamily="18" charset="0"/>
                      </a:endParaRPr>
                    </a:p>
                  </a:txBody>
                  <a:tcPr/>
                </a:tc>
                <a:tc>
                  <a:txBody>
                    <a:bodyPr/>
                    <a:lstStyle/>
                    <a:p>
                      <a:r>
                        <a:rPr lang="uk-UA" sz="1200" b="1" dirty="0" smtClean="0">
                          <a:solidFill>
                            <a:srgbClr val="3015FF"/>
                          </a:solidFill>
                          <a:latin typeface="Times New Roman" pitchFamily="18" charset="0"/>
                          <a:cs typeface="Times New Roman" pitchFamily="18" charset="0"/>
                        </a:rPr>
                        <a:t>Короткова</a:t>
                      </a:r>
                      <a:endParaRPr lang="ru-RU" sz="1200" b="1" dirty="0">
                        <a:solidFill>
                          <a:srgbClr val="3015FF"/>
                        </a:solidFill>
                        <a:latin typeface="Times New Roman" pitchFamily="18" charset="0"/>
                        <a:cs typeface="Times New Roman" pitchFamily="18" charset="0"/>
                      </a:endParaRPr>
                    </a:p>
                  </a:txBody>
                  <a:tcPr/>
                </a:tc>
                <a:tc>
                  <a:txBody>
                    <a:bodyPr/>
                    <a:lstStyle/>
                    <a:p>
                      <a:pPr marR="0" indent="0" algn="ctr" rtl="0">
                        <a:spcBef>
                          <a:spcPts val="0"/>
                        </a:spcBef>
                        <a:spcAft>
                          <a:spcPts val="0"/>
                        </a:spcAft>
                      </a:pPr>
                      <a:r>
                        <a:rPr lang="uk-UA" sz="1200" b="1" kern="1400">
                          <a:solidFill>
                            <a:srgbClr val="3015FF"/>
                          </a:solidFill>
                          <a:latin typeface="Times New Roman"/>
                        </a:rPr>
                        <a:t>8,7</a:t>
                      </a:r>
                    </a:p>
                  </a:txBody>
                  <a:tcPr marL="68580" marR="68580" marT="0" marB="0"/>
                </a:tc>
                <a:tc>
                  <a:txBody>
                    <a:bodyPr/>
                    <a:lstStyle/>
                    <a:p>
                      <a:pPr marR="0" indent="0" algn="ctr" rtl="0">
                        <a:spcBef>
                          <a:spcPts val="0"/>
                        </a:spcBef>
                        <a:spcAft>
                          <a:spcPts val="0"/>
                        </a:spcAft>
                      </a:pPr>
                      <a:r>
                        <a:rPr lang="uk-UA" sz="1200" b="1" kern="1400" dirty="0">
                          <a:solidFill>
                            <a:srgbClr val="3015FF"/>
                          </a:solidFill>
                          <a:latin typeface="Times New Roman"/>
                        </a:rPr>
                        <a:t>148</a:t>
                      </a:r>
                    </a:p>
                  </a:txBody>
                  <a:tcPr marL="68580" marR="68580" marT="0" marB="0"/>
                </a:tc>
                <a:tc>
                  <a:txBody>
                    <a:bodyPr/>
                    <a:lstStyle/>
                    <a:p>
                      <a:pPr marR="0" indent="0" algn="ctr" rtl="0">
                        <a:spcBef>
                          <a:spcPts val="0"/>
                        </a:spcBef>
                        <a:spcAft>
                          <a:spcPts val="0"/>
                        </a:spcAft>
                      </a:pPr>
                      <a:r>
                        <a:rPr lang="uk-UA" sz="1200" b="1" kern="1400" dirty="0">
                          <a:solidFill>
                            <a:srgbClr val="3015FF"/>
                          </a:solidFill>
                          <a:latin typeface="Times New Roman"/>
                        </a:rPr>
                        <a:t>16,52</a:t>
                      </a:r>
                    </a:p>
                  </a:txBody>
                  <a:tcPr marL="68580" marR="68580" marT="0" marB="0"/>
                </a:tc>
                <a:tc>
                  <a:txBody>
                    <a:bodyPr/>
                    <a:lstStyle/>
                    <a:p>
                      <a:pPr marR="0" indent="0" algn="ctr" rtl="0">
                        <a:spcBef>
                          <a:spcPts val="0"/>
                        </a:spcBef>
                        <a:spcAft>
                          <a:spcPts val="0"/>
                        </a:spcAft>
                      </a:pPr>
                      <a:r>
                        <a:rPr lang="uk-UA" sz="1200" b="1" kern="1400">
                          <a:solidFill>
                            <a:srgbClr val="3015FF"/>
                          </a:solidFill>
                          <a:latin typeface="Times New Roman"/>
                        </a:rPr>
                        <a:t>122</a:t>
                      </a:r>
                    </a:p>
                  </a:txBody>
                  <a:tcPr marL="68580" marR="68580" marT="0" marB="0"/>
                </a:tc>
              </a:tr>
              <a:tr h="277075">
                <a:tc>
                  <a:txBody>
                    <a:bodyPr/>
                    <a:lstStyle/>
                    <a:p>
                      <a:r>
                        <a:rPr lang="uk-UA" sz="1200" b="1" dirty="0" smtClean="0">
                          <a:solidFill>
                            <a:srgbClr val="3015FF"/>
                          </a:solidFill>
                          <a:latin typeface="Times New Roman" pitchFamily="18" charset="0"/>
                          <a:cs typeface="Times New Roman" pitchFamily="18" charset="0"/>
                        </a:rPr>
                        <a:t>14</a:t>
                      </a:r>
                      <a:endParaRPr lang="ru-RU" sz="1200" b="1" dirty="0">
                        <a:solidFill>
                          <a:srgbClr val="3015FF"/>
                        </a:solidFill>
                        <a:latin typeface="Times New Roman" pitchFamily="18" charset="0"/>
                        <a:cs typeface="Times New Roman" pitchFamily="18" charset="0"/>
                      </a:endParaRPr>
                    </a:p>
                  </a:txBody>
                  <a:tcPr>
                    <a:solidFill>
                      <a:schemeClr val="accent5">
                        <a:lumMod val="75000"/>
                      </a:schemeClr>
                    </a:solidFill>
                  </a:tcPr>
                </a:tc>
                <a:tc>
                  <a:txBody>
                    <a:bodyPr/>
                    <a:lstStyle/>
                    <a:p>
                      <a:r>
                        <a:rPr lang="uk-UA" sz="1200" b="1" dirty="0" err="1" smtClean="0">
                          <a:solidFill>
                            <a:srgbClr val="3015FF"/>
                          </a:solidFill>
                          <a:latin typeface="Times New Roman" pitchFamily="18" charset="0"/>
                          <a:cs typeface="Times New Roman" pitchFamily="18" charset="0"/>
                        </a:rPr>
                        <a:t>Критинин</a:t>
                      </a:r>
                      <a:endParaRPr lang="ru-RU" sz="1200" b="1" dirty="0">
                        <a:solidFill>
                          <a:srgbClr val="3015FF"/>
                        </a:solidFill>
                        <a:latin typeface="Times New Roman" pitchFamily="18" charset="0"/>
                        <a:cs typeface="Times New Roman" pitchFamily="18" charset="0"/>
                      </a:endParaRPr>
                    </a:p>
                  </a:txBody>
                  <a:tcPr>
                    <a:solidFill>
                      <a:schemeClr val="accent5">
                        <a:lumMod val="75000"/>
                      </a:schemeClr>
                    </a:solidFill>
                  </a:tcPr>
                </a:tc>
                <a:tc>
                  <a:txBody>
                    <a:bodyPr/>
                    <a:lstStyle/>
                    <a:p>
                      <a:pPr marR="0" indent="0" algn="ctr" rtl="0">
                        <a:spcBef>
                          <a:spcPts val="0"/>
                        </a:spcBef>
                        <a:spcAft>
                          <a:spcPts val="0"/>
                        </a:spcAft>
                      </a:pPr>
                      <a:r>
                        <a:rPr lang="uk-UA" sz="1200" b="1" kern="1400" dirty="0">
                          <a:solidFill>
                            <a:srgbClr val="3015FF"/>
                          </a:solidFill>
                          <a:latin typeface="Times New Roman"/>
                        </a:rPr>
                        <a:t>4,3</a:t>
                      </a:r>
                    </a:p>
                  </a:txBody>
                  <a:tcPr marL="68580" marR="68580" marT="0" marB="0">
                    <a:solidFill>
                      <a:schemeClr val="accent5">
                        <a:lumMod val="75000"/>
                      </a:schemeClr>
                    </a:solidFill>
                  </a:tcPr>
                </a:tc>
                <a:tc>
                  <a:txBody>
                    <a:bodyPr/>
                    <a:lstStyle/>
                    <a:p>
                      <a:pPr marR="0" indent="0" algn="ctr" rtl="0">
                        <a:spcBef>
                          <a:spcPts val="0"/>
                        </a:spcBef>
                        <a:spcAft>
                          <a:spcPts val="0"/>
                        </a:spcAft>
                      </a:pPr>
                      <a:r>
                        <a:rPr lang="uk-UA" sz="1200" b="1" kern="1400" dirty="0">
                          <a:solidFill>
                            <a:srgbClr val="3015FF"/>
                          </a:solidFill>
                          <a:latin typeface="Times New Roman"/>
                        </a:rPr>
                        <a:t>137</a:t>
                      </a:r>
                    </a:p>
                  </a:txBody>
                  <a:tcPr marL="68580" marR="68580" marT="0" marB="0">
                    <a:solidFill>
                      <a:schemeClr val="accent5">
                        <a:lumMod val="75000"/>
                      </a:schemeClr>
                    </a:solidFill>
                  </a:tcPr>
                </a:tc>
                <a:tc>
                  <a:txBody>
                    <a:bodyPr/>
                    <a:lstStyle/>
                    <a:p>
                      <a:pPr marR="0" indent="0" algn="ctr" rtl="0">
                        <a:spcBef>
                          <a:spcPts val="0"/>
                        </a:spcBef>
                        <a:spcAft>
                          <a:spcPts val="0"/>
                        </a:spcAft>
                      </a:pPr>
                      <a:r>
                        <a:rPr lang="uk-UA" sz="1200" b="1" kern="1400" dirty="0">
                          <a:solidFill>
                            <a:srgbClr val="3015FF"/>
                          </a:solidFill>
                          <a:latin typeface="Times New Roman"/>
                        </a:rPr>
                        <a:t>3,85</a:t>
                      </a:r>
                    </a:p>
                  </a:txBody>
                  <a:tcPr marL="68580" marR="68580" marT="0" marB="0">
                    <a:solidFill>
                      <a:schemeClr val="accent5">
                        <a:lumMod val="75000"/>
                      </a:schemeClr>
                    </a:solidFill>
                  </a:tcPr>
                </a:tc>
                <a:tc>
                  <a:txBody>
                    <a:bodyPr/>
                    <a:lstStyle/>
                    <a:p>
                      <a:pPr marR="0" indent="0" algn="ctr" rtl="0">
                        <a:spcBef>
                          <a:spcPts val="0"/>
                        </a:spcBef>
                        <a:spcAft>
                          <a:spcPts val="0"/>
                        </a:spcAft>
                      </a:pPr>
                      <a:r>
                        <a:rPr lang="uk-UA" sz="1200" b="1" kern="1400" dirty="0">
                          <a:solidFill>
                            <a:srgbClr val="3015FF"/>
                          </a:solidFill>
                          <a:latin typeface="Times New Roman"/>
                        </a:rPr>
                        <a:t>78</a:t>
                      </a:r>
                    </a:p>
                  </a:txBody>
                  <a:tcPr marL="68580" marR="68580" marT="0" marB="0">
                    <a:solidFill>
                      <a:schemeClr val="accent5">
                        <a:lumMod val="75000"/>
                      </a:schemeClr>
                    </a:solidFill>
                  </a:tcPr>
                </a:tc>
              </a:tr>
              <a:tr h="277075">
                <a:tc>
                  <a:txBody>
                    <a:bodyPr/>
                    <a:lstStyle/>
                    <a:p>
                      <a:r>
                        <a:rPr lang="uk-UA" sz="1200" b="1" dirty="0" smtClean="0">
                          <a:solidFill>
                            <a:srgbClr val="3015FF"/>
                          </a:solidFill>
                          <a:latin typeface="Times New Roman" pitchFamily="18" charset="0"/>
                          <a:cs typeface="Times New Roman" pitchFamily="18" charset="0"/>
                        </a:rPr>
                        <a:t>15</a:t>
                      </a:r>
                      <a:endParaRPr lang="ru-RU" sz="1200" b="1" dirty="0">
                        <a:solidFill>
                          <a:srgbClr val="3015FF"/>
                        </a:solidFill>
                        <a:latin typeface="Times New Roman" pitchFamily="18" charset="0"/>
                        <a:cs typeface="Times New Roman" pitchFamily="18" charset="0"/>
                      </a:endParaRPr>
                    </a:p>
                  </a:txBody>
                  <a:tcPr/>
                </a:tc>
                <a:tc>
                  <a:txBody>
                    <a:bodyPr/>
                    <a:lstStyle/>
                    <a:p>
                      <a:r>
                        <a:rPr lang="uk-UA" sz="1200" b="1" dirty="0" err="1" smtClean="0">
                          <a:solidFill>
                            <a:srgbClr val="3015FF"/>
                          </a:solidFill>
                          <a:latin typeface="Times New Roman" pitchFamily="18" charset="0"/>
                          <a:cs typeface="Times New Roman" pitchFamily="18" charset="0"/>
                        </a:rPr>
                        <a:t>Кулиш</a:t>
                      </a:r>
                      <a:endParaRPr lang="ru-RU" sz="1200" b="1" dirty="0">
                        <a:solidFill>
                          <a:srgbClr val="3015FF"/>
                        </a:solidFill>
                        <a:latin typeface="Times New Roman" pitchFamily="18" charset="0"/>
                        <a:cs typeface="Times New Roman" pitchFamily="18" charset="0"/>
                      </a:endParaRPr>
                    </a:p>
                  </a:txBody>
                  <a:tcPr/>
                </a:tc>
                <a:tc>
                  <a:txBody>
                    <a:bodyPr/>
                    <a:lstStyle/>
                    <a:p>
                      <a:pPr marR="0" indent="0" algn="ctr" rtl="0">
                        <a:spcBef>
                          <a:spcPts val="0"/>
                        </a:spcBef>
                        <a:spcAft>
                          <a:spcPts val="0"/>
                        </a:spcAft>
                      </a:pPr>
                      <a:r>
                        <a:rPr lang="uk-UA" sz="1200" b="1" kern="1400">
                          <a:solidFill>
                            <a:srgbClr val="3015FF"/>
                          </a:solidFill>
                          <a:latin typeface="Times New Roman"/>
                        </a:rPr>
                        <a:t>5,4</a:t>
                      </a:r>
                    </a:p>
                  </a:txBody>
                  <a:tcPr marL="68580" marR="68580" marT="0" marB="0"/>
                </a:tc>
                <a:tc>
                  <a:txBody>
                    <a:bodyPr/>
                    <a:lstStyle/>
                    <a:p>
                      <a:pPr marR="0" indent="0" algn="ctr" rtl="0">
                        <a:spcBef>
                          <a:spcPts val="0"/>
                        </a:spcBef>
                        <a:spcAft>
                          <a:spcPts val="0"/>
                        </a:spcAft>
                      </a:pPr>
                      <a:r>
                        <a:rPr lang="uk-UA" sz="1200" b="1" kern="1400">
                          <a:solidFill>
                            <a:srgbClr val="3015FF"/>
                          </a:solidFill>
                          <a:latin typeface="Times New Roman"/>
                        </a:rPr>
                        <a:t>50</a:t>
                      </a:r>
                    </a:p>
                  </a:txBody>
                  <a:tcPr marL="68580" marR="68580" marT="0" marB="0"/>
                </a:tc>
                <a:tc>
                  <a:txBody>
                    <a:bodyPr/>
                    <a:lstStyle/>
                    <a:p>
                      <a:pPr marR="0" indent="0" algn="ctr" rtl="0">
                        <a:spcBef>
                          <a:spcPts val="0"/>
                        </a:spcBef>
                        <a:spcAft>
                          <a:spcPts val="0"/>
                        </a:spcAft>
                      </a:pPr>
                      <a:r>
                        <a:rPr lang="uk-UA" sz="1200" b="1" kern="1400" dirty="0">
                          <a:solidFill>
                            <a:srgbClr val="3015FF"/>
                          </a:solidFill>
                          <a:latin typeface="Times New Roman"/>
                        </a:rPr>
                        <a:t>6,48</a:t>
                      </a:r>
                    </a:p>
                  </a:txBody>
                  <a:tcPr marL="68580" marR="68580" marT="0" marB="0"/>
                </a:tc>
                <a:tc>
                  <a:txBody>
                    <a:bodyPr/>
                    <a:lstStyle/>
                    <a:p>
                      <a:pPr marR="0" indent="0" algn="ctr" rtl="0">
                        <a:spcBef>
                          <a:spcPts val="0"/>
                        </a:spcBef>
                        <a:spcAft>
                          <a:spcPts val="0"/>
                        </a:spcAft>
                      </a:pPr>
                      <a:r>
                        <a:rPr lang="uk-UA" sz="1200" b="1" kern="1400" dirty="0">
                          <a:solidFill>
                            <a:srgbClr val="3015FF"/>
                          </a:solidFill>
                          <a:latin typeface="Times New Roman"/>
                        </a:rPr>
                        <a:t>92</a:t>
                      </a:r>
                    </a:p>
                  </a:txBody>
                  <a:tcPr marL="68580" marR="68580" marT="0" marB="0"/>
                </a:tc>
              </a:tr>
            </a:tbl>
          </a:graphicData>
        </a:graphic>
      </p:graphicFrame>
      <p:graphicFrame>
        <p:nvGraphicFramePr>
          <p:cNvPr id="13" name="Таблица 12"/>
          <p:cNvGraphicFramePr>
            <a:graphicFrameLocks noGrp="1"/>
          </p:cNvGraphicFramePr>
          <p:nvPr/>
        </p:nvGraphicFramePr>
        <p:xfrm>
          <a:off x="4572000" y="1285860"/>
          <a:ext cx="4572000" cy="4654791"/>
        </p:xfrm>
        <a:graphic>
          <a:graphicData uri="http://schemas.openxmlformats.org/drawingml/2006/table">
            <a:tbl>
              <a:tblPr firstRow="1" bandRow="1">
                <a:tableStyleId>{5C22544A-7EE6-4342-B048-85BDC9FD1C3A}</a:tableStyleId>
              </a:tblPr>
              <a:tblGrid>
                <a:gridCol w="380969"/>
                <a:gridCol w="1119229"/>
                <a:gridCol w="857256"/>
                <a:gridCol w="1071570"/>
                <a:gridCol w="642942"/>
                <a:gridCol w="500034"/>
              </a:tblGrid>
              <a:tr h="504176">
                <a:tc>
                  <a:txBody>
                    <a:bodyPr/>
                    <a:lstStyle/>
                    <a:p>
                      <a:r>
                        <a:rPr lang="uk-UA" sz="1200" dirty="0" smtClean="0">
                          <a:solidFill>
                            <a:srgbClr val="3015FF"/>
                          </a:solidFill>
                          <a:latin typeface="Times New Roman" pitchFamily="18" charset="0"/>
                          <a:cs typeface="Times New Roman" pitchFamily="18" charset="0"/>
                        </a:rPr>
                        <a:t>№</a:t>
                      </a:r>
                      <a:endParaRPr lang="ru-RU" sz="1200" dirty="0">
                        <a:solidFill>
                          <a:srgbClr val="3015FF"/>
                        </a:solidFill>
                        <a:latin typeface="Times New Roman" pitchFamily="18" charset="0"/>
                        <a:cs typeface="Times New Roman" pitchFamily="18" charset="0"/>
                      </a:endParaRPr>
                    </a:p>
                  </a:txBody>
                  <a:tcPr/>
                </a:tc>
                <a:tc>
                  <a:txBody>
                    <a:bodyPr/>
                    <a:lstStyle/>
                    <a:p>
                      <a:r>
                        <a:rPr lang="en-US" sz="1200" dirty="0" smtClean="0">
                          <a:solidFill>
                            <a:srgbClr val="3015FF"/>
                          </a:solidFill>
                          <a:latin typeface="Times New Roman" pitchFamily="18" charset="0"/>
                          <a:cs typeface="Times New Roman" pitchFamily="18" charset="0"/>
                        </a:rPr>
                        <a:t>Family name</a:t>
                      </a:r>
                      <a:endParaRPr lang="ru-RU" sz="1200" dirty="0">
                        <a:solidFill>
                          <a:srgbClr val="3015FF"/>
                        </a:solidFill>
                        <a:latin typeface="Times New Roman" pitchFamily="18" charset="0"/>
                        <a:cs typeface="Times New Roman" pitchFamily="18" charset="0"/>
                      </a:endParaRPr>
                    </a:p>
                  </a:txBody>
                  <a:tcPr/>
                </a:tc>
                <a:tc>
                  <a:txBody>
                    <a:bodyPr/>
                    <a:lstStyle/>
                    <a:p>
                      <a:r>
                        <a:rPr lang="en-US" sz="1200" dirty="0" smtClean="0">
                          <a:solidFill>
                            <a:srgbClr val="3015FF"/>
                          </a:solidFill>
                          <a:latin typeface="Times New Roman" pitchFamily="18" charset="0"/>
                          <a:cs typeface="Times New Roman" pitchFamily="18" charset="0"/>
                        </a:rPr>
                        <a:t>GPA</a:t>
                      </a:r>
                      <a:endParaRPr lang="ru-RU" sz="1200" dirty="0">
                        <a:solidFill>
                          <a:srgbClr val="3015FF"/>
                        </a:solidFill>
                        <a:latin typeface="Times New Roman" pitchFamily="18" charset="0"/>
                        <a:cs typeface="Times New Roman" pitchFamily="18" charset="0"/>
                      </a:endParaRPr>
                    </a:p>
                  </a:txBody>
                  <a:tcPr/>
                </a:tc>
                <a:tc>
                  <a:txBody>
                    <a:bodyPr/>
                    <a:lstStyle/>
                    <a:p>
                      <a:r>
                        <a:rPr kumimoji="0" lang="en-US" sz="1200" b="1" kern="1200" dirty="0" smtClean="0">
                          <a:solidFill>
                            <a:srgbClr val="3015FF"/>
                          </a:solidFill>
                          <a:latin typeface="+mn-lt"/>
                          <a:ea typeface="+mn-ea"/>
                          <a:cs typeface="+mn-cs"/>
                        </a:rPr>
                        <a:t>Absences</a:t>
                      </a:r>
                      <a:endParaRPr kumimoji="0" lang="uk-UA" sz="1200" b="1" kern="1200" dirty="0" smtClean="0">
                        <a:solidFill>
                          <a:srgbClr val="3015FF"/>
                        </a:solidFill>
                        <a:latin typeface="+mn-lt"/>
                        <a:ea typeface="+mn-ea"/>
                        <a:cs typeface="+mn-cs"/>
                      </a:endParaRPr>
                    </a:p>
                  </a:txBody>
                  <a:tcPr/>
                </a:tc>
                <a:tc>
                  <a:txBody>
                    <a:bodyPr/>
                    <a:lstStyle/>
                    <a:p>
                      <a:r>
                        <a:rPr lang="en-US" sz="1200" dirty="0" smtClean="0">
                          <a:solidFill>
                            <a:srgbClr val="3015FF"/>
                          </a:solidFill>
                          <a:latin typeface="Times New Roman" pitchFamily="18" charset="0"/>
                          <a:cs typeface="Times New Roman" pitchFamily="18" charset="0"/>
                        </a:rPr>
                        <a:t>Time for hw</a:t>
                      </a:r>
                      <a:endParaRPr lang="ru-RU" sz="1200" dirty="0">
                        <a:solidFill>
                          <a:srgbClr val="3015FF"/>
                        </a:solidFill>
                        <a:latin typeface="Times New Roman" pitchFamily="18" charset="0"/>
                        <a:cs typeface="Times New Roman" pitchFamily="18" charset="0"/>
                      </a:endParaRPr>
                    </a:p>
                  </a:txBody>
                  <a:tcPr/>
                </a:tc>
                <a:tc>
                  <a:txBody>
                    <a:bodyPr/>
                    <a:lstStyle/>
                    <a:p>
                      <a:r>
                        <a:rPr lang="en-US" sz="1200" dirty="0" smtClean="0">
                          <a:solidFill>
                            <a:srgbClr val="3015FF"/>
                          </a:solidFill>
                          <a:latin typeface="Times New Roman" pitchFamily="18" charset="0"/>
                          <a:cs typeface="Times New Roman" pitchFamily="18" charset="0"/>
                        </a:rPr>
                        <a:t>(IQ)</a:t>
                      </a:r>
                      <a:endParaRPr lang="ru-RU" sz="1200" dirty="0">
                        <a:solidFill>
                          <a:srgbClr val="3015FF"/>
                        </a:solidFill>
                        <a:latin typeface="Times New Roman" pitchFamily="18" charset="0"/>
                        <a:cs typeface="Times New Roman" pitchFamily="18" charset="0"/>
                      </a:endParaRPr>
                    </a:p>
                  </a:txBody>
                  <a:tcPr/>
                </a:tc>
              </a:tr>
              <a:tr h="206374">
                <a:tc>
                  <a:txBody>
                    <a:bodyPr/>
                    <a:lstStyle/>
                    <a:p>
                      <a:r>
                        <a:rPr lang="uk-UA" sz="1200" b="1" dirty="0" smtClean="0">
                          <a:solidFill>
                            <a:srgbClr val="3015FF"/>
                          </a:solidFill>
                          <a:latin typeface="Times New Roman" pitchFamily="18" charset="0"/>
                          <a:cs typeface="Times New Roman" pitchFamily="18" charset="0"/>
                        </a:rPr>
                        <a:t>16</a:t>
                      </a:r>
                      <a:endParaRPr lang="ru-RU" sz="1200" b="1" dirty="0">
                        <a:solidFill>
                          <a:srgbClr val="3015FF"/>
                        </a:solidFill>
                        <a:latin typeface="Times New Roman" pitchFamily="18" charset="0"/>
                        <a:cs typeface="Times New Roman" pitchFamily="18" charset="0"/>
                      </a:endParaRPr>
                    </a:p>
                  </a:txBody>
                  <a:tcPr/>
                </a:tc>
                <a:tc>
                  <a:txBody>
                    <a:bodyPr/>
                    <a:lstStyle/>
                    <a:p>
                      <a:r>
                        <a:rPr lang="uk-UA" sz="1200" b="1" dirty="0" err="1" smtClean="0">
                          <a:solidFill>
                            <a:srgbClr val="3015FF"/>
                          </a:solidFill>
                          <a:latin typeface="Times New Roman" pitchFamily="18" charset="0"/>
                          <a:cs typeface="Times New Roman" pitchFamily="18" charset="0"/>
                        </a:rPr>
                        <a:t>Куприн</a:t>
                      </a:r>
                      <a:endParaRPr lang="ru-RU" sz="1200" b="1" dirty="0">
                        <a:solidFill>
                          <a:srgbClr val="3015FF"/>
                        </a:solidFill>
                        <a:latin typeface="Times New Roman" pitchFamily="18" charset="0"/>
                        <a:cs typeface="Times New Roman" pitchFamily="18" charset="0"/>
                      </a:endParaRPr>
                    </a:p>
                  </a:txBody>
                  <a:tcPr/>
                </a:tc>
                <a:tc>
                  <a:txBody>
                    <a:bodyPr/>
                    <a:lstStyle/>
                    <a:p>
                      <a:pPr marR="0" indent="0" algn="ctr" rtl="0">
                        <a:spcBef>
                          <a:spcPts val="0"/>
                        </a:spcBef>
                        <a:spcAft>
                          <a:spcPts val="0"/>
                        </a:spcAft>
                      </a:pPr>
                      <a:r>
                        <a:rPr lang="uk-UA" sz="1200" b="1" kern="1400">
                          <a:solidFill>
                            <a:srgbClr val="003399"/>
                          </a:solidFill>
                          <a:latin typeface="Times New Roman"/>
                        </a:rPr>
                        <a:t>8,4</a:t>
                      </a:r>
                      <a:endParaRPr lang="uk-UA" sz="1200" kern="1400">
                        <a:solidFill>
                          <a:srgbClr val="000000"/>
                        </a:solidFill>
                        <a:latin typeface="Times New Roman"/>
                      </a:endParaRPr>
                    </a:p>
                  </a:txBody>
                  <a:tcPr marL="68580" marR="68580" marT="0" marB="0"/>
                </a:tc>
                <a:tc>
                  <a:txBody>
                    <a:bodyPr/>
                    <a:lstStyle/>
                    <a:p>
                      <a:pPr marR="0" indent="0" algn="ctr" rtl="0">
                        <a:spcBef>
                          <a:spcPts val="0"/>
                        </a:spcBef>
                        <a:spcAft>
                          <a:spcPts val="0"/>
                        </a:spcAft>
                      </a:pPr>
                      <a:r>
                        <a:rPr lang="uk-UA" sz="1200" b="1" kern="1400">
                          <a:solidFill>
                            <a:srgbClr val="003399"/>
                          </a:solidFill>
                          <a:latin typeface="Times New Roman"/>
                        </a:rPr>
                        <a:t>30</a:t>
                      </a:r>
                      <a:endParaRPr lang="uk-UA" sz="1200" kern="1400">
                        <a:solidFill>
                          <a:srgbClr val="000000"/>
                        </a:solidFill>
                        <a:latin typeface="Times New Roman"/>
                      </a:endParaRPr>
                    </a:p>
                  </a:txBody>
                  <a:tcPr marL="68580" marR="68580" marT="0" marB="0"/>
                </a:tc>
                <a:tc>
                  <a:txBody>
                    <a:bodyPr/>
                    <a:lstStyle/>
                    <a:p>
                      <a:pPr marR="0" indent="0" algn="ctr" rtl="0">
                        <a:spcBef>
                          <a:spcPts val="0"/>
                        </a:spcBef>
                        <a:spcAft>
                          <a:spcPts val="0"/>
                        </a:spcAft>
                      </a:pPr>
                      <a:r>
                        <a:rPr lang="uk-UA" sz="1200" b="1" kern="1400">
                          <a:solidFill>
                            <a:srgbClr val="003399"/>
                          </a:solidFill>
                          <a:latin typeface="Times New Roman"/>
                        </a:rPr>
                        <a:t>21,46</a:t>
                      </a:r>
                      <a:endParaRPr lang="uk-UA" sz="1200" kern="1400">
                        <a:solidFill>
                          <a:srgbClr val="000000"/>
                        </a:solidFill>
                        <a:latin typeface="Times New Roman"/>
                      </a:endParaRPr>
                    </a:p>
                  </a:txBody>
                  <a:tcPr marL="68580" marR="68580" marT="0" marB="0"/>
                </a:tc>
                <a:tc>
                  <a:txBody>
                    <a:bodyPr/>
                    <a:lstStyle/>
                    <a:p>
                      <a:pPr marR="0" indent="0" algn="ctr" rtl="0">
                        <a:spcBef>
                          <a:spcPts val="0"/>
                        </a:spcBef>
                        <a:spcAft>
                          <a:spcPts val="0"/>
                        </a:spcAft>
                      </a:pPr>
                      <a:r>
                        <a:rPr lang="uk-UA" sz="1200" b="1" kern="1400">
                          <a:solidFill>
                            <a:srgbClr val="003399"/>
                          </a:solidFill>
                          <a:latin typeface="Times New Roman"/>
                        </a:rPr>
                        <a:t>117</a:t>
                      </a:r>
                      <a:endParaRPr lang="uk-UA" sz="1200" kern="1400">
                        <a:solidFill>
                          <a:srgbClr val="000000"/>
                        </a:solidFill>
                        <a:latin typeface="Times New Roman"/>
                      </a:endParaRPr>
                    </a:p>
                  </a:txBody>
                  <a:tcPr marL="68580" marR="68580" marT="0" marB="0"/>
                </a:tc>
              </a:tr>
              <a:tr h="204960">
                <a:tc>
                  <a:txBody>
                    <a:bodyPr/>
                    <a:lstStyle/>
                    <a:p>
                      <a:r>
                        <a:rPr lang="uk-UA" sz="1200" b="1" dirty="0" smtClean="0">
                          <a:solidFill>
                            <a:srgbClr val="3015FF"/>
                          </a:solidFill>
                          <a:latin typeface="Times New Roman" pitchFamily="18" charset="0"/>
                          <a:cs typeface="Times New Roman" pitchFamily="18" charset="0"/>
                        </a:rPr>
                        <a:t>17</a:t>
                      </a:r>
                      <a:endParaRPr lang="ru-RU" sz="1200" b="1" dirty="0">
                        <a:solidFill>
                          <a:srgbClr val="3015FF"/>
                        </a:solidFill>
                        <a:latin typeface="Times New Roman" pitchFamily="18" charset="0"/>
                        <a:cs typeface="Times New Roman" pitchFamily="18" charset="0"/>
                      </a:endParaRPr>
                    </a:p>
                  </a:txBody>
                  <a:tcPr>
                    <a:solidFill>
                      <a:schemeClr val="accent5">
                        <a:lumMod val="75000"/>
                      </a:schemeClr>
                    </a:solidFill>
                  </a:tcPr>
                </a:tc>
                <a:tc>
                  <a:txBody>
                    <a:bodyPr/>
                    <a:lstStyle/>
                    <a:p>
                      <a:r>
                        <a:rPr lang="uk-UA" sz="1200" b="1" dirty="0" err="1" smtClean="0">
                          <a:solidFill>
                            <a:srgbClr val="3015FF"/>
                          </a:solidFill>
                          <a:latin typeface="Times New Roman" pitchFamily="18" charset="0"/>
                          <a:cs typeface="Times New Roman" pitchFamily="18" charset="0"/>
                        </a:rPr>
                        <a:t>Лашина</a:t>
                      </a:r>
                      <a:endParaRPr lang="ru-RU" sz="1200" b="1" dirty="0">
                        <a:solidFill>
                          <a:srgbClr val="3015FF"/>
                        </a:solidFill>
                        <a:latin typeface="Times New Roman" pitchFamily="18" charset="0"/>
                        <a:cs typeface="Times New Roman" pitchFamily="18" charset="0"/>
                      </a:endParaRPr>
                    </a:p>
                  </a:txBody>
                  <a:tcPr>
                    <a:solidFill>
                      <a:schemeClr val="accent5">
                        <a:lumMod val="75000"/>
                      </a:schemeClr>
                    </a:solidFill>
                  </a:tcPr>
                </a:tc>
                <a:tc>
                  <a:txBody>
                    <a:bodyPr/>
                    <a:lstStyle/>
                    <a:p>
                      <a:pPr marR="0" indent="0" algn="ctr" rtl="0">
                        <a:spcBef>
                          <a:spcPts val="0"/>
                        </a:spcBef>
                        <a:spcAft>
                          <a:spcPts val="0"/>
                        </a:spcAft>
                      </a:pPr>
                      <a:r>
                        <a:rPr lang="uk-UA" sz="1200" b="1" kern="1400">
                          <a:solidFill>
                            <a:srgbClr val="003399"/>
                          </a:solidFill>
                          <a:latin typeface="Times New Roman"/>
                        </a:rPr>
                        <a:t>6,8</a:t>
                      </a:r>
                      <a:endParaRPr lang="uk-UA" sz="1200" kern="1400">
                        <a:solidFill>
                          <a:srgbClr val="000000"/>
                        </a:solidFill>
                        <a:latin typeface="Times New Roman"/>
                      </a:endParaRPr>
                    </a:p>
                  </a:txBody>
                  <a:tcPr marL="68580" marR="68580" marT="0" marB="0">
                    <a:solidFill>
                      <a:schemeClr val="accent5">
                        <a:lumMod val="75000"/>
                      </a:schemeClr>
                    </a:solidFill>
                  </a:tcPr>
                </a:tc>
                <a:tc>
                  <a:txBody>
                    <a:bodyPr/>
                    <a:lstStyle/>
                    <a:p>
                      <a:pPr marR="0" indent="0" algn="ctr" rtl="0">
                        <a:spcBef>
                          <a:spcPts val="0"/>
                        </a:spcBef>
                        <a:spcAft>
                          <a:spcPts val="0"/>
                        </a:spcAft>
                      </a:pPr>
                      <a:r>
                        <a:rPr lang="uk-UA" sz="1200" b="1" kern="1400">
                          <a:solidFill>
                            <a:srgbClr val="003399"/>
                          </a:solidFill>
                          <a:latin typeface="Times New Roman"/>
                        </a:rPr>
                        <a:t>47</a:t>
                      </a:r>
                      <a:endParaRPr lang="uk-UA" sz="1200" kern="1400">
                        <a:solidFill>
                          <a:srgbClr val="000000"/>
                        </a:solidFill>
                        <a:latin typeface="Times New Roman"/>
                      </a:endParaRPr>
                    </a:p>
                  </a:txBody>
                  <a:tcPr marL="68580" marR="68580" marT="0" marB="0">
                    <a:solidFill>
                      <a:schemeClr val="accent5">
                        <a:lumMod val="75000"/>
                      </a:schemeClr>
                    </a:solidFill>
                  </a:tcPr>
                </a:tc>
                <a:tc>
                  <a:txBody>
                    <a:bodyPr/>
                    <a:lstStyle/>
                    <a:p>
                      <a:pPr marR="0" indent="0" algn="ctr" rtl="0">
                        <a:spcBef>
                          <a:spcPts val="0"/>
                        </a:spcBef>
                        <a:spcAft>
                          <a:spcPts val="0"/>
                        </a:spcAft>
                      </a:pPr>
                      <a:r>
                        <a:rPr lang="uk-UA" sz="1200" b="1" kern="1400">
                          <a:solidFill>
                            <a:srgbClr val="003399"/>
                          </a:solidFill>
                          <a:latin typeface="Times New Roman"/>
                        </a:rPr>
                        <a:t>13,28</a:t>
                      </a:r>
                      <a:endParaRPr lang="uk-UA" sz="1200" kern="1400">
                        <a:solidFill>
                          <a:srgbClr val="000000"/>
                        </a:solidFill>
                        <a:latin typeface="Times New Roman"/>
                      </a:endParaRPr>
                    </a:p>
                  </a:txBody>
                  <a:tcPr marL="68580" marR="68580" marT="0" marB="0">
                    <a:solidFill>
                      <a:schemeClr val="accent5">
                        <a:lumMod val="75000"/>
                      </a:schemeClr>
                    </a:solidFill>
                  </a:tcPr>
                </a:tc>
                <a:tc>
                  <a:txBody>
                    <a:bodyPr/>
                    <a:lstStyle/>
                    <a:p>
                      <a:pPr marR="0" indent="0" algn="ctr" rtl="0">
                        <a:spcBef>
                          <a:spcPts val="0"/>
                        </a:spcBef>
                        <a:spcAft>
                          <a:spcPts val="0"/>
                        </a:spcAft>
                      </a:pPr>
                      <a:r>
                        <a:rPr lang="uk-UA" sz="1200" b="1" kern="1400">
                          <a:solidFill>
                            <a:srgbClr val="003399"/>
                          </a:solidFill>
                          <a:latin typeface="Times New Roman"/>
                        </a:rPr>
                        <a:t>100</a:t>
                      </a:r>
                      <a:endParaRPr lang="uk-UA" sz="1200" kern="1400">
                        <a:solidFill>
                          <a:srgbClr val="000000"/>
                        </a:solidFill>
                        <a:latin typeface="Times New Roman"/>
                      </a:endParaRPr>
                    </a:p>
                  </a:txBody>
                  <a:tcPr marL="68580" marR="68580" marT="0" marB="0">
                    <a:solidFill>
                      <a:schemeClr val="accent5">
                        <a:lumMod val="75000"/>
                      </a:schemeClr>
                    </a:solidFill>
                  </a:tcPr>
                </a:tc>
              </a:tr>
              <a:tr h="277075">
                <a:tc>
                  <a:txBody>
                    <a:bodyPr/>
                    <a:lstStyle/>
                    <a:p>
                      <a:r>
                        <a:rPr lang="uk-UA" sz="1200" b="1" dirty="0" smtClean="0">
                          <a:solidFill>
                            <a:srgbClr val="3015FF"/>
                          </a:solidFill>
                          <a:latin typeface="Times New Roman" pitchFamily="18" charset="0"/>
                          <a:cs typeface="Times New Roman" pitchFamily="18" charset="0"/>
                        </a:rPr>
                        <a:t>18</a:t>
                      </a:r>
                      <a:endParaRPr lang="ru-RU" sz="1200" b="1" dirty="0">
                        <a:solidFill>
                          <a:srgbClr val="3015FF"/>
                        </a:solidFill>
                        <a:latin typeface="Times New Roman" pitchFamily="18" charset="0"/>
                        <a:cs typeface="Times New Roman" pitchFamily="18" charset="0"/>
                      </a:endParaRPr>
                    </a:p>
                  </a:txBody>
                  <a:tcPr/>
                </a:tc>
                <a:tc>
                  <a:txBody>
                    <a:bodyPr/>
                    <a:lstStyle/>
                    <a:p>
                      <a:r>
                        <a:rPr lang="uk-UA" sz="1200" b="1" dirty="0" err="1" smtClean="0">
                          <a:solidFill>
                            <a:srgbClr val="3015FF"/>
                          </a:solidFill>
                          <a:latin typeface="Times New Roman" pitchFamily="18" charset="0"/>
                          <a:cs typeface="Times New Roman" pitchFamily="18" charset="0"/>
                        </a:rPr>
                        <a:t>Мартиросян</a:t>
                      </a:r>
                      <a:endParaRPr lang="ru-RU" sz="1200" b="1" dirty="0">
                        <a:solidFill>
                          <a:srgbClr val="3015FF"/>
                        </a:solidFill>
                        <a:latin typeface="Times New Roman" pitchFamily="18" charset="0"/>
                        <a:cs typeface="Times New Roman" pitchFamily="18" charset="0"/>
                      </a:endParaRPr>
                    </a:p>
                  </a:txBody>
                  <a:tcPr/>
                </a:tc>
                <a:tc>
                  <a:txBody>
                    <a:bodyPr/>
                    <a:lstStyle/>
                    <a:p>
                      <a:pPr marR="0" indent="0" algn="ctr" rtl="0">
                        <a:spcBef>
                          <a:spcPts val="0"/>
                        </a:spcBef>
                        <a:spcAft>
                          <a:spcPts val="0"/>
                        </a:spcAft>
                      </a:pPr>
                      <a:r>
                        <a:rPr lang="uk-UA" sz="1200" b="1" kern="1400">
                          <a:solidFill>
                            <a:srgbClr val="003399"/>
                          </a:solidFill>
                          <a:latin typeface="Times New Roman"/>
                        </a:rPr>
                        <a:t>8,9</a:t>
                      </a:r>
                      <a:endParaRPr lang="uk-UA" sz="1200" kern="1400">
                        <a:solidFill>
                          <a:srgbClr val="000000"/>
                        </a:solidFill>
                        <a:latin typeface="Times New Roman"/>
                      </a:endParaRPr>
                    </a:p>
                  </a:txBody>
                  <a:tcPr marL="68580" marR="68580" marT="0" marB="0"/>
                </a:tc>
                <a:tc>
                  <a:txBody>
                    <a:bodyPr/>
                    <a:lstStyle/>
                    <a:p>
                      <a:pPr marR="0" indent="0" algn="ctr" rtl="0">
                        <a:spcBef>
                          <a:spcPts val="0"/>
                        </a:spcBef>
                        <a:spcAft>
                          <a:spcPts val="0"/>
                        </a:spcAft>
                      </a:pPr>
                      <a:r>
                        <a:rPr lang="uk-UA" sz="1200" b="1" kern="1400">
                          <a:solidFill>
                            <a:srgbClr val="003399"/>
                          </a:solidFill>
                          <a:latin typeface="Times New Roman"/>
                        </a:rPr>
                        <a:t>181</a:t>
                      </a:r>
                      <a:endParaRPr lang="uk-UA" sz="1200" kern="1400">
                        <a:solidFill>
                          <a:srgbClr val="000000"/>
                        </a:solidFill>
                        <a:latin typeface="Times New Roman"/>
                      </a:endParaRPr>
                    </a:p>
                  </a:txBody>
                  <a:tcPr marL="68580" marR="68580" marT="0" marB="0"/>
                </a:tc>
                <a:tc>
                  <a:txBody>
                    <a:bodyPr/>
                    <a:lstStyle/>
                    <a:p>
                      <a:pPr marR="0" indent="0" algn="ctr" rtl="0">
                        <a:spcBef>
                          <a:spcPts val="0"/>
                        </a:spcBef>
                        <a:spcAft>
                          <a:spcPts val="0"/>
                        </a:spcAft>
                      </a:pPr>
                      <a:r>
                        <a:rPr lang="uk-UA" sz="1200" b="1" kern="1400">
                          <a:solidFill>
                            <a:srgbClr val="003399"/>
                          </a:solidFill>
                          <a:latin typeface="Times New Roman"/>
                        </a:rPr>
                        <a:t>17,87</a:t>
                      </a:r>
                      <a:endParaRPr lang="uk-UA" sz="1200" kern="1400">
                        <a:solidFill>
                          <a:srgbClr val="000000"/>
                        </a:solidFill>
                        <a:latin typeface="Times New Roman"/>
                      </a:endParaRPr>
                    </a:p>
                  </a:txBody>
                  <a:tcPr marL="68580" marR="68580" marT="0" marB="0"/>
                </a:tc>
                <a:tc>
                  <a:txBody>
                    <a:bodyPr/>
                    <a:lstStyle/>
                    <a:p>
                      <a:pPr marR="0" indent="0" algn="ctr" rtl="0">
                        <a:spcBef>
                          <a:spcPts val="0"/>
                        </a:spcBef>
                        <a:spcAft>
                          <a:spcPts val="0"/>
                        </a:spcAft>
                      </a:pPr>
                      <a:r>
                        <a:rPr lang="uk-UA" sz="1200" b="1" kern="1400">
                          <a:solidFill>
                            <a:srgbClr val="003399"/>
                          </a:solidFill>
                          <a:latin typeface="Times New Roman"/>
                        </a:rPr>
                        <a:t>128</a:t>
                      </a:r>
                      <a:endParaRPr lang="uk-UA" sz="1200" kern="1400">
                        <a:solidFill>
                          <a:srgbClr val="000000"/>
                        </a:solidFill>
                        <a:latin typeface="Times New Roman"/>
                      </a:endParaRPr>
                    </a:p>
                  </a:txBody>
                  <a:tcPr marL="68580" marR="68580" marT="0" marB="0"/>
                </a:tc>
              </a:tr>
              <a:tr h="277075">
                <a:tc>
                  <a:txBody>
                    <a:bodyPr/>
                    <a:lstStyle/>
                    <a:p>
                      <a:r>
                        <a:rPr lang="uk-UA" sz="1200" b="1" dirty="0" smtClean="0">
                          <a:solidFill>
                            <a:srgbClr val="3015FF"/>
                          </a:solidFill>
                          <a:latin typeface="Times New Roman" pitchFamily="18" charset="0"/>
                          <a:cs typeface="Times New Roman" pitchFamily="18" charset="0"/>
                        </a:rPr>
                        <a:t>19</a:t>
                      </a:r>
                      <a:endParaRPr lang="ru-RU" sz="1200" b="1" dirty="0">
                        <a:solidFill>
                          <a:srgbClr val="3015FF"/>
                        </a:solidFill>
                        <a:latin typeface="Times New Roman" pitchFamily="18" charset="0"/>
                        <a:cs typeface="Times New Roman" pitchFamily="18" charset="0"/>
                      </a:endParaRPr>
                    </a:p>
                  </a:txBody>
                  <a:tcPr>
                    <a:solidFill>
                      <a:schemeClr val="accent5">
                        <a:lumMod val="75000"/>
                      </a:schemeClr>
                    </a:solidFill>
                  </a:tcPr>
                </a:tc>
                <a:tc>
                  <a:txBody>
                    <a:bodyPr/>
                    <a:lstStyle/>
                    <a:p>
                      <a:r>
                        <a:rPr lang="uk-UA" sz="1200" b="1" dirty="0" smtClean="0">
                          <a:solidFill>
                            <a:srgbClr val="3015FF"/>
                          </a:solidFill>
                          <a:latin typeface="Times New Roman" pitchFamily="18" charset="0"/>
                          <a:cs typeface="Times New Roman" pitchFamily="18" charset="0"/>
                        </a:rPr>
                        <a:t>Мишин</a:t>
                      </a:r>
                      <a:endParaRPr lang="ru-RU" sz="1200" b="1" dirty="0">
                        <a:solidFill>
                          <a:srgbClr val="3015FF"/>
                        </a:solidFill>
                        <a:latin typeface="Times New Roman" pitchFamily="18" charset="0"/>
                        <a:cs typeface="Times New Roman" pitchFamily="18" charset="0"/>
                      </a:endParaRPr>
                    </a:p>
                  </a:txBody>
                  <a:tcPr>
                    <a:solidFill>
                      <a:schemeClr val="accent5">
                        <a:lumMod val="75000"/>
                      </a:schemeClr>
                    </a:solidFill>
                  </a:tcPr>
                </a:tc>
                <a:tc>
                  <a:txBody>
                    <a:bodyPr/>
                    <a:lstStyle/>
                    <a:p>
                      <a:pPr marR="0" indent="0" algn="ctr" rtl="0">
                        <a:spcBef>
                          <a:spcPts val="0"/>
                        </a:spcBef>
                        <a:spcAft>
                          <a:spcPts val="0"/>
                        </a:spcAft>
                      </a:pPr>
                      <a:r>
                        <a:rPr lang="uk-UA" sz="1200" b="1" kern="1400">
                          <a:solidFill>
                            <a:srgbClr val="003399"/>
                          </a:solidFill>
                          <a:latin typeface="Times New Roman"/>
                        </a:rPr>
                        <a:t>8,1</a:t>
                      </a:r>
                      <a:endParaRPr lang="uk-UA" sz="1200" kern="1400">
                        <a:solidFill>
                          <a:srgbClr val="000000"/>
                        </a:solidFill>
                        <a:latin typeface="Times New Roman"/>
                      </a:endParaRPr>
                    </a:p>
                  </a:txBody>
                  <a:tcPr marL="68580" marR="68580" marT="0" marB="0">
                    <a:solidFill>
                      <a:schemeClr val="accent5">
                        <a:lumMod val="75000"/>
                      </a:schemeClr>
                    </a:solidFill>
                  </a:tcPr>
                </a:tc>
                <a:tc>
                  <a:txBody>
                    <a:bodyPr/>
                    <a:lstStyle/>
                    <a:p>
                      <a:pPr marR="0" indent="0" algn="ctr" rtl="0">
                        <a:spcBef>
                          <a:spcPts val="0"/>
                        </a:spcBef>
                        <a:spcAft>
                          <a:spcPts val="0"/>
                        </a:spcAft>
                      </a:pPr>
                      <a:r>
                        <a:rPr lang="uk-UA" sz="1200" b="1" kern="1400">
                          <a:solidFill>
                            <a:srgbClr val="003399"/>
                          </a:solidFill>
                          <a:latin typeface="Times New Roman"/>
                        </a:rPr>
                        <a:t>108</a:t>
                      </a:r>
                      <a:endParaRPr lang="uk-UA" sz="1200" kern="1400">
                        <a:solidFill>
                          <a:srgbClr val="000000"/>
                        </a:solidFill>
                        <a:latin typeface="Times New Roman"/>
                      </a:endParaRPr>
                    </a:p>
                  </a:txBody>
                  <a:tcPr marL="68580" marR="68580" marT="0" marB="0">
                    <a:solidFill>
                      <a:schemeClr val="accent5">
                        <a:lumMod val="75000"/>
                      </a:schemeClr>
                    </a:solidFill>
                  </a:tcPr>
                </a:tc>
                <a:tc>
                  <a:txBody>
                    <a:bodyPr/>
                    <a:lstStyle/>
                    <a:p>
                      <a:pPr marR="0" indent="0" algn="ctr" rtl="0">
                        <a:spcBef>
                          <a:spcPts val="0"/>
                        </a:spcBef>
                        <a:spcAft>
                          <a:spcPts val="0"/>
                        </a:spcAft>
                      </a:pPr>
                      <a:r>
                        <a:rPr lang="uk-UA" sz="1200" b="1" kern="1400">
                          <a:solidFill>
                            <a:srgbClr val="003399"/>
                          </a:solidFill>
                          <a:latin typeface="Times New Roman"/>
                        </a:rPr>
                        <a:t>16,01</a:t>
                      </a:r>
                      <a:endParaRPr lang="uk-UA" sz="1200" kern="1400">
                        <a:solidFill>
                          <a:srgbClr val="000000"/>
                        </a:solidFill>
                        <a:latin typeface="Times New Roman"/>
                      </a:endParaRPr>
                    </a:p>
                  </a:txBody>
                  <a:tcPr marL="68580" marR="68580" marT="0" marB="0">
                    <a:solidFill>
                      <a:schemeClr val="accent5">
                        <a:lumMod val="75000"/>
                      </a:schemeClr>
                    </a:solidFill>
                  </a:tcPr>
                </a:tc>
                <a:tc>
                  <a:txBody>
                    <a:bodyPr/>
                    <a:lstStyle/>
                    <a:p>
                      <a:pPr marR="0" indent="0" algn="ctr" rtl="0">
                        <a:spcBef>
                          <a:spcPts val="0"/>
                        </a:spcBef>
                        <a:spcAft>
                          <a:spcPts val="0"/>
                        </a:spcAft>
                      </a:pPr>
                      <a:r>
                        <a:rPr lang="uk-UA" sz="1200" b="1" kern="1400">
                          <a:solidFill>
                            <a:srgbClr val="003399"/>
                          </a:solidFill>
                          <a:latin typeface="Times New Roman"/>
                        </a:rPr>
                        <a:t>114</a:t>
                      </a:r>
                      <a:endParaRPr lang="uk-UA" sz="1200" kern="1400">
                        <a:solidFill>
                          <a:srgbClr val="000000"/>
                        </a:solidFill>
                        <a:latin typeface="Times New Roman"/>
                      </a:endParaRPr>
                    </a:p>
                  </a:txBody>
                  <a:tcPr marL="68580" marR="68580" marT="0" marB="0">
                    <a:solidFill>
                      <a:schemeClr val="accent5">
                        <a:lumMod val="75000"/>
                      </a:schemeClr>
                    </a:solidFill>
                  </a:tcPr>
                </a:tc>
              </a:tr>
              <a:tr h="277075">
                <a:tc>
                  <a:txBody>
                    <a:bodyPr/>
                    <a:lstStyle/>
                    <a:p>
                      <a:r>
                        <a:rPr lang="uk-UA" sz="1200" b="1" dirty="0" smtClean="0">
                          <a:solidFill>
                            <a:srgbClr val="3015FF"/>
                          </a:solidFill>
                          <a:latin typeface="Times New Roman" pitchFamily="18" charset="0"/>
                          <a:cs typeface="Times New Roman" pitchFamily="18" charset="0"/>
                        </a:rPr>
                        <a:t>20</a:t>
                      </a:r>
                      <a:endParaRPr lang="ru-RU" sz="1200" b="1" dirty="0">
                        <a:solidFill>
                          <a:srgbClr val="3015FF"/>
                        </a:solidFill>
                        <a:latin typeface="Times New Roman" pitchFamily="18" charset="0"/>
                        <a:cs typeface="Times New Roman" pitchFamily="18" charset="0"/>
                      </a:endParaRPr>
                    </a:p>
                  </a:txBody>
                  <a:tcPr/>
                </a:tc>
                <a:tc>
                  <a:txBody>
                    <a:bodyPr/>
                    <a:lstStyle/>
                    <a:p>
                      <a:r>
                        <a:rPr lang="uk-UA" sz="1200" b="1" dirty="0" smtClean="0">
                          <a:solidFill>
                            <a:srgbClr val="3015FF"/>
                          </a:solidFill>
                          <a:latin typeface="Times New Roman" pitchFamily="18" charset="0"/>
                          <a:cs typeface="Times New Roman" pitchFamily="18" charset="0"/>
                        </a:rPr>
                        <a:t>Овчаренко</a:t>
                      </a:r>
                      <a:endParaRPr lang="ru-RU" sz="1200" b="1" dirty="0">
                        <a:solidFill>
                          <a:srgbClr val="3015FF"/>
                        </a:solidFill>
                        <a:latin typeface="Times New Roman" pitchFamily="18" charset="0"/>
                        <a:cs typeface="Times New Roman" pitchFamily="18" charset="0"/>
                      </a:endParaRPr>
                    </a:p>
                  </a:txBody>
                  <a:tcPr/>
                </a:tc>
                <a:tc>
                  <a:txBody>
                    <a:bodyPr/>
                    <a:lstStyle/>
                    <a:p>
                      <a:pPr marR="0" indent="0" algn="ctr" rtl="0">
                        <a:spcBef>
                          <a:spcPts val="0"/>
                        </a:spcBef>
                        <a:spcAft>
                          <a:spcPts val="0"/>
                        </a:spcAft>
                      </a:pPr>
                      <a:r>
                        <a:rPr lang="uk-UA" sz="1200" b="1" kern="1400">
                          <a:solidFill>
                            <a:srgbClr val="003399"/>
                          </a:solidFill>
                          <a:latin typeface="Times New Roman"/>
                        </a:rPr>
                        <a:t>7,7</a:t>
                      </a:r>
                      <a:endParaRPr lang="uk-UA" sz="1200" kern="1400">
                        <a:solidFill>
                          <a:srgbClr val="000000"/>
                        </a:solidFill>
                        <a:latin typeface="Times New Roman"/>
                      </a:endParaRPr>
                    </a:p>
                  </a:txBody>
                  <a:tcPr marL="68580" marR="68580" marT="0" marB="0"/>
                </a:tc>
                <a:tc>
                  <a:txBody>
                    <a:bodyPr/>
                    <a:lstStyle/>
                    <a:p>
                      <a:pPr marR="0" indent="0" algn="ctr" rtl="0">
                        <a:spcBef>
                          <a:spcPts val="0"/>
                        </a:spcBef>
                        <a:spcAft>
                          <a:spcPts val="0"/>
                        </a:spcAft>
                      </a:pPr>
                      <a:r>
                        <a:rPr lang="uk-UA" sz="1200" b="1" kern="1400">
                          <a:solidFill>
                            <a:srgbClr val="003399"/>
                          </a:solidFill>
                          <a:latin typeface="Times New Roman"/>
                        </a:rPr>
                        <a:t>124</a:t>
                      </a:r>
                      <a:endParaRPr lang="uk-UA" sz="1200" kern="1400">
                        <a:solidFill>
                          <a:srgbClr val="000000"/>
                        </a:solidFill>
                        <a:latin typeface="Times New Roman"/>
                      </a:endParaRPr>
                    </a:p>
                  </a:txBody>
                  <a:tcPr marL="68580" marR="68580" marT="0" marB="0"/>
                </a:tc>
                <a:tc>
                  <a:txBody>
                    <a:bodyPr/>
                    <a:lstStyle/>
                    <a:p>
                      <a:pPr marR="0" indent="0" algn="ctr" rtl="0">
                        <a:spcBef>
                          <a:spcPts val="0"/>
                        </a:spcBef>
                        <a:spcAft>
                          <a:spcPts val="0"/>
                        </a:spcAft>
                      </a:pPr>
                      <a:r>
                        <a:rPr lang="uk-UA" sz="1200" b="1" kern="1400">
                          <a:solidFill>
                            <a:srgbClr val="003399"/>
                          </a:solidFill>
                          <a:latin typeface="Times New Roman"/>
                        </a:rPr>
                        <a:t>19,32</a:t>
                      </a:r>
                      <a:endParaRPr lang="uk-UA" sz="1200" kern="1400">
                        <a:solidFill>
                          <a:srgbClr val="000000"/>
                        </a:solidFill>
                        <a:latin typeface="Times New Roman"/>
                      </a:endParaRPr>
                    </a:p>
                  </a:txBody>
                  <a:tcPr marL="68580" marR="68580" marT="0" marB="0"/>
                </a:tc>
                <a:tc>
                  <a:txBody>
                    <a:bodyPr/>
                    <a:lstStyle/>
                    <a:p>
                      <a:pPr marR="0" indent="0" algn="ctr" rtl="0">
                        <a:spcBef>
                          <a:spcPts val="0"/>
                        </a:spcBef>
                        <a:spcAft>
                          <a:spcPts val="0"/>
                        </a:spcAft>
                      </a:pPr>
                      <a:r>
                        <a:rPr lang="uk-UA" sz="1200" b="1" kern="1400">
                          <a:solidFill>
                            <a:srgbClr val="003399"/>
                          </a:solidFill>
                          <a:latin typeface="Times New Roman"/>
                        </a:rPr>
                        <a:t>113</a:t>
                      </a:r>
                      <a:endParaRPr lang="uk-UA" sz="1200" kern="1400">
                        <a:solidFill>
                          <a:srgbClr val="000000"/>
                        </a:solidFill>
                        <a:latin typeface="Times New Roman"/>
                      </a:endParaRPr>
                    </a:p>
                  </a:txBody>
                  <a:tcPr marL="68580" marR="68580" marT="0" marB="0"/>
                </a:tc>
              </a:tr>
              <a:tr h="277075">
                <a:tc>
                  <a:txBody>
                    <a:bodyPr/>
                    <a:lstStyle/>
                    <a:p>
                      <a:r>
                        <a:rPr lang="uk-UA" sz="1200" b="1" dirty="0" smtClean="0">
                          <a:solidFill>
                            <a:srgbClr val="3015FF"/>
                          </a:solidFill>
                          <a:latin typeface="Times New Roman" pitchFamily="18" charset="0"/>
                          <a:cs typeface="Times New Roman" pitchFamily="18" charset="0"/>
                        </a:rPr>
                        <a:t>21</a:t>
                      </a:r>
                      <a:endParaRPr lang="ru-RU" sz="1200" b="1" dirty="0">
                        <a:solidFill>
                          <a:srgbClr val="3015FF"/>
                        </a:solidFill>
                        <a:latin typeface="Times New Roman" pitchFamily="18" charset="0"/>
                        <a:cs typeface="Times New Roman" pitchFamily="18" charset="0"/>
                      </a:endParaRPr>
                    </a:p>
                  </a:txBody>
                  <a:tcPr>
                    <a:solidFill>
                      <a:schemeClr val="accent5">
                        <a:lumMod val="75000"/>
                      </a:schemeClr>
                    </a:solidFill>
                  </a:tcPr>
                </a:tc>
                <a:tc>
                  <a:txBody>
                    <a:bodyPr/>
                    <a:lstStyle/>
                    <a:p>
                      <a:r>
                        <a:rPr lang="uk-UA" sz="1200" b="1" dirty="0" smtClean="0">
                          <a:solidFill>
                            <a:srgbClr val="3015FF"/>
                          </a:solidFill>
                          <a:latin typeface="Times New Roman" pitchFamily="18" charset="0"/>
                          <a:cs typeface="Times New Roman" pitchFamily="18" charset="0"/>
                        </a:rPr>
                        <a:t>Приймак</a:t>
                      </a:r>
                      <a:endParaRPr lang="ru-RU" sz="1200" b="1" dirty="0">
                        <a:solidFill>
                          <a:srgbClr val="3015FF"/>
                        </a:solidFill>
                        <a:latin typeface="Times New Roman" pitchFamily="18" charset="0"/>
                        <a:cs typeface="Times New Roman" pitchFamily="18" charset="0"/>
                      </a:endParaRPr>
                    </a:p>
                  </a:txBody>
                  <a:tcPr>
                    <a:solidFill>
                      <a:schemeClr val="accent5">
                        <a:lumMod val="75000"/>
                      </a:schemeClr>
                    </a:solidFill>
                  </a:tcPr>
                </a:tc>
                <a:tc>
                  <a:txBody>
                    <a:bodyPr/>
                    <a:lstStyle/>
                    <a:p>
                      <a:pPr marR="0" indent="0" algn="ctr" rtl="0">
                        <a:spcBef>
                          <a:spcPts val="0"/>
                        </a:spcBef>
                        <a:spcAft>
                          <a:spcPts val="0"/>
                        </a:spcAft>
                      </a:pPr>
                      <a:r>
                        <a:rPr lang="uk-UA" sz="1200" b="1" kern="1400">
                          <a:solidFill>
                            <a:srgbClr val="003399"/>
                          </a:solidFill>
                          <a:latin typeface="Times New Roman"/>
                        </a:rPr>
                        <a:t>7,7</a:t>
                      </a:r>
                      <a:endParaRPr lang="uk-UA" sz="1200" kern="1400">
                        <a:solidFill>
                          <a:srgbClr val="000000"/>
                        </a:solidFill>
                        <a:latin typeface="Times New Roman"/>
                      </a:endParaRPr>
                    </a:p>
                  </a:txBody>
                  <a:tcPr marL="68580" marR="68580" marT="0" marB="0">
                    <a:solidFill>
                      <a:schemeClr val="accent5">
                        <a:lumMod val="75000"/>
                      </a:schemeClr>
                    </a:solidFill>
                  </a:tcPr>
                </a:tc>
                <a:tc>
                  <a:txBody>
                    <a:bodyPr/>
                    <a:lstStyle/>
                    <a:p>
                      <a:pPr marR="0" indent="0" algn="ctr" rtl="0">
                        <a:spcBef>
                          <a:spcPts val="0"/>
                        </a:spcBef>
                        <a:spcAft>
                          <a:spcPts val="0"/>
                        </a:spcAft>
                      </a:pPr>
                      <a:r>
                        <a:rPr lang="uk-UA" sz="1200" b="1" kern="1400">
                          <a:solidFill>
                            <a:srgbClr val="003399"/>
                          </a:solidFill>
                          <a:latin typeface="Times New Roman"/>
                        </a:rPr>
                        <a:t>298</a:t>
                      </a:r>
                      <a:endParaRPr lang="uk-UA" sz="1200" kern="1400">
                        <a:solidFill>
                          <a:srgbClr val="000000"/>
                        </a:solidFill>
                        <a:latin typeface="Times New Roman"/>
                      </a:endParaRPr>
                    </a:p>
                  </a:txBody>
                  <a:tcPr marL="68580" marR="68580" marT="0" marB="0">
                    <a:solidFill>
                      <a:schemeClr val="accent5">
                        <a:lumMod val="75000"/>
                      </a:schemeClr>
                    </a:solidFill>
                  </a:tcPr>
                </a:tc>
                <a:tc>
                  <a:txBody>
                    <a:bodyPr/>
                    <a:lstStyle/>
                    <a:p>
                      <a:pPr marR="0" indent="0" algn="ctr" rtl="0">
                        <a:spcBef>
                          <a:spcPts val="0"/>
                        </a:spcBef>
                        <a:spcAft>
                          <a:spcPts val="0"/>
                        </a:spcAft>
                      </a:pPr>
                      <a:r>
                        <a:rPr lang="uk-UA" sz="1200" b="1" kern="1400">
                          <a:solidFill>
                            <a:srgbClr val="003399"/>
                          </a:solidFill>
                          <a:latin typeface="Times New Roman"/>
                        </a:rPr>
                        <a:t>18,63</a:t>
                      </a:r>
                      <a:endParaRPr lang="uk-UA" sz="1200" kern="1400">
                        <a:solidFill>
                          <a:srgbClr val="000000"/>
                        </a:solidFill>
                        <a:latin typeface="Times New Roman"/>
                      </a:endParaRPr>
                    </a:p>
                  </a:txBody>
                  <a:tcPr marL="68580" marR="68580" marT="0" marB="0">
                    <a:solidFill>
                      <a:schemeClr val="accent5">
                        <a:lumMod val="75000"/>
                      </a:schemeClr>
                    </a:solidFill>
                  </a:tcPr>
                </a:tc>
                <a:tc>
                  <a:txBody>
                    <a:bodyPr/>
                    <a:lstStyle/>
                    <a:p>
                      <a:pPr marR="0" indent="0" algn="ctr" rtl="0">
                        <a:spcBef>
                          <a:spcPts val="0"/>
                        </a:spcBef>
                        <a:spcAft>
                          <a:spcPts val="0"/>
                        </a:spcAft>
                      </a:pPr>
                      <a:r>
                        <a:rPr lang="uk-UA" sz="1200" b="1" kern="1400">
                          <a:solidFill>
                            <a:srgbClr val="003399"/>
                          </a:solidFill>
                          <a:latin typeface="Times New Roman"/>
                        </a:rPr>
                        <a:t>110</a:t>
                      </a:r>
                      <a:endParaRPr lang="uk-UA" sz="1200" kern="1400">
                        <a:solidFill>
                          <a:srgbClr val="000000"/>
                        </a:solidFill>
                        <a:latin typeface="Times New Roman"/>
                      </a:endParaRPr>
                    </a:p>
                  </a:txBody>
                  <a:tcPr marL="68580" marR="68580" marT="0" marB="0">
                    <a:solidFill>
                      <a:schemeClr val="accent5">
                        <a:lumMod val="75000"/>
                      </a:schemeClr>
                    </a:solidFill>
                  </a:tcPr>
                </a:tc>
              </a:tr>
              <a:tr h="277075">
                <a:tc>
                  <a:txBody>
                    <a:bodyPr/>
                    <a:lstStyle/>
                    <a:p>
                      <a:r>
                        <a:rPr lang="uk-UA" sz="1200" b="1" dirty="0" smtClean="0">
                          <a:solidFill>
                            <a:srgbClr val="3015FF"/>
                          </a:solidFill>
                          <a:latin typeface="Times New Roman" pitchFamily="18" charset="0"/>
                          <a:cs typeface="Times New Roman" pitchFamily="18" charset="0"/>
                        </a:rPr>
                        <a:t>22</a:t>
                      </a:r>
                      <a:endParaRPr lang="ru-RU" sz="1200" b="1" dirty="0">
                        <a:solidFill>
                          <a:srgbClr val="3015FF"/>
                        </a:solidFill>
                        <a:latin typeface="Times New Roman" pitchFamily="18" charset="0"/>
                        <a:cs typeface="Times New Roman" pitchFamily="18" charset="0"/>
                      </a:endParaRPr>
                    </a:p>
                  </a:txBody>
                  <a:tcPr/>
                </a:tc>
                <a:tc>
                  <a:txBody>
                    <a:bodyPr/>
                    <a:lstStyle/>
                    <a:p>
                      <a:r>
                        <a:rPr lang="uk-UA" sz="1200" b="1" dirty="0" err="1" smtClean="0">
                          <a:solidFill>
                            <a:srgbClr val="3015FF"/>
                          </a:solidFill>
                          <a:latin typeface="Times New Roman" pitchFamily="18" charset="0"/>
                          <a:cs typeface="Times New Roman" pitchFamily="18" charset="0"/>
                        </a:rPr>
                        <a:t>Ревуцкий</a:t>
                      </a:r>
                      <a:endParaRPr lang="ru-RU" sz="1200" b="1" dirty="0">
                        <a:solidFill>
                          <a:srgbClr val="3015FF"/>
                        </a:solidFill>
                        <a:latin typeface="Times New Roman" pitchFamily="18" charset="0"/>
                        <a:cs typeface="Times New Roman" pitchFamily="18" charset="0"/>
                      </a:endParaRPr>
                    </a:p>
                  </a:txBody>
                  <a:tcPr/>
                </a:tc>
                <a:tc>
                  <a:txBody>
                    <a:bodyPr/>
                    <a:lstStyle/>
                    <a:p>
                      <a:pPr marR="0" indent="0" algn="ctr" rtl="0">
                        <a:spcBef>
                          <a:spcPts val="0"/>
                        </a:spcBef>
                        <a:spcAft>
                          <a:spcPts val="0"/>
                        </a:spcAft>
                      </a:pPr>
                      <a:r>
                        <a:rPr lang="uk-UA" sz="1200" b="1" kern="1400">
                          <a:solidFill>
                            <a:srgbClr val="003399"/>
                          </a:solidFill>
                          <a:latin typeface="Times New Roman"/>
                        </a:rPr>
                        <a:t>6,8</a:t>
                      </a:r>
                      <a:endParaRPr lang="uk-UA" sz="1200" kern="1400">
                        <a:solidFill>
                          <a:srgbClr val="000000"/>
                        </a:solidFill>
                        <a:latin typeface="Times New Roman"/>
                      </a:endParaRPr>
                    </a:p>
                  </a:txBody>
                  <a:tcPr marL="68580" marR="68580" marT="0" marB="0"/>
                </a:tc>
                <a:tc>
                  <a:txBody>
                    <a:bodyPr/>
                    <a:lstStyle/>
                    <a:p>
                      <a:pPr marR="0" indent="0" algn="ctr" rtl="0">
                        <a:spcBef>
                          <a:spcPts val="0"/>
                        </a:spcBef>
                        <a:spcAft>
                          <a:spcPts val="0"/>
                        </a:spcAft>
                      </a:pPr>
                      <a:r>
                        <a:rPr lang="uk-UA" sz="1200" b="1" kern="1400">
                          <a:solidFill>
                            <a:srgbClr val="003399"/>
                          </a:solidFill>
                          <a:latin typeface="Times New Roman"/>
                        </a:rPr>
                        <a:t>84</a:t>
                      </a:r>
                      <a:endParaRPr lang="uk-UA" sz="1200" kern="1400">
                        <a:solidFill>
                          <a:srgbClr val="000000"/>
                        </a:solidFill>
                        <a:latin typeface="Times New Roman"/>
                      </a:endParaRPr>
                    </a:p>
                  </a:txBody>
                  <a:tcPr marL="68580" marR="68580" marT="0" marB="0"/>
                </a:tc>
                <a:tc>
                  <a:txBody>
                    <a:bodyPr/>
                    <a:lstStyle/>
                    <a:p>
                      <a:pPr marR="0" indent="0" algn="ctr" rtl="0">
                        <a:spcBef>
                          <a:spcPts val="0"/>
                        </a:spcBef>
                        <a:spcAft>
                          <a:spcPts val="0"/>
                        </a:spcAft>
                      </a:pPr>
                      <a:r>
                        <a:rPr lang="uk-UA" sz="1200" b="1" kern="1400">
                          <a:solidFill>
                            <a:srgbClr val="003399"/>
                          </a:solidFill>
                          <a:latin typeface="Times New Roman"/>
                        </a:rPr>
                        <a:t>17,5</a:t>
                      </a:r>
                      <a:endParaRPr lang="uk-UA" sz="1200" kern="1400">
                        <a:solidFill>
                          <a:srgbClr val="000000"/>
                        </a:solidFill>
                        <a:latin typeface="Times New Roman"/>
                      </a:endParaRPr>
                    </a:p>
                  </a:txBody>
                  <a:tcPr marL="68580" marR="68580" marT="0" marB="0"/>
                </a:tc>
                <a:tc>
                  <a:txBody>
                    <a:bodyPr/>
                    <a:lstStyle/>
                    <a:p>
                      <a:pPr marR="0" indent="0" algn="ctr" rtl="0">
                        <a:spcBef>
                          <a:spcPts val="0"/>
                        </a:spcBef>
                        <a:spcAft>
                          <a:spcPts val="0"/>
                        </a:spcAft>
                      </a:pPr>
                      <a:r>
                        <a:rPr lang="uk-UA" sz="1200" b="1" kern="1400">
                          <a:solidFill>
                            <a:srgbClr val="003399"/>
                          </a:solidFill>
                          <a:latin typeface="Times New Roman"/>
                        </a:rPr>
                        <a:t>101</a:t>
                      </a:r>
                      <a:endParaRPr lang="uk-UA" sz="1200" kern="1400">
                        <a:solidFill>
                          <a:srgbClr val="000000"/>
                        </a:solidFill>
                        <a:latin typeface="Times New Roman"/>
                      </a:endParaRPr>
                    </a:p>
                  </a:txBody>
                  <a:tcPr marL="68580" marR="68580" marT="0" marB="0"/>
                </a:tc>
              </a:tr>
              <a:tr h="277075">
                <a:tc>
                  <a:txBody>
                    <a:bodyPr/>
                    <a:lstStyle/>
                    <a:p>
                      <a:r>
                        <a:rPr lang="uk-UA" sz="1200" b="1" dirty="0" smtClean="0">
                          <a:solidFill>
                            <a:srgbClr val="3015FF"/>
                          </a:solidFill>
                          <a:latin typeface="Times New Roman" pitchFamily="18" charset="0"/>
                          <a:cs typeface="Times New Roman" pitchFamily="18" charset="0"/>
                        </a:rPr>
                        <a:t>23</a:t>
                      </a:r>
                      <a:endParaRPr lang="ru-RU" sz="1200" b="1" dirty="0">
                        <a:solidFill>
                          <a:srgbClr val="3015FF"/>
                        </a:solidFill>
                        <a:latin typeface="Times New Roman" pitchFamily="18" charset="0"/>
                        <a:cs typeface="Times New Roman" pitchFamily="18" charset="0"/>
                      </a:endParaRPr>
                    </a:p>
                  </a:txBody>
                  <a:tcPr>
                    <a:solidFill>
                      <a:schemeClr val="accent5">
                        <a:lumMod val="75000"/>
                      </a:schemeClr>
                    </a:solidFill>
                  </a:tcPr>
                </a:tc>
                <a:tc>
                  <a:txBody>
                    <a:bodyPr/>
                    <a:lstStyle/>
                    <a:p>
                      <a:r>
                        <a:rPr lang="uk-UA" sz="1200" b="1" dirty="0" smtClean="0">
                          <a:solidFill>
                            <a:srgbClr val="3015FF"/>
                          </a:solidFill>
                          <a:latin typeface="Times New Roman" pitchFamily="18" charset="0"/>
                          <a:cs typeface="Times New Roman" pitchFamily="18" charset="0"/>
                        </a:rPr>
                        <a:t>Савина</a:t>
                      </a:r>
                      <a:endParaRPr lang="ru-RU" sz="1200" b="1" dirty="0">
                        <a:solidFill>
                          <a:srgbClr val="3015FF"/>
                        </a:solidFill>
                        <a:latin typeface="Times New Roman" pitchFamily="18" charset="0"/>
                        <a:cs typeface="Times New Roman" pitchFamily="18" charset="0"/>
                      </a:endParaRPr>
                    </a:p>
                  </a:txBody>
                  <a:tcPr>
                    <a:solidFill>
                      <a:schemeClr val="accent5">
                        <a:lumMod val="75000"/>
                      </a:schemeClr>
                    </a:solidFill>
                  </a:tcPr>
                </a:tc>
                <a:tc>
                  <a:txBody>
                    <a:bodyPr/>
                    <a:lstStyle/>
                    <a:p>
                      <a:pPr marR="0" indent="0" algn="ctr" rtl="0">
                        <a:spcBef>
                          <a:spcPts val="0"/>
                        </a:spcBef>
                        <a:spcAft>
                          <a:spcPts val="0"/>
                        </a:spcAft>
                      </a:pPr>
                      <a:r>
                        <a:rPr lang="uk-UA" sz="1200" b="1" kern="1400">
                          <a:solidFill>
                            <a:srgbClr val="003399"/>
                          </a:solidFill>
                          <a:latin typeface="Times New Roman"/>
                        </a:rPr>
                        <a:t>5,9</a:t>
                      </a:r>
                      <a:endParaRPr lang="uk-UA" sz="1200" kern="1400">
                        <a:solidFill>
                          <a:srgbClr val="000000"/>
                        </a:solidFill>
                        <a:latin typeface="Times New Roman"/>
                      </a:endParaRPr>
                    </a:p>
                  </a:txBody>
                  <a:tcPr marL="68580" marR="68580" marT="0" marB="0">
                    <a:solidFill>
                      <a:schemeClr val="accent5">
                        <a:lumMod val="75000"/>
                      </a:schemeClr>
                    </a:solidFill>
                  </a:tcPr>
                </a:tc>
                <a:tc>
                  <a:txBody>
                    <a:bodyPr/>
                    <a:lstStyle/>
                    <a:p>
                      <a:pPr marR="0" indent="0" algn="ctr" rtl="0">
                        <a:spcBef>
                          <a:spcPts val="0"/>
                        </a:spcBef>
                        <a:spcAft>
                          <a:spcPts val="0"/>
                        </a:spcAft>
                      </a:pPr>
                      <a:r>
                        <a:rPr lang="uk-UA" sz="1200" b="1" kern="1400">
                          <a:solidFill>
                            <a:srgbClr val="003399"/>
                          </a:solidFill>
                          <a:latin typeface="Times New Roman"/>
                        </a:rPr>
                        <a:t>127</a:t>
                      </a:r>
                      <a:endParaRPr lang="uk-UA" sz="1200" kern="1400">
                        <a:solidFill>
                          <a:srgbClr val="000000"/>
                        </a:solidFill>
                        <a:latin typeface="Times New Roman"/>
                      </a:endParaRPr>
                    </a:p>
                  </a:txBody>
                  <a:tcPr marL="68580" marR="68580" marT="0" marB="0">
                    <a:solidFill>
                      <a:schemeClr val="accent5">
                        <a:lumMod val="75000"/>
                      </a:schemeClr>
                    </a:solidFill>
                  </a:tcPr>
                </a:tc>
                <a:tc>
                  <a:txBody>
                    <a:bodyPr/>
                    <a:lstStyle/>
                    <a:p>
                      <a:pPr marR="0" indent="0" algn="ctr" rtl="0">
                        <a:spcBef>
                          <a:spcPts val="0"/>
                        </a:spcBef>
                        <a:spcAft>
                          <a:spcPts val="0"/>
                        </a:spcAft>
                      </a:pPr>
                      <a:r>
                        <a:rPr lang="uk-UA" sz="1200" b="1" kern="1400">
                          <a:solidFill>
                            <a:srgbClr val="003399"/>
                          </a:solidFill>
                          <a:latin typeface="Times New Roman"/>
                        </a:rPr>
                        <a:t>15,2</a:t>
                      </a:r>
                      <a:endParaRPr lang="uk-UA" sz="1200" kern="1400">
                        <a:solidFill>
                          <a:srgbClr val="000000"/>
                        </a:solidFill>
                        <a:latin typeface="Times New Roman"/>
                      </a:endParaRPr>
                    </a:p>
                  </a:txBody>
                  <a:tcPr marL="68580" marR="68580" marT="0" marB="0">
                    <a:solidFill>
                      <a:schemeClr val="accent5">
                        <a:lumMod val="75000"/>
                      </a:schemeClr>
                    </a:solidFill>
                  </a:tcPr>
                </a:tc>
                <a:tc>
                  <a:txBody>
                    <a:bodyPr/>
                    <a:lstStyle/>
                    <a:p>
                      <a:pPr marR="0" indent="0" algn="ctr" rtl="0">
                        <a:spcBef>
                          <a:spcPts val="0"/>
                        </a:spcBef>
                        <a:spcAft>
                          <a:spcPts val="0"/>
                        </a:spcAft>
                      </a:pPr>
                      <a:r>
                        <a:rPr lang="uk-UA" sz="1200" b="1" kern="1400">
                          <a:solidFill>
                            <a:srgbClr val="003399"/>
                          </a:solidFill>
                          <a:latin typeface="Times New Roman"/>
                        </a:rPr>
                        <a:t>98</a:t>
                      </a:r>
                      <a:endParaRPr lang="uk-UA" sz="1200" kern="1400">
                        <a:solidFill>
                          <a:srgbClr val="000000"/>
                        </a:solidFill>
                        <a:latin typeface="Times New Roman"/>
                      </a:endParaRPr>
                    </a:p>
                  </a:txBody>
                  <a:tcPr marL="68580" marR="68580" marT="0" marB="0">
                    <a:solidFill>
                      <a:schemeClr val="accent5">
                        <a:lumMod val="75000"/>
                      </a:schemeClr>
                    </a:solidFill>
                  </a:tcPr>
                </a:tc>
              </a:tr>
              <a:tr h="277075">
                <a:tc>
                  <a:txBody>
                    <a:bodyPr/>
                    <a:lstStyle/>
                    <a:p>
                      <a:r>
                        <a:rPr lang="uk-UA" sz="1200" b="1" dirty="0" smtClean="0">
                          <a:solidFill>
                            <a:srgbClr val="3015FF"/>
                          </a:solidFill>
                          <a:latin typeface="Times New Roman" pitchFamily="18" charset="0"/>
                          <a:cs typeface="Times New Roman" pitchFamily="18" charset="0"/>
                        </a:rPr>
                        <a:t>24</a:t>
                      </a:r>
                      <a:endParaRPr lang="ru-RU" sz="1200" b="1" dirty="0">
                        <a:solidFill>
                          <a:srgbClr val="3015FF"/>
                        </a:solidFill>
                        <a:latin typeface="Times New Roman" pitchFamily="18" charset="0"/>
                        <a:cs typeface="Times New Roman" pitchFamily="18" charset="0"/>
                      </a:endParaRPr>
                    </a:p>
                  </a:txBody>
                  <a:tcPr/>
                </a:tc>
                <a:tc>
                  <a:txBody>
                    <a:bodyPr/>
                    <a:lstStyle/>
                    <a:p>
                      <a:r>
                        <a:rPr lang="uk-UA" sz="1200" b="1" dirty="0" err="1" smtClean="0">
                          <a:solidFill>
                            <a:srgbClr val="3015FF"/>
                          </a:solidFill>
                          <a:latin typeface="Times New Roman" pitchFamily="18" charset="0"/>
                          <a:cs typeface="Times New Roman" pitchFamily="18" charset="0"/>
                        </a:rPr>
                        <a:t>Семенько</a:t>
                      </a:r>
                      <a:endParaRPr lang="ru-RU" sz="1200" b="1" dirty="0">
                        <a:solidFill>
                          <a:srgbClr val="3015FF"/>
                        </a:solidFill>
                        <a:latin typeface="Times New Roman" pitchFamily="18" charset="0"/>
                        <a:cs typeface="Times New Roman" pitchFamily="18" charset="0"/>
                      </a:endParaRPr>
                    </a:p>
                  </a:txBody>
                  <a:tcPr/>
                </a:tc>
                <a:tc>
                  <a:txBody>
                    <a:bodyPr/>
                    <a:lstStyle/>
                    <a:p>
                      <a:pPr marR="0" indent="0" algn="ctr" rtl="0">
                        <a:spcBef>
                          <a:spcPts val="0"/>
                        </a:spcBef>
                        <a:spcAft>
                          <a:spcPts val="0"/>
                        </a:spcAft>
                      </a:pPr>
                      <a:r>
                        <a:rPr lang="uk-UA" sz="1200" b="1" kern="1400">
                          <a:solidFill>
                            <a:srgbClr val="003399"/>
                          </a:solidFill>
                          <a:latin typeface="Times New Roman"/>
                        </a:rPr>
                        <a:t>10,3</a:t>
                      </a:r>
                      <a:endParaRPr lang="uk-UA" sz="1200" kern="1400">
                        <a:solidFill>
                          <a:srgbClr val="000000"/>
                        </a:solidFill>
                        <a:latin typeface="Times New Roman"/>
                      </a:endParaRPr>
                    </a:p>
                  </a:txBody>
                  <a:tcPr marL="68580" marR="68580" marT="0" marB="0"/>
                </a:tc>
                <a:tc>
                  <a:txBody>
                    <a:bodyPr/>
                    <a:lstStyle/>
                    <a:p>
                      <a:pPr marR="0" indent="0" algn="ctr" rtl="0">
                        <a:spcBef>
                          <a:spcPts val="0"/>
                        </a:spcBef>
                        <a:spcAft>
                          <a:spcPts val="0"/>
                        </a:spcAft>
                      </a:pPr>
                      <a:r>
                        <a:rPr lang="uk-UA" sz="1200" b="1" kern="1400">
                          <a:solidFill>
                            <a:srgbClr val="003399"/>
                          </a:solidFill>
                          <a:latin typeface="Times New Roman"/>
                        </a:rPr>
                        <a:t>202</a:t>
                      </a:r>
                      <a:endParaRPr lang="uk-UA" sz="1200" kern="1400">
                        <a:solidFill>
                          <a:srgbClr val="000000"/>
                        </a:solidFill>
                        <a:latin typeface="Times New Roman"/>
                      </a:endParaRPr>
                    </a:p>
                  </a:txBody>
                  <a:tcPr marL="68580" marR="68580" marT="0" marB="0"/>
                </a:tc>
                <a:tc>
                  <a:txBody>
                    <a:bodyPr/>
                    <a:lstStyle/>
                    <a:p>
                      <a:pPr marR="0" indent="0" algn="ctr" rtl="0">
                        <a:spcBef>
                          <a:spcPts val="0"/>
                        </a:spcBef>
                        <a:spcAft>
                          <a:spcPts val="0"/>
                        </a:spcAft>
                      </a:pPr>
                      <a:r>
                        <a:rPr lang="uk-UA" sz="1200" b="1" kern="1400">
                          <a:solidFill>
                            <a:srgbClr val="003399"/>
                          </a:solidFill>
                          <a:latin typeface="Times New Roman"/>
                        </a:rPr>
                        <a:t>14,42</a:t>
                      </a:r>
                      <a:endParaRPr lang="uk-UA" sz="1200" kern="1400">
                        <a:solidFill>
                          <a:srgbClr val="000000"/>
                        </a:solidFill>
                        <a:latin typeface="Times New Roman"/>
                      </a:endParaRPr>
                    </a:p>
                  </a:txBody>
                  <a:tcPr marL="68580" marR="68580" marT="0" marB="0"/>
                </a:tc>
                <a:tc>
                  <a:txBody>
                    <a:bodyPr/>
                    <a:lstStyle/>
                    <a:p>
                      <a:pPr marR="0" indent="0" algn="ctr" rtl="0">
                        <a:spcBef>
                          <a:spcPts val="0"/>
                        </a:spcBef>
                        <a:spcAft>
                          <a:spcPts val="0"/>
                        </a:spcAft>
                      </a:pPr>
                      <a:r>
                        <a:rPr lang="uk-UA" sz="1200" b="1" kern="1400">
                          <a:solidFill>
                            <a:srgbClr val="003399"/>
                          </a:solidFill>
                          <a:latin typeface="Times New Roman"/>
                        </a:rPr>
                        <a:t>131</a:t>
                      </a:r>
                      <a:endParaRPr lang="uk-UA" sz="1200" kern="1400">
                        <a:solidFill>
                          <a:srgbClr val="000000"/>
                        </a:solidFill>
                        <a:latin typeface="Times New Roman"/>
                      </a:endParaRPr>
                    </a:p>
                  </a:txBody>
                  <a:tcPr marL="68580" marR="68580" marT="0" marB="0"/>
                </a:tc>
              </a:tr>
              <a:tr h="277075">
                <a:tc>
                  <a:txBody>
                    <a:bodyPr/>
                    <a:lstStyle/>
                    <a:p>
                      <a:r>
                        <a:rPr lang="uk-UA" sz="1200" b="1" dirty="0" smtClean="0">
                          <a:solidFill>
                            <a:srgbClr val="3015FF"/>
                          </a:solidFill>
                          <a:latin typeface="Times New Roman" pitchFamily="18" charset="0"/>
                          <a:cs typeface="Times New Roman" pitchFamily="18" charset="0"/>
                        </a:rPr>
                        <a:t>25</a:t>
                      </a:r>
                      <a:endParaRPr lang="ru-RU" sz="1200" b="1" dirty="0">
                        <a:solidFill>
                          <a:srgbClr val="3015FF"/>
                        </a:solidFill>
                        <a:latin typeface="Times New Roman" pitchFamily="18" charset="0"/>
                        <a:cs typeface="Times New Roman" pitchFamily="18" charset="0"/>
                      </a:endParaRPr>
                    </a:p>
                  </a:txBody>
                  <a:tcPr>
                    <a:solidFill>
                      <a:schemeClr val="accent5">
                        <a:lumMod val="75000"/>
                      </a:schemeClr>
                    </a:solidFill>
                  </a:tcPr>
                </a:tc>
                <a:tc>
                  <a:txBody>
                    <a:bodyPr/>
                    <a:lstStyle/>
                    <a:p>
                      <a:r>
                        <a:rPr lang="uk-UA" sz="1200" b="1" dirty="0" err="1" smtClean="0">
                          <a:solidFill>
                            <a:srgbClr val="3015FF"/>
                          </a:solidFill>
                          <a:latin typeface="Times New Roman" pitchFamily="18" charset="0"/>
                          <a:cs typeface="Times New Roman" pitchFamily="18" charset="0"/>
                        </a:rPr>
                        <a:t>Сенюк</a:t>
                      </a:r>
                      <a:endParaRPr lang="ru-RU" sz="1200" b="1" dirty="0">
                        <a:solidFill>
                          <a:srgbClr val="3015FF"/>
                        </a:solidFill>
                        <a:latin typeface="Times New Roman" pitchFamily="18" charset="0"/>
                        <a:cs typeface="Times New Roman" pitchFamily="18" charset="0"/>
                      </a:endParaRPr>
                    </a:p>
                  </a:txBody>
                  <a:tcPr>
                    <a:solidFill>
                      <a:schemeClr val="accent5">
                        <a:lumMod val="75000"/>
                      </a:schemeClr>
                    </a:solidFill>
                  </a:tcPr>
                </a:tc>
                <a:tc>
                  <a:txBody>
                    <a:bodyPr/>
                    <a:lstStyle/>
                    <a:p>
                      <a:pPr marR="0" indent="0" algn="ctr" rtl="0">
                        <a:spcBef>
                          <a:spcPts val="0"/>
                        </a:spcBef>
                        <a:spcAft>
                          <a:spcPts val="0"/>
                        </a:spcAft>
                      </a:pPr>
                      <a:r>
                        <a:rPr lang="uk-UA" sz="1200" b="1" kern="1400">
                          <a:solidFill>
                            <a:srgbClr val="003399"/>
                          </a:solidFill>
                          <a:latin typeface="Times New Roman"/>
                        </a:rPr>
                        <a:t>7,3</a:t>
                      </a:r>
                      <a:endParaRPr lang="uk-UA" sz="1200" kern="1400">
                        <a:solidFill>
                          <a:srgbClr val="000000"/>
                        </a:solidFill>
                        <a:latin typeface="Times New Roman"/>
                      </a:endParaRPr>
                    </a:p>
                  </a:txBody>
                  <a:tcPr marL="68580" marR="68580" marT="0" marB="0">
                    <a:solidFill>
                      <a:schemeClr val="accent5">
                        <a:lumMod val="75000"/>
                      </a:schemeClr>
                    </a:solidFill>
                  </a:tcPr>
                </a:tc>
                <a:tc>
                  <a:txBody>
                    <a:bodyPr/>
                    <a:lstStyle/>
                    <a:p>
                      <a:pPr marR="0" indent="0" algn="ctr" rtl="0">
                        <a:spcBef>
                          <a:spcPts val="0"/>
                        </a:spcBef>
                        <a:spcAft>
                          <a:spcPts val="0"/>
                        </a:spcAft>
                      </a:pPr>
                      <a:r>
                        <a:rPr lang="uk-UA" sz="1200" b="1" kern="1400">
                          <a:solidFill>
                            <a:srgbClr val="003399"/>
                          </a:solidFill>
                          <a:latin typeface="Times New Roman"/>
                        </a:rPr>
                        <a:t>65</a:t>
                      </a:r>
                      <a:endParaRPr lang="uk-UA" sz="1200" kern="1400">
                        <a:solidFill>
                          <a:srgbClr val="000000"/>
                        </a:solidFill>
                        <a:latin typeface="Times New Roman"/>
                      </a:endParaRPr>
                    </a:p>
                  </a:txBody>
                  <a:tcPr marL="68580" marR="68580" marT="0" marB="0">
                    <a:solidFill>
                      <a:schemeClr val="accent5">
                        <a:lumMod val="75000"/>
                      </a:schemeClr>
                    </a:solidFill>
                  </a:tcPr>
                </a:tc>
                <a:tc>
                  <a:txBody>
                    <a:bodyPr/>
                    <a:lstStyle/>
                    <a:p>
                      <a:pPr marR="0" indent="0" algn="ctr" rtl="0">
                        <a:spcBef>
                          <a:spcPts val="0"/>
                        </a:spcBef>
                        <a:spcAft>
                          <a:spcPts val="0"/>
                        </a:spcAft>
                      </a:pPr>
                      <a:r>
                        <a:rPr lang="uk-UA" sz="1200" b="1" kern="1400">
                          <a:solidFill>
                            <a:srgbClr val="003399"/>
                          </a:solidFill>
                          <a:latin typeface="Times New Roman"/>
                        </a:rPr>
                        <a:t>18,51</a:t>
                      </a:r>
                      <a:endParaRPr lang="uk-UA" sz="1200" kern="1400">
                        <a:solidFill>
                          <a:srgbClr val="000000"/>
                        </a:solidFill>
                        <a:latin typeface="Times New Roman"/>
                      </a:endParaRPr>
                    </a:p>
                  </a:txBody>
                  <a:tcPr marL="68580" marR="68580" marT="0" marB="0">
                    <a:solidFill>
                      <a:schemeClr val="accent5">
                        <a:lumMod val="75000"/>
                      </a:schemeClr>
                    </a:solidFill>
                  </a:tcPr>
                </a:tc>
                <a:tc>
                  <a:txBody>
                    <a:bodyPr/>
                    <a:lstStyle/>
                    <a:p>
                      <a:pPr marR="0" indent="0" algn="ctr" rtl="0">
                        <a:spcBef>
                          <a:spcPts val="0"/>
                        </a:spcBef>
                        <a:spcAft>
                          <a:spcPts val="0"/>
                        </a:spcAft>
                      </a:pPr>
                      <a:r>
                        <a:rPr lang="uk-UA" sz="1200" b="1" kern="1400">
                          <a:solidFill>
                            <a:srgbClr val="003399"/>
                          </a:solidFill>
                          <a:latin typeface="Times New Roman"/>
                        </a:rPr>
                        <a:t>107</a:t>
                      </a:r>
                      <a:endParaRPr lang="uk-UA" sz="1200" kern="1400">
                        <a:solidFill>
                          <a:srgbClr val="000000"/>
                        </a:solidFill>
                        <a:latin typeface="Times New Roman"/>
                      </a:endParaRPr>
                    </a:p>
                  </a:txBody>
                  <a:tcPr marL="68580" marR="68580" marT="0" marB="0">
                    <a:solidFill>
                      <a:schemeClr val="accent5">
                        <a:lumMod val="75000"/>
                      </a:schemeClr>
                    </a:solidFill>
                  </a:tcPr>
                </a:tc>
              </a:tr>
              <a:tr h="277075">
                <a:tc>
                  <a:txBody>
                    <a:bodyPr/>
                    <a:lstStyle/>
                    <a:p>
                      <a:r>
                        <a:rPr lang="uk-UA" sz="1200" b="1" dirty="0" smtClean="0">
                          <a:solidFill>
                            <a:srgbClr val="3015FF"/>
                          </a:solidFill>
                          <a:latin typeface="Times New Roman" pitchFamily="18" charset="0"/>
                          <a:cs typeface="Times New Roman" pitchFamily="18" charset="0"/>
                        </a:rPr>
                        <a:t>26</a:t>
                      </a:r>
                      <a:endParaRPr lang="ru-RU" sz="1200" b="1" dirty="0">
                        <a:solidFill>
                          <a:srgbClr val="3015FF"/>
                        </a:solidFill>
                        <a:latin typeface="Times New Roman" pitchFamily="18" charset="0"/>
                        <a:cs typeface="Times New Roman" pitchFamily="18" charset="0"/>
                      </a:endParaRPr>
                    </a:p>
                  </a:txBody>
                  <a:tcPr/>
                </a:tc>
                <a:tc>
                  <a:txBody>
                    <a:bodyPr/>
                    <a:lstStyle/>
                    <a:p>
                      <a:r>
                        <a:rPr lang="uk-UA" sz="1200" b="1" dirty="0" smtClean="0">
                          <a:solidFill>
                            <a:srgbClr val="3015FF"/>
                          </a:solidFill>
                          <a:latin typeface="Times New Roman" pitchFamily="18" charset="0"/>
                          <a:cs typeface="Times New Roman" pitchFamily="18" charset="0"/>
                        </a:rPr>
                        <a:t>Тарасенко</a:t>
                      </a:r>
                      <a:endParaRPr lang="ru-RU" sz="1200" b="1" dirty="0">
                        <a:solidFill>
                          <a:srgbClr val="3015FF"/>
                        </a:solidFill>
                        <a:latin typeface="Times New Roman" pitchFamily="18" charset="0"/>
                        <a:cs typeface="Times New Roman" pitchFamily="18" charset="0"/>
                      </a:endParaRPr>
                    </a:p>
                  </a:txBody>
                  <a:tcPr/>
                </a:tc>
                <a:tc>
                  <a:txBody>
                    <a:bodyPr/>
                    <a:lstStyle/>
                    <a:p>
                      <a:pPr marR="0" indent="0" algn="ctr" rtl="0">
                        <a:spcBef>
                          <a:spcPts val="0"/>
                        </a:spcBef>
                        <a:spcAft>
                          <a:spcPts val="0"/>
                        </a:spcAft>
                      </a:pPr>
                      <a:r>
                        <a:rPr lang="uk-UA" sz="1200" b="1" kern="1400">
                          <a:solidFill>
                            <a:srgbClr val="003399"/>
                          </a:solidFill>
                          <a:latin typeface="Times New Roman"/>
                        </a:rPr>
                        <a:t>4,6</a:t>
                      </a:r>
                      <a:endParaRPr lang="uk-UA" sz="1200" kern="1400">
                        <a:solidFill>
                          <a:srgbClr val="000000"/>
                        </a:solidFill>
                        <a:latin typeface="Times New Roman"/>
                      </a:endParaRPr>
                    </a:p>
                  </a:txBody>
                  <a:tcPr marL="68580" marR="68580" marT="0" marB="0"/>
                </a:tc>
                <a:tc>
                  <a:txBody>
                    <a:bodyPr/>
                    <a:lstStyle/>
                    <a:p>
                      <a:pPr marR="0" indent="0" algn="ctr" rtl="0">
                        <a:spcBef>
                          <a:spcPts val="0"/>
                        </a:spcBef>
                        <a:spcAft>
                          <a:spcPts val="0"/>
                        </a:spcAft>
                      </a:pPr>
                      <a:r>
                        <a:rPr lang="uk-UA" sz="1200" b="1" kern="1400">
                          <a:solidFill>
                            <a:srgbClr val="003399"/>
                          </a:solidFill>
                          <a:latin typeface="Times New Roman"/>
                        </a:rPr>
                        <a:t>287</a:t>
                      </a:r>
                      <a:endParaRPr lang="uk-UA" sz="1200" kern="1400">
                        <a:solidFill>
                          <a:srgbClr val="000000"/>
                        </a:solidFill>
                        <a:latin typeface="Times New Roman"/>
                      </a:endParaRPr>
                    </a:p>
                  </a:txBody>
                  <a:tcPr marL="68580" marR="68580" marT="0" marB="0"/>
                </a:tc>
                <a:tc>
                  <a:txBody>
                    <a:bodyPr/>
                    <a:lstStyle/>
                    <a:p>
                      <a:pPr marR="0" indent="0" algn="ctr" rtl="0">
                        <a:spcBef>
                          <a:spcPts val="0"/>
                        </a:spcBef>
                        <a:spcAft>
                          <a:spcPts val="0"/>
                        </a:spcAft>
                      </a:pPr>
                      <a:r>
                        <a:rPr lang="uk-UA" sz="1200" b="1" kern="1400">
                          <a:solidFill>
                            <a:srgbClr val="003399"/>
                          </a:solidFill>
                          <a:latin typeface="Times New Roman"/>
                        </a:rPr>
                        <a:t>8,3</a:t>
                      </a:r>
                      <a:endParaRPr lang="uk-UA" sz="1200" kern="1400">
                        <a:solidFill>
                          <a:srgbClr val="000000"/>
                        </a:solidFill>
                        <a:latin typeface="Times New Roman"/>
                      </a:endParaRPr>
                    </a:p>
                  </a:txBody>
                  <a:tcPr marL="68580" marR="68580" marT="0" marB="0"/>
                </a:tc>
                <a:tc>
                  <a:txBody>
                    <a:bodyPr/>
                    <a:lstStyle/>
                    <a:p>
                      <a:pPr marR="0" indent="0" algn="ctr" rtl="0">
                        <a:spcBef>
                          <a:spcPts val="0"/>
                        </a:spcBef>
                        <a:spcAft>
                          <a:spcPts val="0"/>
                        </a:spcAft>
                      </a:pPr>
                      <a:r>
                        <a:rPr lang="uk-UA" sz="1200" b="1" kern="1400">
                          <a:solidFill>
                            <a:srgbClr val="003399"/>
                          </a:solidFill>
                          <a:latin typeface="Times New Roman"/>
                        </a:rPr>
                        <a:t>84</a:t>
                      </a:r>
                      <a:endParaRPr lang="uk-UA" sz="1200" kern="1400">
                        <a:solidFill>
                          <a:srgbClr val="000000"/>
                        </a:solidFill>
                        <a:latin typeface="Times New Roman"/>
                      </a:endParaRPr>
                    </a:p>
                  </a:txBody>
                  <a:tcPr marL="68580" marR="68580" marT="0" marB="0"/>
                </a:tc>
              </a:tr>
              <a:tr h="277075">
                <a:tc>
                  <a:txBody>
                    <a:bodyPr/>
                    <a:lstStyle/>
                    <a:p>
                      <a:r>
                        <a:rPr lang="uk-UA" sz="1200" b="1" dirty="0" smtClean="0">
                          <a:solidFill>
                            <a:srgbClr val="3015FF"/>
                          </a:solidFill>
                          <a:latin typeface="Times New Roman" pitchFamily="18" charset="0"/>
                          <a:cs typeface="Times New Roman" pitchFamily="18" charset="0"/>
                        </a:rPr>
                        <a:t>27</a:t>
                      </a:r>
                      <a:endParaRPr lang="ru-RU" sz="1200" b="1" dirty="0">
                        <a:solidFill>
                          <a:srgbClr val="3015FF"/>
                        </a:solidFill>
                        <a:latin typeface="Times New Roman" pitchFamily="18" charset="0"/>
                        <a:cs typeface="Times New Roman" pitchFamily="18" charset="0"/>
                      </a:endParaRPr>
                    </a:p>
                  </a:txBody>
                  <a:tcPr>
                    <a:solidFill>
                      <a:schemeClr val="accent5">
                        <a:lumMod val="75000"/>
                      </a:schemeClr>
                    </a:solidFill>
                  </a:tcPr>
                </a:tc>
                <a:tc>
                  <a:txBody>
                    <a:bodyPr/>
                    <a:lstStyle/>
                    <a:p>
                      <a:r>
                        <a:rPr lang="uk-UA" sz="1200" b="1" dirty="0" err="1" smtClean="0">
                          <a:solidFill>
                            <a:srgbClr val="3015FF"/>
                          </a:solidFill>
                          <a:latin typeface="Times New Roman" pitchFamily="18" charset="0"/>
                          <a:cs typeface="Times New Roman" pitchFamily="18" charset="0"/>
                        </a:rPr>
                        <a:t>Хлопов</a:t>
                      </a:r>
                      <a:endParaRPr lang="ru-RU" sz="1200" b="1" dirty="0">
                        <a:solidFill>
                          <a:srgbClr val="3015FF"/>
                        </a:solidFill>
                        <a:latin typeface="Times New Roman" pitchFamily="18" charset="0"/>
                        <a:cs typeface="Times New Roman" pitchFamily="18" charset="0"/>
                      </a:endParaRPr>
                    </a:p>
                  </a:txBody>
                  <a:tcPr>
                    <a:solidFill>
                      <a:schemeClr val="accent5">
                        <a:lumMod val="75000"/>
                      </a:schemeClr>
                    </a:solidFill>
                  </a:tcPr>
                </a:tc>
                <a:tc>
                  <a:txBody>
                    <a:bodyPr/>
                    <a:lstStyle/>
                    <a:p>
                      <a:pPr marR="0" indent="0" algn="ctr" rtl="0">
                        <a:spcBef>
                          <a:spcPts val="0"/>
                        </a:spcBef>
                        <a:spcAft>
                          <a:spcPts val="0"/>
                        </a:spcAft>
                      </a:pPr>
                      <a:r>
                        <a:rPr lang="uk-UA" sz="1200" b="1" kern="1400">
                          <a:solidFill>
                            <a:srgbClr val="003399"/>
                          </a:solidFill>
                          <a:latin typeface="Times New Roman"/>
                        </a:rPr>
                        <a:t>4,4</a:t>
                      </a:r>
                      <a:endParaRPr lang="uk-UA" sz="1200" kern="1400">
                        <a:solidFill>
                          <a:srgbClr val="000000"/>
                        </a:solidFill>
                        <a:latin typeface="Times New Roman"/>
                      </a:endParaRPr>
                    </a:p>
                  </a:txBody>
                  <a:tcPr marL="68580" marR="68580" marT="0" marB="0">
                    <a:solidFill>
                      <a:schemeClr val="accent5">
                        <a:lumMod val="75000"/>
                      </a:schemeClr>
                    </a:solidFill>
                  </a:tcPr>
                </a:tc>
                <a:tc>
                  <a:txBody>
                    <a:bodyPr/>
                    <a:lstStyle/>
                    <a:p>
                      <a:pPr marR="0" indent="0" algn="ctr" rtl="0">
                        <a:spcBef>
                          <a:spcPts val="0"/>
                        </a:spcBef>
                        <a:spcAft>
                          <a:spcPts val="0"/>
                        </a:spcAft>
                      </a:pPr>
                      <a:r>
                        <a:rPr lang="uk-UA" sz="1200" b="1" kern="1400">
                          <a:solidFill>
                            <a:srgbClr val="003399"/>
                          </a:solidFill>
                          <a:latin typeface="Times New Roman"/>
                        </a:rPr>
                        <a:t>169</a:t>
                      </a:r>
                      <a:endParaRPr lang="uk-UA" sz="1200" kern="1400">
                        <a:solidFill>
                          <a:srgbClr val="000000"/>
                        </a:solidFill>
                        <a:latin typeface="Times New Roman"/>
                      </a:endParaRPr>
                    </a:p>
                  </a:txBody>
                  <a:tcPr marL="68580" marR="68580" marT="0" marB="0">
                    <a:solidFill>
                      <a:schemeClr val="accent5">
                        <a:lumMod val="75000"/>
                      </a:schemeClr>
                    </a:solidFill>
                  </a:tcPr>
                </a:tc>
                <a:tc>
                  <a:txBody>
                    <a:bodyPr/>
                    <a:lstStyle/>
                    <a:p>
                      <a:pPr marR="0" indent="0" algn="ctr" rtl="0">
                        <a:spcBef>
                          <a:spcPts val="0"/>
                        </a:spcBef>
                        <a:spcAft>
                          <a:spcPts val="0"/>
                        </a:spcAft>
                      </a:pPr>
                      <a:r>
                        <a:rPr lang="uk-UA" sz="1200" b="1" kern="1400">
                          <a:solidFill>
                            <a:srgbClr val="003399"/>
                          </a:solidFill>
                          <a:latin typeface="Times New Roman"/>
                        </a:rPr>
                        <a:t>4,98</a:t>
                      </a:r>
                      <a:endParaRPr lang="uk-UA" sz="1200" kern="1400">
                        <a:solidFill>
                          <a:srgbClr val="000000"/>
                        </a:solidFill>
                        <a:latin typeface="Times New Roman"/>
                      </a:endParaRPr>
                    </a:p>
                  </a:txBody>
                  <a:tcPr marL="68580" marR="68580" marT="0" marB="0">
                    <a:solidFill>
                      <a:schemeClr val="accent5">
                        <a:lumMod val="75000"/>
                      </a:schemeClr>
                    </a:solidFill>
                  </a:tcPr>
                </a:tc>
                <a:tc>
                  <a:txBody>
                    <a:bodyPr/>
                    <a:lstStyle/>
                    <a:p>
                      <a:pPr marR="0" indent="0" algn="ctr" rtl="0">
                        <a:spcBef>
                          <a:spcPts val="0"/>
                        </a:spcBef>
                        <a:spcAft>
                          <a:spcPts val="0"/>
                        </a:spcAft>
                      </a:pPr>
                      <a:r>
                        <a:rPr lang="uk-UA" sz="1200" b="1" kern="1400">
                          <a:solidFill>
                            <a:srgbClr val="003399"/>
                          </a:solidFill>
                          <a:latin typeface="Times New Roman"/>
                        </a:rPr>
                        <a:t>88</a:t>
                      </a:r>
                      <a:endParaRPr lang="uk-UA" sz="1200" kern="1400">
                        <a:solidFill>
                          <a:srgbClr val="000000"/>
                        </a:solidFill>
                        <a:latin typeface="Times New Roman"/>
                      </a:endParaRPr>
                    </a:p>
                  </a:txBody>
                  <a:tcPr marL="68580" marR="68580" marT="0" marB="0">
                    <a:solidFill>
                      <a:schemeClr val="accent5">
                        <a:lumMod val="75000"/>
                      </a:schemeClr>
                    </a:solidFill>
                  </a:tcPr>
                </a:tc>
              </a:tr>
              <a:tr h="277075">
                <a:tc>
                  <a:txBody>
                    <a:bodyPr/>
                    <a:lstStyle/>
                    <a:p>
                      <a:r>
                        <a:rPr lang="uk-UA" sz="1200" b="1" dirty="0" smtClean="0">
                          <a:solidFill>
                            <a:srgbClr val="3015FF"/>
                          </a:solidFill>
                          <a:latin typeface="Times New Roman" pitchFamily="18" charset="0"/>
                          <a:cs typeface="Times New Roman" pitchFamily="18" charset="0"/>
                        </a:rPr>
                        <a:t>28</a:t>
                      </a:r>
                      <a:endParaRPr lang="ru-RU" sz="1200" b="1" dirty="0">
                        <a:solidFill>
                          <a:srgbClr val="3015FF"/>
                        </a:solidFill>
                        <a:latin typeface="Times New Roman" pitchFamily="18" charset="0"/>
                        <a:cs typeface="Times New Roman" pitchFamily="18" charset="0"/>
                      </a:endParaRPr>
                    </a:p>
                  </a:txBody>
                  <a:tcPr/>
                </a:tc>
                <a:tc>
                  <a:txBody>
                    <a:bodyPr/>
                    <a:lstStyle/>
                    <a:p>
                      <a:r>
                        <a:rPr lang="uk-UA" sz="1200" b="1" dirty="0" smtClean="0">
                          <a:solidFill>
                            <a:srgbClr val="3015FF"/>
                          </a:solidFill>
                          <a:latin typeface="Times New Roman" pitchFamily="18" charset="0"/>
                          <a:cs typeface="Times New Roman" pitchFamily="18" charset="0"/>
                        </a:rPr>
                        <a:t>Шевченко А.</a:t>
                      </a:r>
                      <a:endParaRPr lang="ru-RU" sz="1200" b="1" dirty="0">
                        <a:solidFill>
                          <a:srgbClr val="3015FF"/>
                        </a:solidFill>
                        <a:latin typeface="Times New Roman" pitchFamily="18" charset="0"/>
                        <a:cs typeface="Times New Roman" pitchFamily="18" charset="0"/>
                      </a:endParaRPr>
                    </a:p>
                  </a:txBody>
                  <a:tcPr/>
                </a:tc>
                <a:tc>
                  <a:txBody>
                    <a:bodyPr/>
                    <a:lstStyle/>
                    <a:p>
                      <a:pPr marR="0" indent="0" algn="ctr" rtl="0">
                        <a:spcBef>
                          <a:spcPts val="0"/>
                        </a:spcBef>
                        <a:spcAft>
                          <a:spcPts val="0"/>
                        </a:spcAft>
                      </a:pPr>
                      <a:r>
                        <a:rPr lang="uk-UA" sz="1200" b="1" kern="1400">
                          <a:solidFill>
                            <a:srgbClr val="003399"/>
                          </a:solidFill>
                          <a:latin typeface="Times New Roman"/>
                        </a:rPr>
                        <a:t>5,9</a:t>
                      </a:r>
                      <a:endParaRPr lang="uk-UA" sz="1200" kern="1400">
                        <a:solidFill>
                          <a:srgbClr val="000000"/>
                        </a:solidFill>
                        <a:latin typeface="Times New Roman"/>
                      </a:endParaRPr>
                    </a:p>
                  </a:txBody>
                  <a:tcPr marL="68580" marR="68580" marT="0" marB="0"/>
                </a:tc>
                <a:tc>
                  <a:txBody>
                    <a:bodyPr/>
                    <a:lstStyle/>
                    <a:p>
                      <a:pPr marR="0" indent="0" algn="ctr" rtl="0">
                        <a:spcBef>
                          <a:spcPts val="0"/>
                        </a:spcBef>
                        <a:spcAft>
                          <a:spcPts val="0"/>
                        </a:spcAft>
                      </a:pPr>
                      <a:r>
                        <a:rPr lang="uk-UA" sz="1200" b="1" kern="1400">
                          <a:solidFill>
                            <a:srgbClr val="003399"/>
                          </a:solidFill>
                          <a:latin typeface="Times New Roman"/>
                        </a:rPr>
                        <a:t>57</a:t>
                      </a:r>
                      <a:endParaRPr lang="uk-UA" sz="1200" kern="1400">
                        <a:solidFill>
                          <a:srgbClr val="000000"/>
                        </a:solidFill>
                        <a:latin typeface="Times New Roman"/>
                      </a:endParaRPr>
                    </a:p>
                  </a:txBody>
                  <a:tcPr marL="68580" marR="68580" marT="0" marB="0"/>
                </a:tc>
                <a:tc>
                  <a:txBody>
                    <a:bodyPr/>
                    <a:lstStyle/>
                    <a:p>
                      <a:pPr marR="0" indent="0" algn="ctr" rtl="0">
                        <a:spcBef>
                          <a:spcPts val="0"/>
                        </a:spcBef>
                        <a:spcAft>
                          <a:spcPts val="0"/>
                        </a:spcAft>
                      </a:pPr>
                      <a:r>
                        <a:rPr lang="uk-UA" sz="1200" b="1" kern="1400">
                          <a:solidFill>
                            <a:srgbClr val="003399"/>
                          </a:solidFill>
                          <a:latin typeface="Times New Roman"/>
                        </a:rPr>
                        <a:t>11,37</a:t>
                      </a:r>
                      <a:endParaRPr lang="uk-UA" sz="1200" kern="1400">
                        <a:solidFill>
                          <a:srgbClr val="000000"/>
                        </a:solidFill>
                        <a:latin typeface="Times New Roman"/>
                      </a:endParaRPr>
                    </a:p>
                  </a:txBody>
                  <a:tcPr marL="68580" marR="68580" marT="0" marB="0"/>
                </a:tc>
                <a:tc>
                  <a:txBody>
                    <a:bodyPr/>
                    <a:lstStyle/>
                    <a:p>
                      <a:pPr marR="0" indent="0" algn="ctr" rtl="0">
                        <a:spcBef>
                          <a:spcPts val="0"/>
                        </a:spcBef>
                        <a:spcAft>
                          <a:spcPts val="0"/>
                        </a:spcAft>
                      </a:pPr>
                      <a:r>
                        <a:rPr lang="uk-UA" sz="1200" b="1" kern="1400">
                          <a:solidFill>
                            <a:srgbClr val="003399"/>
                          </a:solidFill>
                          <a:latin typeface="Times New Roman"/>
                        </a:rPr>
                        <a:t>95</a:t>
                      </a:r>
                      <a:endParaRPr lang="uk-UA" sz="1200" kern="1400">
                        <a:solidFill>
                          <a:srgbClr val="000000"/>
                        </a:solidFill>
                        <a:latin typeface="Times New Roman"/>
                      </a:endParaRPr>
                    </a:p>
                  </a:txBody>
                  <a:tcPr marL="68580" marR="68580" marT="0" marB="0"/>
                </a:tc>
              </a:tr>
              <a:tr h="277075">
                <a:tc>
                  <a:txBody>
                    <a:bodyPr/>
                    <a:lstStyle/>
                    <a:p>
                      <a:r>
                        <a:rPr lang="uk-UA" sz="1200" b="1" dirty="0" smtClean="0">
                          <a:solidFill>
                            <a:srgbClr val="3015FF"/>
                          </a:solidFill>
                          <a:latin typeface="Times New Roman" pitchFamily="18" charset="0"/>
                          <a:cs typeface="Times New Roman" pitchFamily="18" charset="0"/>
                        </a:rPr>
                        <a:t>29</a:t>
                      </a:r>
                      <a:endParaRPr lang="ru-RU" sz="1200" b="1" dirty="0">
                        <a:solidFill>
                          <a:srgbClr val="3015FF"/>
                        </a:solidFill>
                        <a:latin typeface="Times New Roman" pitchFamily="18" charset="0"/>
                        <a:cs typeface="Times New Roman" pitchFamily="18" charset="0"/>
                      </a:endParaRPr>
                    </a:p>
                  </a:txBody>
                  <a:tcPr>
                    <a:solidFill>
                      <a:schemeClr val="accent5">
                        <a:lumMod val="75000"/>
                      </a:schemeClr>
                    </a:solidFill>
                  </a:tcPr>
                </a:tc>
                <a:tc>
                  <a:txBody>
                    <a:bodyPr/>
                    <a:lstStyle/>
                    <a:p>
                      <a:r>
                        <a:rPr lang="uk-UA" sz="1200" b="1" dirty="0" smtClean="0">
                          <a:solidFill>
                            <a:srgbClr val="3015FF"/>
                          </a:solidFill>
                          <a:latin typeface="Times New Roman" pitchFamily="18" charset="0"/>
                          <a:cs typeface="Times New Roman" pitchFamily="18" charset="0"/>
                        </a:rPr>
                        <a:t>Шевченко П.</a:t>
                      </a:r>
                      <a:endParaRPr lang="ru-RU" sz="1200" b="1" dirty="0">
                        <a:solidFill>
                          <a:srgbClr val="3015FF"/>
                        </a:solidFill>
                        <a:latin typeface="Times New Roman" pitchFamily="18" charset="0"/>
                        <a:cs typeface="Times New Roman" pitchFamily="18" charset="0"/>
                      </a:endParaRPr>
                    </a:p>
                  </a:txBody>
                  <a:tcPr>
                    <a:solidFill>
                      <a:schemeClr val="accent5">
                        <a:lumMod val="75000"/>
                      </a:schemeClr>
                    </a:solidFill>
                  </a:tcPr>
                </a:tc>
                <a:tc>
                  <a:txBody>
                    <a:bodyPr/>
                    <a:lstStyle/>
                    <a:p>
                      <a:pPr marR="0" indent="0" algn="ctr" rtl="0">
                        <a:spcBef>
                          <a:spcPts val="0"/>
                        </a:spcBef>
                        <a:spcAft>
                          <a:spcPts val="0"/>
                        </a:spcAft>
                      </a:pPr>
                      <a:r>
                        <a:rPr lang="uk-UA" sz="1200" b="1" kern="1400">
                          <a:solidFill>
                            <a:srgbClr val="003399"/>
                          </a:solidFill>
                          <a:latin typeface="Times New Roman"/>
                        </a:rPr>
                        <a:t>10,7</a:t>
                      </a:r>
                      <a:endParaRPr lang="uk-UA" sz="1200" kern="1400">
                        <a:solidFill>
                          <a:srgbClr val="000000"/>
                        </a:solidFill>
                        <a:latin typeface="Times New Roman"/>
                      </a:endParaRPr>
                    </a:p>
                  </a:txBody>
                  <a:tcPr marL="68580" marR="68580" marT="0" marB="0">
                    <a:solidFill>
                      <a:schemeClr val="accent5">
                        <a:lumMod val="75000"/>
                      </a:schemeClr>
                    </a:solidFill>
                  </a:tcPr>
                </a:tc>
                <a:tc>
                  <a:txBody>
                    <a:bodyPr/>
                    <a:lstStyle/>
                    <a:p>
                      <a:pPr marR="0" indent="0" algn="ctr" rtl="0">
                        <a:spcBef>
                          <a:spcPts val="0"/>
                        </a:spcBef>
                        <a:spcAft>
                          <a:spcPts val="0"/>
                        </a:spcAft>
                      </a:pPr>
                      <a:r>
                        <a:rPr lang="uk-UA" sz="1200" b="1" kern="1400">
                          <a:solidFill>
                            <a:srgbClr val="003399"/>
                          </a:solidFill>
                          <a:latin typeface="Times New Roman"/>
                        </a:rPr>
                        <a:t>116</a:t>
                      </a:r>
                      <a:endParaRPr lang="uk-UA" sz="1200" kern="1400">
                        <a:solidFill>
                          <a:srgbClr val="000000"/>
                        </a:solidFill>
                        <a:latin typeface="Times New Roman"/>
                      </a:endParaRPr>
                    </a:p>
                  </a:txBody>
                  <a:tcPr marL="68580" marR="68580" marT="0" marB="0">
                    <a:solidFill>
                      <a:schemeClr val="accent5">
                        <a:lumMod val="75000"/>
                      </a:schemeClr>
                    </a:solidFill>
                  </a:tcPr>
                </a:tc>
                <a:tc>
                  <a:txBody>
                    <a:bodyPr/>
                    <a:lstStyle/>
                    <a:p>
                      <a:pPr marR="0" indent="0" algn="ctr" rtl="0">
                        <a:spcBef>
                          <a:spcPts val="0"/>
                        </a:spcBef>
                        <a:spcAft>
                          <a:spcPts val="0"/>
                        </a:spcAft>
                      </a:pPr>
                      <a:r>
                        <a:rPr lang="uk-UA" sz="1200" b="1" kern="1400">
                          <a:solidFill>
                            <a:srgbClr val="003399"/>
                          </a:solidFill>
                          <a:latin typeface="Times New Roman"/>
                        </a:rPr>
                        <a:t>12,87</a:t>
                      </a:r>
                      <a:endParaRPr lang="uk-UA" sz="1200" kern="1400">
                        <a:solidFill>
                          <a:srgbClr val="000000"/>
                        </a:solidFill>
                        <a:latin typeface="Times New Roman"/>
                      </a:endParaRPr>
                    </a:p>
                  </a:txBody>
                  <a:tcPr marL="68580" marR="68580" marT="0" marB="0">
                    <a:solidFill>
                      <a:schemeClr val="accent5">
                        <a:lumMod val="75000"/>
                      </a:schemeClr>
                    </a:solidFill>
                  </a:tcPr>
                </a:tc>
                <a:tc>
                  <a:txBody>
                    <a:bodyPr/>
                    <a:lstStyle/>
                    <a:p>
                      <a:pPr marR="0" indent="0" algn="ctr" rtl="0">
                        <a:spcBef>
                          <a:spcPts val="0"/>
                        </a:spcBef>
                        <a:spcAft>
                          <a:spcPts val="0"/>
                        </a:spcAft>
                      </a:pPr>
                      <a:r>
                        <a:rPr lang="uk-UA" sz="1200" b="1" kern="1400">
                          <a:solidFill>
                            <a:srgbClr val="003399"/>
                          </a:solidFill>
                          <a:latin typeface="Times New Roman"/>
                        </a:rPr>
                        <a:t>136</a:t>
                      </a:r>
                      <a:endParaRPr lang="uk-UA" sz="1200" kern="1400">
                        <a:solidFill>
                          <a:srgbClr val="000000"/>
                        </a:solidFill>
                        <a:latin typeface="Times New Roman"/>
                      </a:endParaRPr>
                    </a:p>
                  </a:txBody>
                  <a:tcPr marL="68580" marR="68580" marT="0" marB="0">
                    <a:solidFill>
                      <a:schemeClr val="accent5">
                        <a:lumMod val="75000"/>
                      </a:schemeClr>
                    </a:solidFill>
                  </a:tcPr>
                </a:tc>
              </a:tr>
              <a:tr h="277075">
                <a:tc>
                  <a:txBody>
                    <a:bodyPr/>
                    <a:lstStyle/>
                    <a:p>
                      <a:r>
                        <a:rPr lang="uk-UA" sz="1200" b="1" dirty="0" smtClean="0">
                          <a:solidFill>
                            <a:srgbClr val="3015FF"/>
                          </a:solidFill>
                          <a:latin typeface="Times New Roman" pitchFamily="18" charset="0"/>
                          <a:cs typeface="Times New Roman" pitchFamily="18" charset="0"/>
                        </a:rPr>
                        <a:t>30</a:t>
                      </a:r>
                      <a:endParaRPr lang="ru-RU" sz="1200" b="1" dirty="0">
                        <a:solidFill>
                          <a:srgbClr val="3015FF"/>
                        </a:solidFill>
                        <a:latin typeface="Times New Roman" pitchFamily="18" charset="0"/>
                        <a:cs typeface="Times New Roman" pitchFamily="18" charset="0"/>
                      </a:endParaRPr>
                    </a:p>
                  </a:txBody>
                  <a:tcPr/>
                </a:tc>
                <a:tc>
                  <a:txBody>
                    <a:bodyPr/>
                    <a:lstStyle/>
                    <a:p>
                      <a:r>
                        <a:rPr lang="uk-UA" sz="1200" b="1" dirty="0" err="1" smtClean="0">
                          <a:solidFill>
                            <a:srgbClr val="3015FF"/>
                          </a:solidFill>
                          <a:latin typeface="Times New Roman" pitchFamily="18" charset="0"/>
                          <a:cs typeface="Times New Roman" pitchFamily="18" charset="0"/>
                        </a:rPr>
                        <a:t>Якуба</a:t>
                      </a:r>
                      <a:endParaRPr lang="ru-RU" sz="1200" b="1" dirty="0">
                        <a:solidFill>
                          <a:srgbClr val="3015FF"/>
                        </a:solidFill>
                        <a:latin typeface="Times New Roman" pitchFamily="18" charset="0"/>
                        <a:cs typeface="Times New Roman" pitchFamily="18" charset="0"/>
                      </a:endParaRPr>
                    </a:p>
                  </a:txBody>
                  <a:tcPr/>
                </a:tc>
                <a:tc>
                  <a:txBody>
                    <a:bodyPr/>
                    <a:lstStyle/>
                    <a:p>
                      <a:pPr marR="0" indent="0" algn="ctr" rtl="0">
                        <a:spcBef>
                          <a:spcPts val="0"/>
                        </a:spcBef>
                        <a:spcAft>
                          <a:spcPts val="0"/>
                        </a:spcAft>
                      </a:pPr>
                      <a:r>
                        <a:rPr lang="uk-UA" sz="1200" b="1" kern="1400">
                          <a:solidFill>
                            <a:srgbClr val="003399"/>
                          </a:solidFill>
                          <a:latin typeface="Times New Roman"/>
                        </a:rPr>
                        <a:t>4,6</a:t>
                      </a:r>
                      <a:endParaRPr lang="uk-UA" sz="1200" kern="1400">
                        <a:solidFill>
                          <a:srgbClr val="000000"/>
                        </a:solidFill>
                        <a:latin typeface="Times New Roman"/>
                      </a:endParaRPr>
                    </a:p>
                  </a:txBody>
                  <a:tcPr marL="68580" marR="68580" marT="0" marB="0"/>
                </a:tc>
                <a:tc>
                  <a:txBody>
                    <a:bodyPr/>
                    <a:lstStyle/>
                    <a:p>
                      <a:pPr marR="0" indent="0" algn="ctr" rtl="0">
                        <a:spcBef>
                          <a:spcPts val="0"/>
                        </a:spcBef>
                        <a:spcAft>
                          <a:spcPts val="0"/>
                        </a:spcAft>
                      </a:pPr>
                      <a:r>
                        <a:rPr lang="uk-UA" sz="1200" b="1" kern="1400">
                          <a:solidFill>
                            <a:srgbClr val="003399"/>
                          </a:solidFill>
                          <a:latin typeface="Times New Roman"/>
                        </a:rPr>
                        <a:t>283</a:t>
                      </a:r>
                      <a:endParaRPr lang="uk-UA" sz="1200" kern="1400">
                        <a:solidFill>
                          <a:srgbClr val="000000"/>
                        </a:solidFill>
                        <a:latin typeface="Times New Roman"/>
                      </a:endParaRPr>
                    </a:p>
                  </a:txBody>
                  <a:tcPr marL="68580" marR="68580" marT="0" marB="0"/>
                </a:tc>
                <a:tc>
                  <a:txBody>
                    <a:bodyPr/>
                    <a:lstStyle/>
                    <a:p>
                      <a:pPr marR="0" indent="0" algn="ctr" rtl="0">
                        <a:spcBef>
                          <a:spcPts val="0"/>
                        </a:spcBef>
                        <a:spcAft>
                          <a:spcPts val="0"/>
                        </a:spcAft>
                      </a:pPr>
                      <a:r>
                        <a:rPr lang="uk-UA" sz="1200" b="1" kern="1400">
                          <a:solidFill>
                            <a:srgbClr val="003399"/>
                          </a:solidFill>
                          <a:latin typeface="Times New Roman"/>
                        </a:rPr>
                        <a:t>5,63</a:t>
                      </a:r>
                      <a:endParaRPr lang="uk-UA" sz="1200" kern="1400">
                        <a:solidFill>
                          <a:srgbClr val="000000"/>
                        </a:solidFill>
                        <a:latin typeface="Times New Roman"/>
                      </a:endParaRPr>
                    </a:p>
                  </a:txBody>
                  <a:tcPr marL="68580" marR="68580" marT="0" marB="0"/>
                </a:tc>
                <a:tc>
                  <a:txBody>
                    <a:bodyPr/>
                    <a:lstStyle/>
                    <a:p>
                      <a:pPr marR="0" indent="0" algn="ctr" rtl="0">
                        <a:spcBef>
                          <a:spcPts val="0"/>
                        </a:spcBef>
                        <a:spcAft>
                          <a:spcPts val="0"/>
                        </a:spcAft>
                      </a:pPr>
                      <a:r>
                        <a:rPr lang="uk-UA" sz="1200" b="1" kern="1400" dirty="0">
                          <a:solidFill>
                            <a:srgbClr val="003399"/>
                          </a:solidFill>
                          <a:latin typeface="Times New Roman"/>
                        </a:rPr>
                        <a:t>89</a:t>
                      </a:r>
                      <a:endParaRPr lang="uk-UA" sz="1200" kern="1400" dirty="0">
                        <a:solidFill>
                          <a:srgbClr val="000000"/>
                        </a:solidFill>
                        <a:latin typeface="Times New Roman"/>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1285852" y="0"/>
            <a:ext cx="6429375" cy="528637"/>
          </a:xfrm>
          <a:prstGeom prst="rect">
            <a:avLst/>
          </a:prstGeom>
          <a:noFill/>
          <a:ln w="12700" algn="in">
            <a:noFill/>
            <a:miter lim="800000"/>
            <a:headEnd/>
            <a:tailEnd/>
          </a:ln>
          <a:effectLst/>
        </p:spPr>
        <p:txBody>
          <a:bodyPr vert="horz" wrap="square" lIns="36576" tIns="36576" rIns="36576" bIns="36576" numCol="1" anchor="t" anchorCtr="0" compatLnSpc="1">
            <a:prstTxWarp prst="textNoShape">
              <a:avLst/>
            </a:prstTxWarp>
          </a:bodyPr>
          <a:lstStyle/>
          <a:p>
            <a:pPr lvl="0" algn="ctr" fontAlgn="base">
              <a:spcBef>
                <a:spcPct val="0"/>
              </a:spcBef>
              <a:spcAft>
                <a:spcPct val="0"/>
              </a:spcAft>
            </a:pPr>
            <a:r>
              <a:rPr lang="en-US" sz="2800" b="1" dirty="0" smtClean="0">
                <a:solidFill>
                  <a:srgbClr val="3015FF"/>
                </a:solidFill>
                <a:latin typeface="Times New Roman" pitchFamily="18" charset="0"/>
                <a:cs typeface="Arial" pitchFamily="34" charset="0"/>
              </a:rPr>
              <a:t>Factor No. 1: Visit of lessons</a:t>
            </a:r>
            <a:endParaRPr kumimoji="0" lang="ru-RU" sz="1800" b="0" i="0" u="none" strike="noStrike" cap="none" normalizeH="0" baseline="0" dirty="0" smtClean="0">
              <a:ln>
                <a:noFill/>
              </a:ln>
              <a:solidFill>
                <a:srgbClr val="3015FF"/>
              </a:solidFill>
              <a:effectLst/>
              <a:latin typeface="Arial" pitchFamily="34" charset="0"/>
              <a:cs typeface="Arial" pitchFamily="34" charset="0"/>
            </a:endParaRPr>
          </a:p>
        </p:txBody>
      </p:sp>
      <p:sp>
        <p:nvSpPr>
          <p:cNvPr id="54275" name="Text Box 3"/>
          <p:cNvSpPr txBox="1">
            <a:spLocks noChangeArrowheads="1"/>
          </p:cNvSpPr>
          <p:nvPr/>
        </p:nvSpPr>
        <p:spPr bwMode="auto">
          <a:xfrm>
            <a:off x="142844" y="571480"/>
            <a:ext cx="3143272" cy="395336"/>
          </a:xfrm>
          <a:prstGeom prst="rect">
            <a:avLst/>
          </a:prstGeom>
          <a:noFill/>
          <a:ln w="12700"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3015FF"/>
                </a:solidFill>
                <a:effectLst/>
                <a:latin typeface="Times New Roman" pitchFamily="18" charset="0"/>
                <a:cs typeface="Arial" pitchFamily="34" charset="0"/>
              </a:rPr>
              <a:t>Regression Equation</a:t>
            </a:r>
            <a:r>
              <a:rPr kumimoji="0" lang="en-US" sz="2000" b="1" i="0" u="none" strike="noStrike" cap="none" normalizeH="0" dirty="0" smtClean="0">
                <a:ln>
                  <a:noFill/>
                </a:ln>
                <a:solidFill>
                  <a:srgbClr val="3015FF"/>
                </a:solidFill>
                <a:effectLst/>
                <a:latin typeface="Times New Roman" pitchFamily="18" charset="0"/>
                <a:cs typeface="Arial" pitchFamily="34" charset="0"/>
              </a:rPr>
              <a:t> </a:t>
            </a:r>
            <a:r>
              <a:rPr kumimoji="0" lang="uk-UA" sz="1200" b="1" i="0" u="none" strike="noStrike" cap="none" normalizeH="0" baseline="0" dirty="0" smtClean="0">
                <a:ln>
                  <a:noFill/>
                </a:ln>
                <a:solidFill>
                  <a:srgbClr val="003399"/>
                </a:solidFill>
                <a:effectLst/>
                <a:latin typeface="Times New Roman" pitchFamily="18" charset="0"/>
                <a:cs typeface="Arial" pitchFamily="34" charset="0"/>
              </a:rPr>
              <a:t>—</a:t>
            </a:r>
            <a:endParaRPr kumimoji="0" lang="ru-RU" sz="12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4276" name="Picture 4"/>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143240" y="642918"/>
            <a:ext cx="2644793" cy="285752"/>
          </a:xfrm>
          <a:prstGeom prst="rect">
            <a:avLst/>
          </a:prstGeom>
          <a:noFill/>
          <a:ln w="9525" algn="ctr">
            <a:miter lim="800000"/>
            <a:headEnd/>
            <a:tailEnd/>
          </a:ln>
        </p:spPr>
      </p:pic>
      <p:sp>
        <p:nvSpPr>
          <p:cNvPr id="54277" name="Text Box 5"/>
          <p:cNvSpPr txBox="1">
            <a:spLocks noChangeArrowheads="1"/>
          </p:cNvSpPr>
          <p:nvPr/>
        </p:nvSpPr>
        <p:spPr bwMode="auto">
          <a:xfrm>
            <a:off x="0" y="1000108"/>
            <a:ext cx="3728147" cy="341785"/>
          </a:xfrm>
          <a:prstGeom prst="rect">
            <a:avLst/>
          </a:prstGeom>
          <a:noFill/>
          <a:ln w="12700"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000" b="1" dirty="0" smtClean="0">
                <a:solidFill>
                  <a:srgbClr val="3015FF"/>
                </a:solidFill>
                <a:latin typeface="Times New Roman" pitchFamily="18" charset="0"/>
                <a:cs typeface="Arial" pitchFamily="34" charset="0"/>
              </a:rPr>
              <a:t>Determination Coefficient </a:t>
            </a:r>
            <a:r>
              <a:rPr kumimoji="0" lang="uk-UA" sz="2000" b="1" i="0" u="none" strike="noStrike" cap="none" normalizeH="0" baseline="0" dirty="0" smtClean="0">
                <a:ln>
                  <a:noFill/>
                </a:ln>
                <a:solidFill>
                  <a:srgbClr val="3015FF"/>
                </a:solidFill>
                <a:effectLst/>
                <a:latin typeface="Times New Roman" pitchFamily="18" charset="0"/>
                <a:cs typeface="Arial" pitchFamily="34" charset="0"/>
              </a:rPr>
              <a:t> </a:t>
            </a:r>
            <a:r>
              <a:rPr kumimoji="0" lang="uk-UA" sz="2000" b="1" i="0" u="none" strike="noStrike" cap="none" normalizeH="0" baseline="0" dirty="0" smtClean="0">
                <a:ln>
                  <a:noFill/>
                </a:ln>
                <a:solidFill>
                  <a:srgbClr val="003399"/>
                </a:solidFill>
                <a:effectLst/>
                <a:latin typeface="Times New Roman" pitchFamily="18" charset="0"/>
                <a:cs typeface="Arial" pitchFamily="34" charset="0"/>
              </a:rPr>
              <a:t>—</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4278" name="Picture 6"/>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3786182" y="928670"/>
            <a:ext cx="2962370" cy="667905"/>
          </a:xfrm>
          <a:prstGeom prst="rect">
            <a:avLst/>
          </a:prstGeom>
          <a:noFill/>
          <a:ln w="9525" algn="ctr">
            <a:miter lim="800000"/>
            <a:headEnd/>
            <a:tailEnd/>
          </a:ln>
        </p:spPr>
      </p:pic>
      <p:pic>
        <p:nvPicPr>
          <p:cNvPr id="54281" name="Picture 9"/>
          <p:cNvPicPr>
            <a:picLocks noChangeAspect="1" noChangeArrowheads="1"/>
          </p:cNvPicPr>
          <p:nvPr/>
        </p:nvPicPr>
        <p:blipFill>
          <a:blip r:embed="rId5"/>
          <a:srcRect/>
          <a:stretch>
            <a:fillRect/>
          </a:stretch>
        </p:blipFill>
        <p:spPr bwMode="auto">
          <a:xfrm>
            <a:off x="0" y="1785926"/>
            <a:ext cx="4643438" cy="5072074"/>
          </a:xfrm>
          <a:prstGeom prst="rect">
            <a:avLst/>
          </a:prstGeom>
          <a:noFill/>
          <a:ln w="9525" algn="in">
            <a:noFill/>
            <a:miter lim="800000"/>
            <a:headEnd/>
            <a:tailEnd/>
          </a:ln>
          <a:effectLst/>
        </p:spPr>
      </p:pic>
      <p:sp>
        <p:nvSpPr>
          <p:cNvPr id="13" name="Прямоугольник 12"/>
          <p:cNvSpPr/>
          <p:nvPr/>
        </p:nvSpPr>
        <p:spPr>
          <a:xfrm>
            <a:off x="4572000" y="1785926"/>
            <a:ext cx="4572000" cy="3782061"/>
          </a:xfrm>
          <a:prstGeom prst="rect">
            <a:avLst/>
          </a:prstGeom>
        </p:spPr>
        <p:txBody>
          <a:bodyPr>
            <a:spAutoFit/>
          </a:bodyPr>
          <a:lstStyle/>
          <a:p>
            <a:pPr algn="just">
              <a:lnSpc>
                <a:spcPct val="150000"/>
              </a:lnSpc>
            </a:pPr>
            <a:r>
              <a:rPr lang="en-US" b="1" dirty="0" smtClean="0">
                <a:solidFill>
                  <a:srgbClr val="3015FF"/>
                </a:solidFill>
                <a:latin typeface="Times New Roman" pitchFamily="18" charset="0"/>
                <a:cs typeface="Times New Roman" pitchFamily="18" charset="0"/>
              </a:rPr>
              <a:t>The schedule and the chart of dispersion visually prove lack of linear dependence. The theoretical line of regression passes almost parallel to abscissa axis, and it states lack of linear dependence between variables x and at. That is it is possible to interpret that attendance of lessons isn't the main factor of receiving a GPA of training. Then we will review the following examples.</a:t>
            </a:r>
            <a:endParaRPr lang="ru-RU" b="1" dirty="0">
              <a:solidFill>
                <a:srgbClr val="3015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Прямоугольник 1"/>
          <p:cNvSpPr/>
          <p:nvPr/>
        </p:nvSpPr>
        <p:spPr>
          <a:xfrm>
            <a:off x="3571868" y="285728"/>
            <a:ext cx="1843774"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3015FF"/>
                </a:solidFill>
                <a:effectLst>
                  <a:glow rad="101600">
                    <a:srgbClr val="00B050">
                      <a:alpha val="60000"/>
                    </a:srgbClr>
                  </a:glow>
                  <a:outerShdw blurRad="41275" dist="20320" dir="1800000" algn="tl" rotWithShape="0">
                    <a:srgbClr val="000000">
                      <a:alpha val="40000"/>
                    </a:srgbClr>
                  </a:outerShdw>
                </a:effectLst>
              </a:rPr>
              <a:t>Goals</a:t>
            </a:r>
            <a:endParaRPr lang="ru-RU" sz="5400" b="1" cap="none" spc="0" dirty="0">
              <a:ln w="12700">
                <a:solidFill>
                  <a:schemeClr val="tx2">
                    <a:satMod val="155000"/>
                  </a:schemeClr>
                </a:solidFill>
                <a:prstDash val="solid"/>
              </a:ln>
              <a:solidFill>
                <a:srgbClr val="3015FF"/>
              </a:solidFill>
              <a:effectLst>
                <a:glow rad="101600">
                  <a:srgbClr val="00B050">
                    <a:alpha val="60000"/>
                  </a:srgbClr>
                </a:glow>
                <a:outerShdw blurRad="41275" dist="20320" dir="1800000" algn="tl" rotWithShape="0">
                  <a:srgbClr val="000000">
                    <a:alpha val="40000"/>
                  </a:srgbClr>
                </a:outerShdw>
              </a:effectLst>
            </a:endParaRPr>
          </a:p>
        </p:txBody>
      </p:sp>
      <p:sp>
        <p:nvSpPr>
          <p:cNvPr id="3" name="Прямоугольник 2"/>
          <p:cNvSpPr/>
          <p:nvPr/>
        </p:nvSpPr>
        <p:spPr>
          <a:xfrm>
            <a:off x="428596" y="1428736"/>
            <a:ext cx="8001024" cy="3268652"/>
          </a:xfrm>
          <a:prstGeom prst="rect">
            <a:avLst/>
          </a:prstGeom>
        </p:spPr>
        <p:txBody>
          <a:bodyPr wrap="square">
            <a:spAutoFit/>
          </a:bodyPr>
          <a:lstStyle/>
          <a:p>
            <a:pPr algn="just">
              <a:lnSpc>
                <a:spcPct val="150000"/>
              </a:lnSpc>
              <a:buFontTx/>
              <a:buChar char="-"/>
            </a:pPr>
            <a:r>
              <a:rPr lang="en-US" sz="2000" b="1" dirty="0" smtClean="0">
                <a:solidFill>
                  <a:srgbClr val="3015FF"/>
                </a:solidFill>
                <a:latin typeface="Times New Roman" pitchFamily="18" charset="0"/>
                <a:cs typeface="Times New Roman" pitchFamily="18" charset="0"/>
              </a:rPr>
              <a:t>To confirm hypothesis: the anxiety level of computer addict is in direct proportion to the amount of time he spent on computer games;</a:t>
            </a:r>
          </a:p>
          <a:p>
            <a:pPr algn="just">
              <a:lnSpc>
                <a:spcPct val="150000"/>
              </a:lnSpc>
              <a:buFontTx/>
              <a:buChar char="-"/>
            </a:pPr>
            <a:r>
              <a:rPr lang="en-US" sz="2000" b="1" dirty="0" smtClean="0">
                <a:solidFill>
                  <a:srgbClr val="3015FF"/>
                </a:solidFill>
                <a:latin typeface="Times New Roman" pitchFamily="18" charset="0"/>
                <a:cs typeface="Times New Roman" pitchFamily="18" charset="0"/>
              </a:rPr>
              <a:t> To predict the dependency between the average score of for assessment and evaluation of </a:t>
            </a:r>
            <a:r>
              <a:rPr lang="en-US" sz="2000" b="1" dirty="0" err="1" smtClean="0">
                <a:solidFill>
                  <a:srgbClr val="3015FF"/>
                </a:solidFill>
                <a:latin typeface="Times New Roman" pitchFamily="18" charset="0"/>
                <a:cs typeface="Times New Roman" pitchFamily="18" charset="0"/>
              </a:rPr>
              <a:t>of</a:t>
            </a:r>
            <a:r>
              <a:rPr lang="en-US" sz="2000" b="1" dirty="0" smtClean="0">
                <a:solidFill>
                  <a:srgbClr val="3015FF"/>
                </a:solidFill>
                <a:latin typeface="Times New Roman" pitchFamily="18" charset="0"/>
                <a:cs typeface="Times New Roman" pitchFamily="18" charset="0"/>
              </a:rPr>
              <a:t> the selected object;</a:t>
            </a:r>
          </a:p>
          <a:p>
            <a:pPr algn="just">
              <a:lnSpc>
                <a:spcPct val="150000"/>
              </a:lnSpc>
              <a:buFontTx/>
              <a:buChar char="-"/>
            </a:pPr>
            <a:r>
              <a:rPr lang="en-US" sz="2000" b="1" dirty="0" smtClean="0">
                <a:solidFill>
                  <a:srgbClr val="3015FF"/>
                </a:solidFill>
                <a:latin typeface="Times New Roman" pitchFamily="18" charset="0"/>
                <a:cs typeface="Times New Roman" pitchFamily="18" charset="0"/>
              </a:rPr>
              <a:t> Find a major factor getting a high average score on the example of students from 9-A grade in public institution </a:t>
            </a:r>
            <a:r>
              <a:rPr lang="en-US" sz="2000" b="1" dirty="0" err="1" smtClean="0">
                <a:solidFill>
                  <a:srgbClr val="3015FF"/>
                </a:solidFill>
                <a:latin typeface="Times New Roman" pitchFamily="18" charset="0"/>
                <a:cs typeface="Times New Roman" pitchFamily="18" charset="0"/>
              </a:rPr>
              <a:t>Dneprorudnenskaya</a:t>
            </a:r>
            <a:r>
              <a:rPr lang="en-US" sz="2000" b="1" dirty="0" smtClean="0">
                <a:solidFill>
                  <a:srgbClr val="3015FF"/>
                </a:solidFill>
                <a:latin typeface="Times New Roman" pitchFamily="18" charset="0"/>
                <a:cs typeface="Times New Roman" pitchFamily="18" charset="0"/>
              </a:rPr>
              <a:t> High  School "Sofia" in the 2011-2012 school year.</a:t>
            </a:r>
            <a:endParaRPr lang="ru-RU" sz="2000" b="1" dirty="0">
              <a:solidFill>
                <a:srgbClr val="3015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5310" name="Picture 14"/>
          <p:cNvPicPr>
            <a:picLocks noChangeAspect="1" noChangeArrowheads="1"/>
          </p:cNvPicPr>
          <p:nvPr/>
        </p:nvPicPr>
        <p:blipFill>
          <a:blip r:embed="rId3" cstate="print"/>
          <a:srcRect/>
          <a:stretch>
            <a:fillRect/>
          </a:stretch>
        </p:blipFill>
        <p:spPr bwMode="auto">
          <a:xfrm rot="20828430">
            <a:off x="1341552" y="3916934"/>
            <a:ext cx="4141135" cy="3535082"/>
          </a:xfrm>
          <a:prstGeom prst="rect">
            <a:avLst/>
          </a:prstGeom>
          <a:noFill/>
          <a:ln w="9525" algn="in">
            <a:noFill/>
            <a:miter lim="800000"/>
            <a:headEnd/>
            <a:tailEnd/>
          </a:ln>
          <a:effectLst/>
        </p:spPr>
      </p:pic>
      <p:sp>
        <p:nvSpPr>
          <p:cNvPr id="55304" name="Rectangle 8"/>
          <p:cNvSpPr>
            <a:spLocks noChangeArrowheads="1"/>
          </p:cNvSpPr>
          <p:nvPr/>
        </p:nvSpPr>
        <p:spPr bwMode="auto">
          <a:xfrm>
            <a:off x="2428860" y="0"/>
            <a:ext cx="5143536" cy="384721"/>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lvl="0" fontAlgn="base">
              <a:spcBef>
                <a:spcPct val="0"/>
              </a:spcBef>
              <a:spcAft>
                <a:spcPct val="0"/>
              </a:spcAft>
            </a:pPr>
            <a:r>
              <a:rPr lang="en-US" sz="2500" b="1" dirty="0" smtClean="0">
                <a:solidFill>
                  <a:srgbClr val="3015FF"/>
                </a:solidFill>
                <a:latin typeface="Times New Roman" pitchFamily="18" charset="0"/>
                <a:cs typeface="Times New Roman" pitchFamily="18" charset="0"/>
              </a:rPr>
              <a:t>Factor No. 2: Time of homework</a:t>
            </a:r>
            <a:endParaRPr kumimoji="0" lang="uk-UA" sz="2500" b="0" i="0" u="none" strike="noStrike" cap="none" normalizeH="0" baseline="0" dirty="0" smtClean="0">
              <a:ln>
                <a:noFill/>
              </a:ln>
              <a:solidFill>
                <a:srgbClr val="3015FF"/>
              </a:solidFill>
              <a:effectLst/>
              <a:latin typeface="Arial" pitchFamily="34" charset="0"/>
              <a:cs typeface="Arial" pitchFamily="34" charset="0"/>
            </a:endParaRPr>
          </a:p>
        </p:txBody>
      </p:sp>
      <p:sp>
        <p:nvSpPr>
          <p:cNvPr id="55305" name="Rectangle 9"/>
          <p:cNvSpPr>
            <a:spLocks noChangeArrowheads="1"/>
          </p:cNvSpPr>
          <p:nvPr/>
        </p:nvSpPr>
        <p:spPr bwMode="auto">
          <a:xfrm>
            <a:off x="0" y="500042"/>
            <a:ext cx="3286116" cy="461665"/>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uk-UA" sz="2000" b="1" dirty="0" smtClean="0">
                <a:solidFill>
                  <a:srgbClr val="003399"/>
                </a:solidFill>
                <a:latin typeface="Times New Roman" pitchFamily="18" charset="0"/>
                <a:cs typeface="Times New Roman" pitchFamily="18" charset="0"/>
              </a:rPr>
              <a:t> </a:t>
            </a:r>
            <a:r>
              <a:rPr lang="en-US" sz="2000" b="1" dirty="0" smtClean="0">
                <a:solidFill>
                  <a:srgbClr val="3015FF"/>
                </a:solidFill>
                <a:latin typeface="Times New Roman" pitchFamily="18" charset="0"/>
                <a:cs typeface="Times New Roman" pitchFamily="18" charset="0"/>
              </a:rPr>
              <a:t>Regression Equation </a:t>
            </a:r>
            <a:r>
              <a:rPr lang="uk-UA" sz="2000" b="1" dirty="0" smtClean="0">
                <a:solidFill>
                  <a:srgbClr val="3015FF"/>
                </a:solidFill>
                <a:latin typeface="Times New Roman" pitchFamily="18" charset="0"/>
                <a:cs typeface="Times New Roman" pitchFamily="18" charset="0"/>
              </a:rPr>
              <a:t> </a:t>
            </a:r>
            <a:r>
              <a:rPr kumimoji="0" lang="uk-UA" sz="2000" b="1" i="0" u="none" strike="noStrike" cap="none" normalizeH="0" baseline="0" dirty="0" smtClean="0">
                <a:ln>
                  <a:noFill/>
                </a:ln>
                <a:solidFill>
                  <a:srgbClr val="3015FF"/>
                </a:solidFill>
                <a:effectLst/>
                <a:latin typeface="Times New Roman" pitchFamily="18" charset="0"/>
                <a:cs typeface="Times New Roman" pitchFamily="18" charset="0"/>
              </a:rPr>
              <a:t>—</a:t>
            </a:r>
            <a:endParaRPr kumimoji="0" lang="uk-UA" sz="800" b="0" i="0" u="none" strike="noStrike" cap="none" normalizeH="0" baseline="0" dirty="0" smtClean="0">
              <a:ln>
                <a:noFill/>
              </a:ln>
              <a:solidFill>
                <a:srgbClr val="3015FF"/>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FF"/>
                </a:solidFill>
                <a:effectLst/>
                <a:latin typeface="Times New Roman" pitchFamily="18"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5306" name="Picture 10"/>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2928926" y="500042"/>
            <a:ext cx="2643206" cy="338815"/>
          </a:xfrm>
          <a:prstGeom prst="rect">
            <a:avLst/>
          </a:prstGeom>
          <a:noFill/>
          <a:ln w="9525" algn="ctr">
            <a:miter lim="800000"/>
            <a:headEnd/>
            <a:tailEnd/>
          </a:ln>
        </p:spPr>
      </p:pic>
      <p:sp>
        <p:nvSpPr>
          <p:cNvPr id="55307" name="Rectangle 11"/>
          <p:cNvSpPr>
            <a:spLocks noChangeArrowheads="1"/>
          </p:cNvSpPr>
          <p:nvPr/>
        </p:nvSpPr>
        <p:spPr bwMode="auto">
          <a:xfrm>
            <a:off x="0" y="1071546"/>
            <a:ext cx="4286280" cy="461665"/>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2000" b="1" i="0" u="none" strike="noStrike" cap="none" normalizeH="0" baseline="0" dirty="0" smtClean="0">
                <a:ln>
                  <a:noFill/>
                </a:ln>
                <a:solidFill>
                  <a:srgbClr val="3015FF"/>
                </a:solidFill>
                <a:effectLst/>
                <a:latin typeface="Times New Roman" pitchFamily="18" charset="0"/>
                <a:cs typeface="Times New Roman" pitchFamily="18" charset="0"/>
              </a:rPr>
              <a:t> </a:t>
            </a:r>
            <a:r>
              <a:rPr kumimoji="0" lang="en-US" sz="2000" b="1" i="0" u="none" strike="noStrike" cap="none" normalizeH="0" baseline="0" dirty="0" smtClean="0">
                <a:ln>
                  <a:noFill/>
                </a:ln>
                <a:solidFill>
                  <a:srgbClr val="3015FF"/>
                </a:solidFill>
                <a:effectLst/>
                <a:latin typeface="Times New Roman" pitchFamily="18" charset="0"/>
                <a:cs typeface="Times New Roman" pitchFamily="18" charset="0"/>
              </a:rPr>
              <a:t>Determination Coefficient     </a:t>
            </a:r>
            <a:r>
              <a:rPr kumimoji="0" lang="uk-UA" sz="2000" b="1" i="0" u="none" strike="noStrike" cap="none" normalizeH="0" baseline="0" dirty="0" smtClean="0">
                <a:ln>
                  <a:noFill/>
                </a:ln>
                <a:solidFill>
                  <a:srgbClr val="3015FF"/>
                </a:solidFill>
                <a:effectLst/>
                <a:latin typeface="Times New Roman" pitchFamily="18" charset="0"/>
                <a:cs typeface="Times New Roman" pitchFamily="18" charset="0"/>
              </a:rPr>
              <a:t>—</a:t>
            </a:r>
            <a:endParaRPr kumimoji="0" lang="uk-UA" sz="800" b="0" i="0" u="none" strike="noStrike" cap="none" normalizeH="0" baseline="0" dirty="0" smtClean="0">
              <a:ln>
                <a:noFill/>
              </a:ln>
              <a:solidFill>
                <a:srgbClr val="3015FF"/>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FF"/>
                </a:solidFill>
                <a:effectLst/>
                <a:latin typeface="Times New Roman" pitchFamily="18"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5308" name="Picture 12"/>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3786182" y="1000108"/>
            <a:ext cx="2511446" cy="538027"/>
          </a:xfrm>
          <a:prstGeom prst="rect">
            <a:avLst/>
          </a:prstGeom>
          <a:noFill/>
          <a:ln w="9525" algn="ctr">
            <a:miter lim="800000"/>
            <a:headEnd/>
            <a:tailEnd/>
          </a:ln>
        </p:spPr>
      </p:pic>
      <p:pic>
        <p:nvPicPr>
          <p:cNvPr id="55309" name="Picture 13"/>
          <p:cNvPicPr>
            <a:picLocks noChangeAspect="1" noChangeArrowheads="1"/>
          </p:cNvPicPr>
          <p:nvPr/>
        </p:nvPicPr>
        <p:blipFill>
          <a:blip r:embed="rId6"/>
          <a:srcRect/>
          <a:stretch>
            <a:fillRect/>
          </a:stretch>
        </p:blipFill>
        <p:spPr bwMode="auto">
          <a:xfrm>
            <a:off x="0" y="1571613"/>
            <a:ext cx="4572000" cy="3643338"/>
          </a:xfrm>
          <a:prstGeom prst="rect">
            <a:avLst/>
          </a:prstGeom>
          <a:noFill/>
          <a:ln w="9525" algn="in">
            <a:noFill/>
            <a:miter lim="800000"/>
            <a:headEnd/>
            <a:tailEnd/>
          </a:ln>
          <a:effectLst/>
        </p:spPr>
      </p:pic>
      <p:sp>
        <p:nvSpPr>
          <p:cNvPr id="14" name="Прямоугольник 13"/>
          <p:cNvSpPr/>
          <p:nvPr/>
        </p:nvSpPr>
        <p:spPr>
          <a:xfrm>
            <a:off x="4572000" y="1643050"/>
            <a:ext cx="4572000" cy="1754326"/>
          </a:xfrm>
          <a:prstGeom prst="rect">
            <a:avLst/>
          </a:prstGeom>
        </p:spPr>
        <p:txBody>
          <a:bodyPr>
            <a:spAutoFit/>
          </a:bodyPr>
          <a:lstStyle/>
          <a:p>
            <a:pPr algn="just"/>
            <a:r>
              <a:rPr lang="en-US" b="1" dirty="0" smtClean="0">
                <a:solidFill>
                  <a:srgbClr val="3015FF"/>
                </a:solidFill>
                <a:latin typeface="Times New Roman" pitchFamily="18" charset="0"/>
                <a:cs typeface="Times New Roman" pitchFamily="18" charset="0"/>
              </a:rPr>
              <a:t>About a half of points are at a straight line, as confirms determination coefficient. That is if diligence, persistence and definiteness in achievement of the purpose also isn't the main factor for receiving an appreciation, precisely is a component of this process.</a:t>
            </a:r>
            <a:endParaRPr lang="ru-RU" b="1" dirty="0">
              <a:solidFill>
                <a:srgbClr val="3015FF"/>
              </a:solidFill>
              <a:latin typeface="Times New Roman" pitchFamily="18" charset="0"/>
              <a:cs typeface="Times New Roman" pitchFamily="18" charset="0"/>
            </a:endParaRPr>
          </a:p>
        </p:txBody>
      </p:sp>
      <p:pic>
        <p:nvPicPr>
          <p:cNvPr id="55311" name="Picture 15"/>
          <p:cNvPicPr>
            <a:picLocks noChangeAspect="1" noChangeArrowheads="1"/>
          </p:cNvPicPr>
          <p:nvPr/>
        </p:nvPicPr>
        <p:blipFill>
          <a:blip r:embed="rId7" cstate="print"/>
          <a:srcRect/>
          <a:stretch>
            <a:fillRect/>
          </a:stretch>
        </p:blipFill>
        <p:spPr bwMode="auto">
          <a:xfrm>
            <a:off x="7196555" y="3571876"/>
            <a:ext cx="1947445" cy="1643050"/>
          </a:xfrm>
          <a:prstGeom prst="rect">
            <a:avLst/>
          </a:prstGeom>
          <a:noFill/>
          <a:ln w="9525" algn="in">
            <a:noFill/>
            <a:miter lim="800000"/>
            <a:headEnd/>
            <a:tailEnd/>
          </a:ln>
          <a:effectLst/>
        </p:spPr>
      </p:pic>
      <p:pic>
        <p:nvPicPr>
          <p:cNvPr id="55312" name="Picture 16"/>
          <p:cNvPicPr>
            <a:picLocks noChangeAspect="1" noChangeArrowheads="1"/>
          </p:cNvPicPr>
          <p:nvPr/>
        </p:nvPicPr>
        <p:blipFill>
          <a:blip r:embed="rId8" cstate="print"/>
          <a:srcRect/>
          <a:stretch>
            <a:fillRect/>
          </a:stretch>
        </p:blipFill>
        <p:spPr bwMode="auto">
          <a:xfrm rot="546670">
            <a:off x="5224574" y="4661679"/>
            <a:ext cx="3110348" cy="2174044"/>
          </a:xfrm>
          <a:prstGeom prst="rect">
            <a:avLst/>
          </a:prstGeom>
          <a:noFill/>
          <a:ln w="9525" algn="in">
            <a:noFill/>
            <a:miter lim="800000"/>
            <a:headEnd/>
            <a:tailEnd/>
          </a:ln>
          <a:effectLst/>
        </p:spPr>
      </p:pic>
      <p:cxnSp>
        <p:nvCxnSpPr>
          <p:cNvPr id="19" name="Прямая со стрелкой 18"/>
          <p:cNvCxnSpPr/>
          <p:nvPr/>
        </p:nvCxnSpPr>
        <p:spPr>
          <a:xfrm rot="5400000" flipH="1" flipV="1">
            <a:off x="7215206" y="5072074"/>
            <a:ext cx="1714512" cy="571504"/>
          </a:xfrm>
          <a:prstGeom prst="straightConnector1">
            <a:avLst/>
          </a:prstGeom>
          <a:ln w="508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6325" name="Picture 5"/>
          <p:cNvPicPr>
            <a:picLocks noChangeAspect="1" noChangeArrowheads="1"/>
          </p:cNvPicPr>
          <p:nvPr/>
        </p:nvPicPr>
        <p:blipFill>
          <a:blip r:embed="rId3" cstate="print"/>
          <a:srcRect/>
          <a:stretch>
            <a:fillRect/>
          </a:stretch>
        </p:blipFill>
        <p:spPr bwMode="auto">
          <a:xfrm rot="-779867">
            <a:off x="6479642" y="-10508"/>
            <a:ext cx="2678160" cy="2022450"/>
          </a:xfrm>
          <a:prstGeom prst="rect">
            <a:avLst/>
          </a:prstGeom>
          <a:noFill/>
          <a:ln w="9525" algn="in">
            <a:noFill/>
            <a:miter lim="800000"/>
            <a:headEnd/>
            <a:tailEnd/>
          </a:ln>
          <a:effectLst/>
        </p:spPr>
      </p:pic>
      <p:sp>
        <p:nvSpPr>
          <p:cNvPr id="56321" name="Rectangle 1"/>
          <p:cNvSpPr>
            <a:spLocks noChangeArrowheads="1"/>
          </p:cNvSpPr>
          <p:nvPr/>
        </p:nvSpPr>
        <p:spPr bwMode="auto">
          <a:xfrm>
            <a:off x="571472" y="0"/>
            <a:ext cx="6818000" cy="538609"/>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lvl="0" fontAlgn="base">
              <a:spcBef>
                <a:spcPct val="0"/>
              </a:spcBef>
              <a:spcAft>
                <a:spcPct val="0"/>
              </a:spcAft>
            </a:pPr>
            <a:r>
              <a:rPr lang="en-US" sz="2500" b="1" dirty="0" smtClean="0">
                <a:solidFill>
                  <a:srgbClr val="003399"/>
                </a:solidFill>
                <a:latin typeface="Times New Roman" pitchFamily="18" charset="0"/>
                <a:cs typeface="Times New Roman" pitchFamily="18" charset="0"/>
              </a:rPr>
              <a:t>Factor No. 3: Level of intelligence (IQ)</a:t>
            </a:r>
            <a:r>
              <a:rPr kumimoji="0" lang="en-US" sz="2500" b="1" i="0" u="none" strike="noStrike" cap="none" normalizeH="0" baseline="0" dirty="0" smtClean="0">
                <a:ln>
                  <a:noFill/>
                </a:ln>
                <a:solidFill>
                  <a:srgbClr val="003399"/>
                </a:solidFill>
                <a:effectLst/>
                <a:latin typeface="Times New Roman" pitchFamily="18" charset="0"/>
                <a:cs typeface="Arial" pitchFamily="34" charset="0"/>
              </a:rPr>
              <a:t>)</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FF"/>
                </a:solidFill>
                <a:effectLst/>
                <a:latin typeface="Times New Roman" pitchFamily="18"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Text Box 3"/>
          <p:cNvSpPr txBox="1">
            <a:spLocks noChangeArrowheads="1"/>
          </p:cNvSpPr>
          <p:nvPr/>
        </p:nvSpPr>
        <p:spPr bwMode="auto">
          <a:xfrm>
            <a:off x="142844" y="571480"/>
            <a:ext cx="3143272" cy="395336"/>
          </a:xfrm>
          <a:prstGeom prst="rect">
            <a:avLst/>
          </a:prstGeom>
          <a:noFill/>
          <a:ln w="12700"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3015FF"/>
                </a:solidFill>
                <a:effectLst/>
                <a:latin typeface="Times New Roman" pitchFamily="18" charset="0"/>
                <a:cs typeface="Arial" pitchFamily="34" charset="0"/>
              </a:rPr>
              <a:t>Regression Equation </a:t>
            </a:r>
            <a:r>
              <a:rPr kumimoji="0" lang="uk-UA" sz="1200" b="1" i="0" u="none" strike="noStrike" cap="none" normalizeH="0" baseline="0" dirty="0" smtClean="0">
                <a:ln>
                  <a:noFill/>
                </a:ln>
                <a:solidFill>
                  <a:srgbClr val="003399"/>
                </a:solidFill>
                <a:effectLst/>
                <a:latin typeface="Times New Roman" pitchFamily="18" charset="0"/>
                <a:cs typeface="Arial" pitchFamily="34" charset="0"/>
              </a:rPr>
              <a:t>—</a:t>
            </a:r>
            <a:endParaRPr kumimoji="0" lang="ru-RU" sz="12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Text Box 5"/>
          <p:cNvSpPr txBox="1">
            <a:spLocks noChangeArrowheads="1"/>
          </p:cNvSpPr>
          <p:nvPr/>
        </p:nvSpPr>
        <p:spPr bwMode="auto">
          <a:xfrm>
            <a:off x="0" y="1000108"/>
            <a:ext cx="3728147" cy="341785"/>
          </a:xfrm>
          <a:prstGeom prst="rect">
            <a:avLst/>
          </a:prstGeom>
          <a:noFill/>
          <a:ln w="12700"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000" b="1" dirty="0" smtClean="0">
                <a:solidFill>
                  <a:srgbClr val="3015FF"/>
                </a:solidFill>
                <a:latin typeface="Times New Roman" pitchFamily="18" charset="0"/>
                <a:cs typeface="Arial" pitchFamily="34" charset="0"/>
              </a:rPr>
              <a:t>Determination coefficient</a:t>
            </a:r>
            <a:r>
              <a:rPr kumimoji="0" lang="uk-UA" sz="2000" b="1" i="0" u="none" strike="noStrike" cap="none" normalizeH="0" baseline="0" dirty="0" smtClean="0">
                <a:ln>
                  <a:noFill/>
                </a:ln>
                <a:solidFill>
                  <a:srgbClr val="3015FF"/>
                </a:solidFill>
                <a:effectLst/>
                <a:latin typeface="Times New Roman" pitchFamily="18" charset="0"/>
                <a:cs typeface="Arial" pitchFamily="34" charset="0"/>
              </a:rPr>
              <a:t> </a:t>
            </a:r>
            <a:r>
              <a:rPr kumimoji="0" lang="uk-UA" sz="2000" b="1" i="0" u="none" strike="noStrike" cap="none" normalizeH="0" baseline="0" dirty="0" smtClean="0">
                <a:ln>
                  <a:noFill/>
                </a:ln>
                <a:solidFill>
                  <a:srgbClr val="003399"/>
                </a:solidFill>
                <a:effectLst/>
                <a:latin typeface="Times New Roman" pitchFamily="18" charset="0"/>
                <a:cs typeface="Arial" pitchFamily="34" charset="0"/>
              </a:rPr>
              <a:t>—</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6322" name="Picture 2"/>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3286116" y="642918"/>
            <a:ext cx="3000396" cy="376106"/>
          </a:xfrm>
          <a:prstGeom prst="rect">
            <a:avLst/>
          </a:prstGeom>
          <a:noFill/>
          <a:ln w="9525" algn="ctr">
            <a:miter lim="800000"/>
            <a:headEnd/>
            <a:tailEnd/>
          </a:ln>
        </p:spPr>
      </p:pic>
      <p:pic>
        <p:nvPicPr>
          <p:cNvPr id="56323" name="Picture 3"/>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3786182" y="928670"/>
            <a:ext cx="2714644" cy="728497"/>
          </a:xfrm>
          <a:prstGeom prst="rect">
            <a:avLst/>
          </a:prstGeom>
          <a:noFill/>
          <a:ln w="9525" algn="ctr">
            <a:miter lim="800000"/>
            <a:headEnd/>
            <a:tailEnd/>
          </a:ln>
        </p:spPr>
      </p:pic>
      <p:pic>
        <p:nvPicPr>
          <p:cNvPr id="56324" name="Picture 4"/>
          <p:cNvPicPr>
            <a:picLocks noChangeAspect="1" noChangeArrowheads="1"/>
          </p:cNvPicPr>
          <p:nvPr/>
        </p:nvPicPr>
        <p:blipFill>
          <a:blip r:embed="rId6"/>
          <a:srcRect/>
          <a:stretch>
            <a:fillRect/>
          </a:stretch>
        </p:blipFill>
        <p:spPr bwMode="auto">
          <a:xfrm>
            <a:off x="0" y="1500174"/>
            <a:ext cx="4500562" cy="4929222"/>
          </a:xfrm>
          <a:prstGeom prst="rect">
            <a:avLst/>
          </a:prstGeom>
          <a:noFill/>
          <a:ln w="9525" algn="in">
            <a:noFill/>
            <a:miter lim="800000"/>
            <a:headEnd/>
            <a:tailEnd/>
          </a:ln>
          <a:effectLst/>
        </p:spPr>
      </p:pic>
      <p:sp>
        <p:nvSpPr>
          <p:cNvPr id="8" name="Прямоугольник 7"/>
          <p:cNvSpPr/>
          <p:nvPr/>
        </p:nvSpPr>
        <p:spPr>
          <a:xfrm>
            <a:off x="4429124" y="1785926"/>
            <a:ext cx="4572000" cy="2585323"/>
          </a:xfrm>
          <a:prstGeom prst="rect">
            <a:avLst/>
          </a:prstGeom>
        </p:spPr>
        <p:txBody>
          <a:bodyPr>
            <a:spAutoFit/>
          </a:bodyPr>
          <a:lstStyle/>
          <a:p>
            <a:pPr algn="just"/>
            <a:r>
              <a:rPr lang="en-US" b="1" dirty="0" smtClean="0">
                <a:solidFill>
                  <a:srgbClr val="3015FF"/>
                </a:solidFill>
                <a:latin typeface="Times New Roman" pitchFamily="18" charset="0"/>
                <a:cs typeface="Times New Roman" pitchFamily="18" charset="0"/>
              </a:rPr>
              <a:t>Summing up this section it is necessary to tell the following: from the mathematical point of view it is proved that the main factor in training is erudition and intelligence, but also it is necessary to consider that all the same study - compound process it is possible to achieve which highest success only in that case when all considered factors are considered.</a:t>
            </a:r>
            <a:endParaRPr lang="ru-RU" b="1" dirty="0">
              <a:solidFill>
                <a:srgbClr val="3015FF"/>
              </a:solidFill>
              <a:latin typeface="Times New Roman" pitchFamily="18" charset="0"/>
              <a:cs typeface="Times New Roman" pitchFamily="18" charset="0"/>
            </a:endParaRPr>
          </a:p>
        </p:txBody>
      </p:sp>
      <p:pic>
        <p:nvPicPr>
          <p:cNvPr id="56326" name="Picture 6"/>
          <p:cNvPicPr>
            <a:picLocks noChangeAspect="1" noChangeArrowheads="1"/>
          </p:cNvPicPr>
          <p:nvPr/>
        </p:nvPicPr>
        <p:blipFill>
          <a:blip r:embed="rId7" cstate="print"/>
          <a:srcRect/>
          <a:stretch>
            <a:fillRect/>
          </a:stretch>
        </p:blipFill>
        <p:spPr bwMode="auto">
          <a:xfrm>
            <a:off x="5429256" y="4586508"/>
            <a:ext cx="3214678" cy="2271492"/>
          </a:xfrm>
          <a:prstGeom prst="rect">
            <a:avLst/>
          </a:prstGeom>
          <a:noFill/>
          <a:ln w="9525" algn="in">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6000"/>
          </a:blip>
          <a:srcRect/>
          <a:tile tx="0" ty="0" sx="100000" sy="100000" flip="none" algn="tl"/>
        </a:blipFill>
        <a:effectLst/>
      </p:bgPr>
    </p:bg>
    <p:spTree>
      <p:nvGrpSpPr>
        <p:cNvPr id="1" name=""/>
        <p:cNvGrpSpPr/>
        <p:nvPr/>
      </p:nvGrpSpPr>
      <p:grpSpPr>
        <a:xfrm>
          <a:off x="0" y="0"/>
          <a:ext cx="0" cy="0"/>
          <a:chOff x="0" y="0"/>
          <a:chExt cx="0" cy="0"/>
        </a:xfrm>
      </p:grpSpPr>
      <p:sp>
        <p:nvSpPr>
          <p:cNvPr id="4" name="Прямоугольник 3"/>
          <p:cNvSpPr/>
          <p:nvPr/>
        </p:nvSpPr>
        <p:spPr>
          <a:xfrm>
            <a:off x="2857488" y="285728"/>
            <a:ext cx="3073535" cy="707886"/>
          </a:xfrm>
          <a:prstGeom prst="rect">
            <a:avLst/>
          </a:prstGeom>
          <a:noFill/>
          <a:ln>
            <a:noFill/>
          </a:ln>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4000" b="1" cap="all" spc="0" dirty="0" smtClean="0">
                <a:ln>
                  <a:solidFill>
                    <a:srgbClr val="3015FF"/>
                  </a:solidFill>
                </a:ln>
                <a:solidFill>
                  <a:srgbClr val="3015FF"/>
                </a:solidFill>
                <a:effectLst>
                  <a:glow rad="101600">
                    <a:schemeClr val="accent2">
                      <a:satMod val="175000"/>
                      <a:alpha val="40000"/>
                    </a:schemeClr>
                  </a:glow>
                </a:effectLst>
              </a:rPr>
              <a:t>Conclusion</a:t>
            </a:r>
            <a:endParaRPr lang="ru-RU" sz="4000" b="1" cap="all" spc="0" dirty="0">
              <a:ln>
                <a:solidFill>
                  <a:srgbClr val="3015FF"/>
                </a:solidFill>
              </a:ln>
              <a:solidFill>
                <a:srgbClr val="3015FF"/>
              </a:solidFill>
              <a:effectLst>
                <a:glow rad="101600">
                  <a:schemeClr val="accent2">
                    <a:satMod val="175000"/>
                    <a:alpha val="40000"/>
                  </a:schemeClr>
                </a:glow>
              </a:effectLst>
            </a:endParaRPr>
          </a:p>
        </p:txBody>
      </p:sp>
      <p:sp>
        <p:nvSpPr>
          <p:cNvPr id="7" name="Прямоугольник 6"/>
          <p:cNvSpPr/>
          <p:nvPr/>
        </p:nvSpPr>
        <p:spPr>
          <a:xfrm>
            <a:off x="357158" y="1000108"/>
            <a:ext cx="7572428" cy="3782061"/>
          </a:xfrm>
          <a:prstGeom prst="rect">
            <a:avLst/>
          </a:prstGeom>
        </p:spPr>
        <p:txBody>
          <a:bodyPr wrap="square">
            <a:spAutoFit/>
          </a:bodyPr>
          <a:lstStyle/>
          <a:p>
            <a:pPr algn="just">
              <a:lnSpc>
                <a:spcPct val="150000"/>
              </a:lnSpc>
            </a:pPr>
            <a:r>
              <a:rPr lang="en-US" b="1" dirty="0" smtClean="0">
                <a:solidFill>
                  <a:srgbClr val="3015FF"/>
                </a:solidFill>
                <a:latin typeface="Times New Roman" pitchFamily="18" charset="0"/>
                <a:cs typeface="Times New Roman" pitchFamily="18" charset="0"/>
              </a:rPr>
              <a:t>Research objective of real processes are attempts to give the idea of possible ways of further succession of events, to predict this or that situation, to expect the future of values of influencing factors, to specify instruments of studying of a situation in the desirable direction. </a:t>
            </a:r>
          </a:p>
          <a:p>
            <a:pPr algn="just">
              <a:lnSpc>
                <a:spcPct val="150000"/>
              </a:lnSpc>
            </a:pPr>
            <a:r>
              <a:rPr lang="en-US" b="1" dirty="0" smtClean="0">
                <a:solidFill>
                  <a:srgbClr val="3015FF"/>
                </a:solidFill>
                <a:latin typeface="Times New Roman" pitchFamily="18" charset="0"/>
                <a:cs typeface="Times New Roman" pitchFamily="18" charset="0"/>
              </a:rPr>
              <a:t>So, for example, in this work use of pair linear regression for forecasting of various examples of the description of a picture of training of pupils of one (local) class was considered. Are also found negatively and positively influencing factors on further process. Practical value of this work also consists in it.</a:t>
            </a:r>
            <a:endParaRPr lang="ru-RU" b="1" dirty="0">
              <a:solidFill>
                <a:srgbClr val="3015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 name="Прямоугольник 1"/>
          <p:cNvSpPr/>
          <p:nvPr/>
        </p:nvSpPr>
        <p:spPr>
          <a:xfrm>
            <a:off x="2500298" y="214290"/>
            <a:ext cx="2986715"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3015FF"/>
                </a:solidFill>
                <a:effectLst>
                  <a:glow rad="101600">
                    <a:srgbClr val="00B050">
                      <a:alpha val="60000"/>
                    </a:srgbClr>
                  </a:glow>
                  <a:outerShdw blurRad="41275" dist="20320" dir="1800000" algn="tl" rotWithShape="0">
                    <a:srgbClr val="000000">
                      <a:alpha val="40000"/>
                    </a:srgbClr>
                  </a:outerShdw>
                </a:effectLst>
              </a:rPr>
              <a:t>Preamble</a:t>
            </a:r>
            <a:endParaRPr lang="ru-RU" sz="5400" b="1" cap="none" spc="0" dirty="0">
              <a:ln w="12700">
                <a:solidFill>
                  <a:schemeClr val="tx2">
                    <a:satMod val="155000"/>
                  </a:schemeClr>
                </a:solidFill>
                <a:prstDash val="solid"/>
              </a:ln>
              <a:solidFill>
                <a:srgbClr val="3015FF"/>
              </a:solidFill>
              <a:effectLst>
                <a:glow rad="101600">
                  <a:srgbClr val="00B050">
                    <a:alpha val="60000"/>
                  </a:srgbClr>
                </a:glow>
                <a:outerShdw blurRad="41275" dist="20320" dir="1800000" algn="tl" rotWithShape="0">
                  <a:srgbClr val="000000">
                    <a:alpha val="40000"/>
                  </a:srgbClr>
                </a:outerShdw>
              </a:effectLst>
            </a:endParaRPr>
          </a:p>
        </p:txBody>
      </p:sp>
      <p:sp>
        <p:nvSpPr>
          <p:cNvPr id="7" name="Прямоугольник 6"/>
          <p:cNvSpPr/>
          <p:nvPr/>
        </p:nvSpPr>
        <p:spPr>
          <a:xfrm>
            <a:off x="500034" y="1714488"/>
            <a:ext cx="8001056" cy="2585323"/>
          </a:xfrm>
          <a:prstGeom prst="rect">
            <a:avLst/>
          </a:prstGeom>
        </p:spPr>
        <p:txBody>
          <a:bodyPr wrap="square">
            <a:spAutoFit/>
          </a:bodyPr>
          <a:lstStyle/>
          <a:p>
            <a:pPr algn="just"/>
            <a:r>
              <a:rPr lang="en-US" b="1" dirty="0" smtClean="0">
                <a:solidFill>
                  <a:srgbClr val="29A352"/>
                </a:solidFill>
                <a:latin typeface="Times New Roman" pitchFamily="18" charset="0"/>
                <a:cs typeface="Times New Roman" pitchFamily="18" charset="0"/>
              </a:rPr>
              <a:t> </a:t>
            </a:r>
            <a:r>
              <a:rPr lang="en-US" b="1" dirty="0" smtClean="0">
                <a:solidFill>
                  <a:srgbClr val="3015FF"/>
                </a:solidFill>
                <a:latin typeface="Times New Roman" pitchFamily="18" charset="0"/>
                <a:cs typeface="Times New Roman" pitchFamily="18" charset="0"/>
              </a:rPr>
              <a:t>The Method of Regression analysis has a big popularity nowadays. It has been successfully applied in the analysis of experimental data in the various fields of science: psychology, economics, sociology, physics, chemistry, geology, automation and others.</a:t>
            </a:r>
          </a:p>
          <a:p>
            <a:pPr algn="just"/>
            <a:r>
              <a:rPr lang="en-US" b="1" dirty="0" smtClean="0">
                <a:solidFill>
                  <a:srgbClr val="3015FF"/>
                </a:solidFill>
                <a:latin typeface="Times New Roman" pitchFamily="18" charset="0"/>
                <a:cs typeface="Times New Roman" pitchFamily="18" charset="0"/>
              </a:rPr>
              <a:t>       For example, in the economy of these methods can be used to find the relationship between the cost of advertising a product and generate revenue from sales.</a:t>
            </a:r>
          </a:p>
          <a:p>
            <a:pPr algn="just"/>
            <a:r>
              <a:rPr lang="en-US" b="1" dirty="0" smtClean="0">
                <a:solidFill>
                  <a:srgbClr val="3015FF"/>
                </a:solidFill>
                <a:latin typeface="Times New Roman" pitchFamily="18" charset="0"/>
                <a:cs typeface="Times New Roman" pitchFamily="18" charset="0"/>
              </a:rPr>
              <a:t>This example will start a conversation about Simple Linear Regression, which can be used to describe the actual processes.</a:t>
            </a:r>
            <a:endParaRPr lang="ru-RU" sz="2000" b="1" dirty="0" smtClean="0">
              <a:solidFill>
                <a:srgbClr val="3015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2" name="Прямоугольник 1"/>
          <p:cNvSpPr/>
          <p:nvPr/>
        </p:nvSpPr>
        <p:spPr>
          <a:xfrm>
            <a:off x="1428728" y="0"/>
            <a:ext cx="6715172" cy="2169825"/>
          </a:xfrm>
          <a:prstGeom prst="rect">
            <a:avLst/>
          </a:prstGeom>
          <a:noFill/>
        </p:spPr>
        <p:txBody>
          <a:bodyPr wrap="square" lIns="91440" tIns="45720" rIns="91440" bIns="45720">
            <a:spAutoFit/>
          </a:bodyPr>
          <a:lstStyle/>
          <a:p>
            <a:pPr algn="ctr"/>
            <a:r>
              <a:rPr lang="en-US" sz="4500" b="1" dirty="0" smtClean="0">
                <a:ln w="18415" cmpd="sng">
                  <a:solidFill>
                    <a:srgbClr val="3015FF"/>
                  </a:solidFill>
                  <a:prstDash val="solid"/>
                </a:ln>
                <a:solidFill>
                  <a:srgbClr val="3015FF"/>
                </a:solidFill>
                <a:effectLst>
                  <a:outerShdw blurRad="63500" dir="3600000" algn="tl" rotWithShape="0">
                    <a:srgbClr val="000000">
                      <a:alpha val="70000"/>
                    </a:srgbClr>
                  </a:outerShdw>
                </a:effectLst>
                <a:latin typeface="Times New Roman" pitchFamily="18" charset="0"/>
                <a:cs typeface="Times New Roman" pitchFamily="18" charset="0"/>
              </a:rPr>
              <a:t>General Ideas and Conceptions </a:t>
            </a:r>
          </a:p>
          <a:p>
            <a:pPr algn="ctr"/>
            <a:r>
              <a:rPr lang="en-US" sz="4500" b="1" dirty="0" smtClean="0">
                <a:ln w="18415" cmpd="sng">
                  <a:solidFill>
                    <a:srgbClr val="3015FF"/>
                  </a:solidFill>
                  <a:prstDash val="solid"/>
                </a:ln>
                <a:solidFill>
                  <a:srgbClr val="3015FF"/>
                </a:solidFill>
                <a:effectLst>
                  <a:outerShdw blurRad="63500" dir="3600000" algn="tl" rotWithShape="0">
                    <a:srgbClr val="000000">
                      <a:alpha val="70000"/>
                    </a:srgbClr>
                  </a:outerShdw>
                </a:effectLst>
                <a:latin typeface="Times New Roman" pitchFamily="18" charset="0"/>
                <a:cs typeface="Times New Roman" pitchFamily="18" charset="0"/>
              </a:rPr>
              <a:t> </a:t>
            </a:r>
          </a:p>
        </p:txBody>
      </p:sp>
      <p:sp>
        <p:nvSpPr>
          <p:cNvPr id="2049" name="Text Box 1"/>
          <p:cNvSpPr txBox="1">
            <a:spLocks noChangeArrowheads="1"/>
          </p:cNvSpPr>
          <p:nvPr/>
        </p:nvSpPr>
        <p:spPr bwMode="auto">
          <a:xfrm>
            <a:off x="876300" y="144463"/>
            <a:ext cx="904875" cy="323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endParaRPr>
          </a:p>
        </p:txBody>
      </p:sp>
      <p:sp>
        <p:nvSpPr>
          <p:cNvPr id="6" name="Прямоугольник 5"/>
          <p:cNvSpPr/>
          <p:nvPr/>
        </p:nvSpPr>
        <p:spPr>
          <a:xfrm>
            <a:off x="214282" y="1428736"/>
            <a:ext cx="8501122" cy="1323439"/>
          </a:xfrm>
          <a:prstGeom prst="rect">
            <a:avLst/>
          </a:prstGeom>
        </p:spPr>
        <p:txBody>
          <a:bodyPr wrap="square">
            <a:spAutoFit/>
          </a:bodyPr>
          <a:lstStyle/>
          <a:p>
            <a:pPr algn="just"/>
            <a:r>
              <a:rPr lang="en-US" sz="2000" b="1" dirty="0" smtClean="0">
                <a:solidFill>
                  <a:srgbClr val="3015FF"/>
                </a:solidFill>
                <a:latin typeface="Times New Roman" pitchFamily="18" charset="0"/>
                <a:cs typeface="Times New Roman" pitchFamily="18" charset="0"/>
              </a:rPr>
              <a:t>Regression  - functional relationship      between independent      variables   and      conditional mathematical expectation (average mean)  response variable (regressand) . </a:t>
            </a:r>
          </a:p>
          <a:p>
            <a:pPr algn="just"/>
            <a:r>
              <a:rPr lang="en-US" sz="2000" b="1" dirty="0" smtClean="0">
                <a:solidFill>
                  <a:srgbClr val="3015FF"/>
                </a:solidFill>
                <a:latin typeface="Times New Roman" pitchFamily="18" charset="0"/>
                <a:cs typeface="Times New Roman" pitchFamily="18" charset="0"/>
              </a:rPr>
              <a:t> </a:t>
            </a:r>
          </a:p>
        </p:txBody>
      </p:sp>
      <p:sp>
        <p:nvSpPr>
          <p:cNvPr id="32769" name="Rectangle 1"/>
          <p:cNvSpPr>
            <a:spLocks noChangeArrowheads="1"/>
          </p:cNvSpPr>
          <p:nvPr/>
        </p:nvSpPr>
        <p:spPr bwMode="auto">
          <a:xfrm>
            <a:off x="285720" y="2428868"/>
            <a:ext cx="6406690" cy="707886"/>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lvl="0" fontAlgn="base">
              <a:spcBef>
                <a:spcPct val="0"/>
              </a:spcBef>
              <a:spcAft>
                <a:spcPct val="0"/>
              </a:spcAft>
            </a:pPr>
            <a:r>
              <a:rPr lang="en-US" sz="2000" b="1" dirty="0" smtClean="0">
                <a:solidFill>
                  <a:srgbClr val="3015FF"/>
                </a:solidFill>
                <a:latin typeface="Times New Roman" pitchFamily="18" charset="0"/>
                <a:ea typeface="Times New Roman" pitchFamily="18" charset="0"/>
                <a:cs typeface="Times New Roman" pitchFamily="18" charset="0"/>
              </a:rPr>
              <a:t>Simple Linear Regression expressed by a linear function:</a:t>
            </a:r>
          </a:p>
          <a:p>
            <a:pPr lvl="0" fontAlgn="base">
              <a:spcBef>
                <a:spcPct val="0"/>
              </a:spcBef>
              <a:spcAft>
                <a:spcPct val="0"/>
              </a:spcAft>
            </a:pPr>
            <a:r>
              <a:rPr kumimoji="0" lang="uk-UA" sz="2000" b="1" i="1" u="none" strike="noStrike" cap="none" normalizeH="0" baseline="0" dirty="0" smtClean="0">
                <a:ln>
                  <a:noFill/>
                </a:ln>
                <a:solidFill>
                  <a:srgbClr val="3015FF"/>
                </a:solidFill>
                <a:effectLst/>
                <a:latin typeface="Times New Roman" pitchFamily="18" charset="0"/>
                <a:ea typeface="Times New Roman" pitchFamily="18" charset="0"/>
                <a:cs typeface="Times New Roman" pitchFamily="18" charset="0"/>
              </a:rPr>
              <a:t>у=</a:t>
            </a:r>
            <a:r>
              <a:rPr kumimoji="0" lang="en-US" sz="2000" b="1" i="1" u="none" strike="noStrike" cap="none" normalizeH="0" baseline="0" dirty="0" smtClean="0">
                <a:ln>
                  <a:noFill/>
                </a:ln>
                <a:solidFill>
                  <a:srgbClr val="3015FF"/>
                </a:solidFill>
                <a:effectLst/>
                <a:latin typeface="Times New Roman" pitchFamily="18" charset="0"/>
                <a:ea typeface="Times New Roman" pitchFamily="18" charset="0"/>
                <a:cs typeface="Times New Roman" pitchFamily="18" charset="0"/>
              </a:rPr>
              <a:t>bx</a:t>
            </a:r>
            <a:r>
              <a:rPr kumimoji="0" lang="uk-UA" sz="2000" b="1" i="1" u="none" strike="noStrike" cap="none" normalizeH="0" baseline="0" dirty="0" smtClean="0">
                <a:ln>
                  <a:noFill/>
                </a:ln>
                <a:solidFill>
                  <a:srgbClr val="3015FF"/>
                </a:solidFill>
                <a:effectLst/>
                <a:latin typeface="Times New Roman" pitchFamily="18" charset="0"/>
                <a:ea typeface="Times New Roman" pitchFamily="18" charset="0"/>
                <a:cs typeface="Times New Roman" pitchFamily="18" charset="0"/>
              </a:rPr>
              <a:t>+</a:t>
            </a:r>
            <a:r>
              <a:rPr kumimoji="0" lang="en-US" sz="2000" b="1" i="1" u="none" strike="noStrike" cap="none" normalizeH="0" baseline="0" dirty="0" smtClean="0">
                <a:ln>
                  <a:noFill/>
                </a:ln>
                <a:solidFill>
                  <a:srgbClr val="3015FF"/>
                </a:solidFill>
                <a:effectLst/>
                <a:latin typeface="Times New Roman" pitchFamily="18" charset="0"/>
                <a:ea typeface="Times New Roman" pitchFamily="18" charset="0"/>
                <a:cs typeface="Times New Roman" pitchFamily="18" charset="0"/>
              </a:rPr>
              <a:t>a</a:t>
            </a:r>
            <a:r>
              <a:rPr kumimoji="0" lang="uk-UA" sz="2000" b="1" i="1" u="none" strike="noStrike" cap="none" normalizeH="0" baseline="0" dirty="0" smtClean="0">
                <a:ln>
                  <a:noFill/>
                </a:ln>
                <a:solidFill>
                  <a:srgbClr val="3015FF"/>
                </a:solidFill>
                <a:effectLst/>
                <a:latin typeface="Times New Roman" pitchFamily="18" charset="0"/>
                <a:ea typeface="Times New Roman" pitchFamily="18" charset="0"/>
                <a:cs typeface="Times New Roman" pitchFamily="18" charset="0"/>
              </a:rPr>
              <a:t>+</a:t>
            </a:r>
            <a:r>
              <a:rPr lang="en-US" sz="2000" b="1" i="1" dirty="0" smtClean="0">
                <a:solidFill>
                  <a:srgbClr val="3015FF"/>
                </a:solidFill>
                <a:latin typeface="Symbol" pitchFamily="18" charset="2"/>
              </a:rPr>
              <a:t>e</a:t>
            </a:r>
            <a:r>
              <a:rPr kumimoji="0" lang="uk-UA" sz="2000" b="1" i="0" u="none" strike="noStrike" cap="none" normalizeH="0" baseline="0" dirty="0" smtClean="0">
                <a:ln>
                  <a:noFill/>
                </a:ln>
                <a:solidFill>
                  <a:srgbClr val="3015FF"/>
                </a:solidFill>
                <a:effectLst/>
                <a:latin typeface="Times New Roman" pitchFamily="18" charset="0"/>
                <a:ea typeface="Times New Roman" pitchFamily="18" charset="0"/>
                <a:cs typeface="Times New Roman" pitchFamily="18" charset="0"/>
              </a:rPr>
              <a:t>.</a:t>
            </a:r>
            <a:r>
              <a:rPr kumimoji="0" lang="ru-RU" sz="2000" b="1" i="0" u="none" strike="noStrike" cap="none" normalizeH="0" baseline="0" dirty="0" smtClean="0">
                <a:ln>
                  <a:noFill/>
                </a:ln>
                <a:solidFill>
                  <a:srgbClr val="3015FF"/>
                </a:solidFill>
                <a:effectLst/>
                <a:latin typeface="Times New Roman" pitchFamily="18" charset="0"/>
                <a:cs typeface="Times New Roman" pitchFamily="18" charset="0"/>
              </a:rPr>
              <a:t> </a:t>
            </a:r>
          </a:p>
        </p:txBody>
      </p:sp>
      <p:pic>
        <p:nvPicPr>
          <p:cNvPr id="9" name="Рисунок 8"/>
          <p:cNvPicPr/>
          <p:nvPr/>
        </p:nvPicPr>
        <p:blipFill>
          <a:blip r:embed="rId3" cstate="print"/>
          <a:srcRect/>
          <a:stretch>
            <a:fillRect/>
          </a:stretch>
        </p:blipFill>
        <p:spPr bwMode="auto">
          <a:xfrm>
            <a:off x="4500562" y="3286124"/>
            <a:ext cx="4000496" cy="3286148"/>
          </a:xfrm>
          <a:prstGeom prst="rect">
            <a:avLst/>
          </a:prstGeom>
          <a:noFill/>
          <a:ln w="9525">
            <a:noFill/>
            <a:miter lim="800000"/>
            <a:headEnd/>
            <a:tailEnd/>
          </a:ln>
        </p:spPr>
      </p:pic>
      <p:sp>
        <p:nvSpPr>
          <p:cNvPr id="10" name="Text Box 2"/>
          <p:cNvSpPr txBox="1">
            <a:spLocks noChangeArrowheads="1"/>
          </p:cNvSpPr>
          <p:nvPr/>
        </p:nvSpPr>
        <p:spPr bwMode="auto">
          <a:xfrm>
            <a:off x="4214810" y="3929066"/>
            <a:ext cx="270857" cy="164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ru-RU" b="1" i="0" u="none" strike="noStrike" cap="none" normalizeH="0" baseline="0" dirty="0" smtClean="0">
                <a:ln>
                  <a:noFill/>
                </a:ln>
                <a:solidFill>
                  <a:srgbClr val="3015FF"/>
                </a:solidFill>
                <a:effectLst/>
                <a:latin typeface="Times New Roman" pitchFamily="18" charset="0"/>
              </a:rPr>
              <a:t>реклама</a:t>
            </a:r>
            <a:endParaRPr kumimoji="0" lang="ru-RU" b="0" i="0" u="none" strike="noStrike" cap="none" normalizeH="0" baseline="0" dirty="0" smtClean="0">
              <a:ln>
                <a:noFill/>
              </a:ln>
              <a:solidFill>
                <a:srgbClr val="3015FF"/>
              </a:solidFill>
              <a:effectLst/>
              <a:latin typeface="Arial" pitchFamily="34" charset="0"/>
            </a:endParaRPr>
          </a:p>
        </p:txBody>
      </p:sp>
      <p:sp>
        <p:nvSpPr>
          <p:cNvPr id="11" name="Text Box 3"/>
          <p:cNvSpPr txBox="1">
            <a:spLocks noChangeArrowheads="1"/>
          </p:cNvSpPr>
          <p:nvPr/>
        </p:nvSpPr>
        <p:spPr bwMode="auto">
          <a:xfrm>
            <a:off x="5572132" y="6449554"/>
            <a:ext cx="2108596" cy="40844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ru-RU" b="1" i="0" u="none" strike="noStrike" cap="none" normalizeH="0" baseline="0" dirty="0" smtClean="0">
                <a:ln>
                  <a:noFill/>
                </a:ln>
                <a:solidFill>
                  <a:srgbClr val="3015FF"/>
                </a:solidFill>
                <a:effectLst/>
                <a:latin typeface="Times New Roman" pitchFamily="18" charset="0"/>
              </a:rPr>
              <a:t>продажа</a:t>
            </a:r>
            <a:endParaRPr kumimoji="0" lang="ru-RU" b="0" i="0" u="none" strike="noStrike" cap="none" normalizeH="0" baseline="0" dirty="0" smtClean="0">
              <a:ln>
                <a:noFill/>
              </a:ln>
              <a:solidFill>
                <a:srgbClr val="3015FF"/>
              </a:solidFill>
              <a:effectLst/>
              <a:latin typeface="Arial" pitchFamily="34" charset="0"/>
            </a:endParaRPr>
          </a:p>
        </p:txBody>
      </p:sp>
      <p:sp>
        <p:nvSpPr>
          <p:cNvPr id="12" name="Прямоугольник 11"/>
          <p:cNvSpPr/>
          <p:nvPr/>
        </p:nvSpPr>
        <p:spPr>
          <a:xfrm>
            <a:off x="4572000" y="2714620"/>
            <a:ext cx="4125809" cy="646331"/>
          </a:xfrm>
          <a:prstGeom prst="rect">
            <a:avLst/>
          </a:prstGeom>
        </p:spPr>
        <p:txBody>
          <a:bodyPr wrap="square">
            <a:spAutoFit/>
          </a:bodyPr>
          <a:lstStyle/>
          <a:p>
            <a:r>
              <a:rPr lang="en-US" b="1" dirty="0" smtClean="0">
                <a:solidFill>
                  <a:srgbClr val="3015FF"/>
                </a:solidFill>
                <a:latin typeface="Times New Roman" pitchFamily="18" charset="0"/>
                <a:cs typeface="Times New Roman" pitchFamily="18" charset="0"/>
              </a:rPr>
              <a:t>Example of a graph of the linear regression</a:t>
            </a:r>
            <a:endParaRPr lang="ru-RU" dirty="0"/>
          </a:p>
        </p:txBody>
      </p:sp>
      <p:sp>
        <p:nvSpPr>
          <p:cNvPr id="32770" name="Rectangle 2"/>
          <p:cNvSpPr>
            <a:spLocks noChangeArrowheads="1"/>
          </p:cNvSpPr>
          <p:nvPr/>
        </p:nvSpPr>
        <p:spPr bwMode="auto">
          <a:xfrm>
            <a:off x="214282" y="3286124"/>
            <a:ext cx="3586559" cy="553998"/>
          </a:xfrm>
          <a:prstGeom prst="rect">
            <a:avLst/>
          </a:prstGeom>
          <a:noFill/>
          <a:ln w="9525">
            <a:noFill/>
            <a:miter lim="800000"/>
            <a:headEnd/>
            <a:tailEnd/>
          </a:ln>
          <a:effectLst/>
        </p:spPr>
        <p:txBody>
          <a:bodyPr vert="horz" wrap="none" lIns="0" tIns="0" rIns="0" bIns="0" numCol="1" anchor="ctr" anchorCtr="0" compatLnSpc="1">
            <a:prstTxWarp prst="textNoShape">
              <a:avLst/>
            </a:prstTxWarp>
            <a:spAutoFit/>
          </a:bodyPr>
          <a:lstStyle/>
          <a:p>
            <a:pPr lvl="0" fontAlgn="base">
              <a:spcBef>
                <a:spcPct val="0"/>
              </a:spcBef>
              <a:spcAft>
                <a:spcPct val="0"/>
              </a:spcAft>
            </a:pPr>
            <a:r>
              <a:rPr lang="en-US" b="1" dirty="0" smtClean="0">
                <a:solidFill>
                  <a:srgbClr val="3015FF"/>
                </a:solidFill>
                <a:latin typeface="Times New Roman" pitchFamily="18" charset="0"/>
                <a:cs typeface="Times New Roman" pitchFamily="18" charset="0"/>
              </a:rPr>
              <a:t>Formulas for finding the coefficients</a:t>
            </a:r>
          </a:p>
          <a:p>
            <a:pPr lvl="0" fontAlgn="base">
              <a:spcBef>
                <a:spcPct val="0"/>
              </a:spcBef>
              <a:spcAft>
                <a:spcPct val="0"/>
              </a:spcAft>
            </a:pPr>
            <a:r>
              <a:rPr lang="en-US" b="1" dirty="0" smtClean="0">
                <a:solidFill>
                  <a:srgbClr val="3015FF"/>
                </a:solidFill>
                <a:latin typeface="Times New Roman" pitchFamily="18" charset="0"/>
                <a:cs typeface="Times New Roman" pitchFamily="18" charset="0"/>
              </a:rPr>
              <a:t>regression equation:</a:t>
            </a:r>
            <a:endParaRPr kumimoji="0" lang="uk-UA" b="0" i="0" u="none" strike="noStrike" cap="none" normalizeH="0" baseline="0" dirty="0" smtClean="0">
              <a:ln>
                <a:noFill/>
              </a:ln>
              <a:solidFill>
                <a:srgbClr val="3015FF"/>
              </a:solidFill>
              <a:effectLst/>
              <a:latin typeface="Arial" pitchFamily="34" charset="0"/>
              <a:cs typeface="Arial" pitchFamily="34" charset="0"/>
            </a:endParaRPr>
          </a:p>
        </p:txBody>
      </p:sp>
      <p:sp>
        <p:nvSpPr>
          <p:cNvPr id="32773"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32775"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32774" name="Picture 6"/>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642910" y="4357694"/>
            <a:ext cx="3045240" cy="142876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srcRect/>
          <a:stretch>
            <a:fillRect/>
          </a:stretch>
        </p:blipFill>
        <p:spPr bwMode="auto">
          <a:xfrm rot="-1151977">
            <a:off x="418523" y="1571165"/>
            <a:ext cx="4344534" cy="3280106"/>
          </a:xfrm>
          <a:prstGeom prst="rect">
            <a:avLst/>
          </a:prstGeom>
          <a:noFill/>
          <a:ln w="9525" algn="in">
            <a:noFill/>
            <a:miter lim="800000"/>
            <a:headEnd/>
            <a:tailEnd/>
          </a:ln>
          <a:effectLst/>
        </p:spPr>
      </p:pic>
      <p:pic>
        <p:nvPicPr>
          <p:cNvPr id="36866" name="Picture 2"/>
          <p:cNvPicPr>
            <a:picLocks noChangeAspect="1" noChangeArrowheads="1"/>
          </p:cNvPicPr>
          <p:nvPr/>
        </p:nvPicPr>
        <p:blipFill>
          <a:blip r:embed="rId4" cstate="print"/>
          <a:srcRect/>
          <a:stretch>
            <a:fillRect/>
          </a:stretch>
        </p:blipFill>
        <p:spPr bwMode="auto">
          <a:xfrm>
            <a:off x="5214942" y="2143116"/>
            <a:ext cx="3643338" cy="2794186"/>
          </a:xfrm>
          <a:prstGeom prst="rect">
            <a:avLst/>
          </a:prstGeom>
          <a:noFill/>
          <a:ln w="9525">
            <a:noFill/>
            <a:miter lim="800000"/>
            <a:headEnd/>
            <a:tailEnd/>
          </a:ln>
          <a:effectLst/>
        </p:spPr>
      </p:pic>
      <p:cxnSp>
        <p:nvCxnSpPr>
          <p:cNvPr id="4" name="Прямая соединительная линия 3"/>
          <p:cNvCxnSpPr/>
          <p:nvPr/>
        </p:nvCxnSpPr>
        <p:spPr>
          <a:xfrm rot="16200000" flipH="1">
            <a:off x="5250661" y="1750207"/>
            <a:ext cx="3786214" cy="3429024"/>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4"/>
          <p:cNvCxnSpPr/>
          <p:nvPr/>
        </p:nvCxnSpPr>
        <p:spPr>
          <a:xfrm rot="10800000" flipV="1">
            <a:off x="5143504" y="1643050"/>
            <a:ext cx="3786182" cy="3714776"/>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pic>
        <p:nvPicPr>
          <p:cNvPr id="36867" name="Picture 3"/>
          <p:cNvPicPr>
            <a:picLocks noChangeAspect="1" noChangeArrowheads="1"/>
          </p:cNvPicPr>
          <p:nvPr/>
        </p:nvPicPr>
        <p:blipFill>
          <a:blip r:embed="rId5" cstate="print"/>
          <a:srcRect/>
          <a:stretch>
            <a:fillRect/>
          </a:stretch>
        </p:blipFill>
        <p:spPr bwMode="auto">
          <a:xfrm>
            <a:off x="500034" y="3930739"/>
            <a:ext cx="4393638" cy="2927261"/>
          </a:xfrm>
          <a:prstGeom prst="rect">
            <a:avLst/>
          </a:prstGeom>
          <a:noFill/>
          <a:ln w="9525">
            <a:noFill/>
            <a:miter lim="800000"/>
            <a:headEnd/>
            <a:tailEnd/>
          </a:ln>
          <a:effectLst/>
        </p:spPr>
      </p:pic>
      <p:sp>
        <p:nvSpPr>
          <p:cNvPr id="11" name="Прямоугольник 10"/>
          <p:cNvSpPr/>
          <p:nvPr/>
        </p:nvSpPr>
        <p:spPr>
          <a:xfrm>
            <a:off x="1071538" y="0"/>
            <a:ext cx="7358114" cy="1549655"/>
          </a:xfrm>
          <a:prstGeom prst="rect">
            <a:avLst/>
          </a:prstGeom>
          <a:ln>
            <a:solidFill>
              <a:schemeClr val="accent1"/>
            </a:solidFill>
          </a:ln>
        </p:spPr>
        <p:txBody>
          <a:bodyPr wrap="square">
            <a:spAutoFit/>
          </a:bodyPr>
          <a:lstStyle/>
          <a:p>
            <a:pPr algn="ctr">
              <a:lnSpc>
                <a:spcPct val="80000"/>
              </a:lnSpc>
              <a:spcAft>
                <a:spcPts val="400"/>
              </a:spcAft>
            </a:pPr>
            <a:r>
              <a:rPr lang="en-US" sz="2800" b="1" kern="1400" dirty="0" smtClean="0">
                <a:solidFill>
                  <a:srgbClr val="000080"/>
                </a:solidFill>
                <a:effectLst>
                  <a:glow rad="228600">
                    <a:schemeClr val="accent5">
                      <a:satMod val="175000"/>
                      <a:alpha val="40000"/>
                    </a:schemeClr>
                  </a:glow>
                </a:effectLst>
                <a:latin typeface="Times New Roman"/>
              </a:rPr>
              <a:t>Relationship of Human’s Anxiety Level </a:t>
            </a:r>
            <a:endParaRPr lang="en-US" sz="1400" kern="1400" dirty="0" smtClean="0">
              <a:solidFill>
                <a:srgbClr val="000000"/>
              </a:solidFill>
              <a:effectLst>
                <a:glow rad="228600">
                  <a:schemeClr val="accent5">
                    <a:satMod val="175000"/>
                    <a:alpha val="40000"/>
                  </a:schemeClr>
                </a:glow>
              </a:effectLst>
              <a:latin typeface="Arial"/>
            </a:endParaRPr>
          </a:p>
          <a:p>
            <a:pPr algn="ctr">
              <a:lnSpc>
                <a:spcPct val="80000"/>
              </a:lnSpc>
              <a:spcAft>
                <a:spcPts val="400"/>
              </a:spcAft>
            </a:pPr>
            <a:r>
              <a:rPr lang="en-US" sz="2800" b="1" kern="1400" dirty="0" smtClean="0">
                <a:solidFill>
                  <a:srgbClr val="000080"/>
                </a:solidFill>
                <a:effectLst>
                  <a:glow rad="228600">
                    <a:schemeClr val="accent5">
                      <a:satMod val="175000"/>
                      <a:alpha val="40000"/>
                    </a:schemeClr>
                  </a:glow>
                </a:effectLst>
                <a:latin typeface="Times New Roman"/>
              </a:rPr>
              <a:t>and Amount of Time, </a:t>
            </a:r>
            <a:endParaRPr lang="en-US" sz="1400" kern="1400" dirty="0" smtClean="0">
              <a:solidFill>
                <a:srgbClr val="000000"/>
              </a:solidFill>
              <a:effectLst>
                <a:glow rad="228600">
                  <a:schemeClr val="accent5">
                    <a:satMod val="175000"/>
                    <a:alpha val="40000"/>
                  </a:schemeClr>
                </a:glow>
              </a:effectLst>
              <a:latin typeface="Arial"/>
            </a:endParaRPr>
          </a:p>
          <a:p>
            <a:pPr algn="ctr">
              <a:lnSpc>
                <a:spcPct val="80000"/>
              </a:lnSpc>
              <a:spcAft>
                <a:spcPts val="400"/>
              </a:spcAft>
            </a:pPr>
            <a:r>
              <a:rPr lang="en-US" sz="2800" b="1" kern="1400" dirty="0" smtClean="0">
                <a:solidFill>
                  <a:srgbClr val="000080"/>
                </a:solidFill>
                <a:effectLst>
                  <a:glow rad="228600">
                    <a:schemeClr val="accent5">
                      <a:satMod val="175000"/>
                      <a:alpha val="40000"/>
                    </a:schemeClr>
                  </a:glow>
                </a:effectLst>
                <a:latin typeface="Times New Roman"/>
              </a:rPr>
              <a:t>Spending  in Computer Games</a:t>
            </a:r>
            <a:endParaRPr lang="en-US" sz="1400" kern="1400" dirty="0" smtClean="0">
              <a:solidFill>
                <a:srgbClr val="000000"/>
              </a:solidFill>
              <a:effectLst>
                <a:glow rad="228600">
                  <a:schemeClr val="accent5">
                    <a:satMod val="175000"/>
                    <a:alpha val="40000"/>
                  </a:schemeClr>
                </a:glow>
              </a:effectLst>
              <a:latin typeface="Arial"/>
            </a:endParaRPr>
          </a:p>
          <a:p>
            <a:pPr>
              <a:lnSpc>
                <a:spcPct val="125000"/>
              </a:lnSpc>
              <a:spcAft>
                <a:spcPts val="1202"/>
              </a:spcAft>
            </a:pPr>
            <a:r>
              <a:rPr lang="en-US" sz="1400" kern="1400" dirty="0" smtClean="0">
                <a:solidFill>
                  <a:srgbClr val="000000"/>
                </a:solidFill>
                <a:latin typeface="Arial"/>
              </a:rPr>
              <a:t> </a:t>
            </a:r>
            <a:endParaRPr lang="en-US" sz="1400" kern="1400" dirty="0">
              <a:solidFill>
                <a:srgbClr val="000000"/>
              </a:solidFill>
              <a:latin typeface="Aria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0180" name="Picture 4"/>
          <p:cNvPicPr>
            <a:picLocks noChangeAspect="1" noChangeArrowheads="1"/>
          </p:cNvPicPr>
          <p:nvPr/>
        </p:nvPicPr>
        <p:blipFill>
          <a:blip r:embed="rId3" cstate="print"/>
          <a:srcRect/>
          <a:stretch>
            <a:fillRect/>
          </a:stretch>
        </p:blipFill>
        <p:spPr bwMode="auto">
          <a:xfrm rot="-1090640">
            <a:off x="6297029" y="4615369"/>
            <a:ext cx="2947240" cy="2370882"/>
          </a:xfrm>
          <a:prstGeom prst="rect">
            <a:avLst/>
          </a:prstGeom>
          <a:noFill/>
          <a:ln w="9525" algn="in">
            <a:noFill/>
            <a:miter lim="800000"/>
            <a:headEnd/>
            <a:tailEnd/>
          </a:ln>
          <a:effectLst/>
        </p:spPr>
      </p:pic>
      <p:pic>
        <p:nvPicPr>
          <p:cNvPr id="50179" name="Picture 3"/>
          <p:cNvPicPr>
            <a:picLocks noChangeAspect="1" noChangeArrowheads="1"/>
          </p:cNvPicPr>
          <p:nvPr/>
        </p:nvPicPr>
        <p:blipFill>
          <a:blip r:embed="rId4" cstate="print"/>
          <a:srcRect/>
          <a:stretch>
            <a:fillRect/>
          </a:stretch>
        </p:blipFill>
        <p:spPr bwMode="auto">
          <a:xfrm rot="-1573286">
            <a:off x="6013913" y="2393312"/>
            <a:ext cx="3057580" cy="2711849"/>
          </a:xfrm>
          <a:prstGeom prst="rect">
            <a:avLst/>
          </a:prstGeom>
          <a:noFill/>
          <a:ln w="9525" algn="in">
            <a:noFill/>
            <a:miter lim="800000"/>
            <a:headEnd/>
            <a:tailEnd/>
          </a:ln>
          <a:effectLst/>
        </p:spPr>
      </p:pic>
      <p:pic>
        <p:nvPicPr>
          <p:cNvPr id="50178" name="Picture 2"/>
          <p:cNvPicPr>
            <a:picLocks noChangeAspect="1" noChangeArrowheads="1"/>
          </p:cNvPicPr>
          <p:nvPr/>
        </p:nvPicPr>
        <p:blipFill>
          <a:blip r:embed="rId5" cstate="print"/>
          <a:srcRect/>
          <a:stretch>
            <a:fillRect/>
          </a:stretch>
        </p:blipFill>
        <p:spPr bwMode="auto">
          <a:xfrm rot="-1345813">
            <a:off x="5838385" y="17657"/>
            <a:ext cx="3267526" cy="2792401"/>
          </a:xfrm>
          <a:prstGeom prst="rect">
            <a:avLst/>
          </a:prstGeom>
          <a:noFill/>
          <a:ln w="9525" algn="in">
            <a:noFill/>
            <a:miter lim="800000"/>
            <a:headEnd/>
            <a:tailEnd/>
          </a:ln>
          <a:effectLst/>
        </p:spPr>
      </p:pic>
      <p:graphicFrame>
        <p:nvGraphicFramePr>
          <p:cNvPr id="2" name="Таблица 1"/>
          <p:cNvGraphicFramePr>
            <a:graphicFrameLocks noGrp="1"/>
          </p:cNvGraphicFramePr>
          <p:nvPr/>
        </p:nvGraphicFramePr>
        <p:xfrm>
          <a:off x="0" y="357166"/>
          <a:ext cx="6286544" cy="3434871"/>
        </p:xfrm>
        <a:graphic>
          <a:graphicData uri="http://schemas.openxmlformats.org/drawingml/2006/table">
            <a:tbl>
              <a:tblPr/>
              <a:tblGrid>
                <a:gridCol w="357190"/>
                <a:gridCol w="3071834"/>
                <a:gridCol w="1571604"/>
                <a:gridCol w="1285916"/>
              </a:tblGrid>
              <a:tr h="560469">
                <a:tc>
                  <a:txBody>
                    <a:bodyPr/>
                    <a:lstStyle/>
                    <a:p>
                      <a:pPr algn="ctr">
                        <a:lnSpc>
                          <a:spcPct val="115000"/>
                        </a:lnSpc>
                        <a:spcAft>
                          <a:spcPts val="0"/>
                        </a:spcAft>
                      </a:pPr>
                      <a:r>
                        <a:rPr lang="uk-UA" sz="1600" b="1" dirty="0">
                          <a:solidFill>
                            <a:srgbClr val="3015FF"/>
                          </a:solidFill>
                          <a:latin typeface="Times New Roman"/>
                          <a:ea typeface="Times New Roman"/>
                          <a:cs typeface="Times New Roman"/>
                        </a:rPr>
                        <a:t>№</a:t>
                      </a:r>
                      <a:endParaRPr lang="ru-RU" sz="1600" dirty="0">
                        <a:solidFill>
                          <a:srgbClr val="3015FF"/>
                        </a:solidFill>
                        <a:latin typeface="Calibri"/>
                        <a:ea typeface="Times New Roman"/>
                        <a:cs typeface="Times New Roman"/>
                      </a:endParaRPr>
                    </a:p>
                  </a:txBody>
                  <a:tcPr marL="61651" marR="6165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lnSpc>
                          <a:spcPct val="115000"/>
                        </a:lnSpc>
                        <a:spcAft>
                          <a:spcPts val="0"/>
                        </a:spcAft>
                      </a:pPr>
                      <a:r>
                        <a:rPr lang="en-US" sz="1600" b="1" dirty="0" smtClean="0">
                          <a:solidFill>
                            <a:srgbClr val="3015FF"/>
                          </a:solidFill>
                          <a:latin typeface="Times New Roman"/>
                          <a:ea typeface="Times New Roman"/>
                          <a:cs typeface="Times New Roman"/>
                        </a:rPr>
                        <a:t>Surname, name, class, age</a:t>
                      </a:r>
                      <a:endParaRPr lang="ru-RU" sz="1600" dirty="0">
                        <a:solidFill>
                          <a:srgbClr val="3015FF"/>
                        </a:solidFill>
                        <a:latin typeface="Calibri"/>
                        <a:ea typeface="Times New Roman"/>
                        <a:cs typeface="Times New Roman"/>
                      </a:endParaRPr>
                    </a:p>
                  </a:txBody>
                  <a:tcPr marL="61651" marR="6165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lnSpc>
                          <a:spcPct val="115000"/>
                        </a:lnSpc>
                        <a:spcAft>
                          <a:spcPts val="0"/>
                        </a:spcAft>
                      </a:pPr>
                      <a:r>
                        <a:rPr lang="en-US" sz="1400" b="1" dirty="0" smtClean="0">
                          <a:solidFill>
                            <a:srgbClr val="3015FF"/>
                          </a:solidFill>
                          <a:latin typeface="Times New Roman"/>
                          <a:ea typeface="Times New Roman"/>
                          <a:cs typeface="Times New Roman"/>
                        </a:rPr>
                        <a:t>Quantity of hours (in a week)</a:t>
                      </a:r>
                    </a:p>
                  </a:txBody>
                  <a:tcPr marL="61651" marR="61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lnSpc>
                          <a:spcPct val="115000"/>
                        </a:lnSpc>
                        <a:spcAft>
                          <a:spcPts val="0"/>
                        </a:spcAft>
                      </a:pPr>
                      <a:r>
                        <a:rPr lang="en-US" sz="1600" b="1" dirty="0" smtClean="0">
                          <a:solidFill>
                            <a:srgbClr val="3015FF"/>
                          </a:solidFill>
                          <a:latin typeface="Times New Roman"/>
                          <a:ea typeface="Times New Roman"/>
                          <a:cs typeface="Times New Roman"/>
                        </a:rPr>
                        <a:t>Anxiety </a:t>
                      </a:r>
                      <a:r>
                        <a:rPr lang="en-US" sz="1600" b="1" dirty="0" err="1" smtClean="0">
                          <a:solidFill>
                            <a:srgbClr val="3015FF"/>
                          </a:solidFill>
                          <a:latin typeface="Times New Roman"/>
                          <a:ea typeface="Times New Roman"/>
                          <a:cs typeface="Times New Roman"/>
                        </a:rPr>
                        <a:t>laevel</a:t>
                      </a:r>
                      <a:endParaRPr lang="ru-RU" sz="1600" dirty="0">
                        <a:solidFill>
                          <a:srgbClr val="3015FF"/>
                        </a:solidFill>
                        <a:latin typeface="Calibri"/>
                        <a:ea typeface="Times New Roman"/>
                        <a:cs typeface="Times New Roman"/>
                      </a:endParaRPr>
                    </a:p>
                  </a:txBody>
                  <a:tcPr marL="61651" marR="61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2">
                        <a:lumMod val="75000"/>
                      </a:schemeClr>
                    </a:solidFill>
                  </a:tcPr>
                </a:tc>
              </a:tr>
              <a:tr h="350295">
                <a:tc>
                  <a:txBody>
                    <a:bodyPr/>
                    <a:lstStyle/>
                    <a:p>
                      <a:pPr algn="ctr">
                        <a:lnSpc>
                          <a:spcPct val="115000"/>
                        </a:lnSpc>
                        <a:spcAft>
                          <a:spcPts val="0"/>
                        </a:spcAft>
                      </a:pPr>
                      <a:r>
                        <a:rPr lang="uk-UA" sz="1600" b="1" dirty="0">
                          <a:solidFill>
                            <a:srgbClr val="3015FF"/>
                          </a:solidFill>
                          <a:latin typeface="Times New Roman"/>
                          <a:ea typeface="Times New Roman"/>
                          <a:cs typeface="Times New Roman"/>
                        </a:rPr>
                        <a:t>1</a:t>
                      </a:r>
                      <a:endParaRPr lang="ru-RU" sz="1600" dirty="0">
                        <a:solidFill>
                          <a:srgbClr val="3015FF"/>
                        </a:solidFill>
                        <a:latin typeface="Calibri"/>
                        <a:ea typeface="Times New Roman"/>
                        <a:cs typeface="Times New Roman"/>
                      </a:endParaRPr>
                    </a:p>
                  </a:txBody>
                  <a:tcPr marL="61651" marR="6165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lnSpc>
                          <a:spcPct val="115000"/>
                        </a:lnSpc>
                        <a:spcAft>
                          <a:spcPts val="0"/>
                        </a:spcAft>
                      </a:pPr>
                      <a:r>
                        <a:rPr lang="uk-UA" sz="1500" b="1" dirty="0" err="1" smtClean="0">
                          <a:solidFill>
                            <a:srgbClr val="3015FF"/>
                          </a:solidFill>
                          <a:latin typeface="Times New Roman"/>
                          <a:ea typeface="Times New Roman"/>
                          <a:cs typeface="Times New Roman"/>
                        </a:rPr>
                        <a:t>Анпилов</a:t>
                      </a:r>
                      <a:r>
                        <a:rPr lang="uk-UA" sz="1500" b="1" baseline="0" dirty="0" smtClean="0">
                          <a:solidFill>
                            <a:srgbClr val="3015FF"/>
                          </a:solidFill>
                          <a:latin typeface="Times New Roman"/>
                          <a:ea typeface="Times New Roman"/>
                          <a:cs typeface="Times New Roman"/>
                        </a:rPr>
                        <a:t> </a:t>
                      </a:r>
                      <a:r>
                        <a:rPr lang="uk-UA" sz="1500" b="1" baseline="0" dirty="0" err="1" smtClean="0">
                          <a:solidFill>
                            <a:srgbClr val="3015FF"/>
                          </a:solidFill>
                          <a:latin typeface="Times New Roman"/>
                          <a:ea typeface="Times New Roman"/>
                          <a:cs typeface="Times New Roman"/>
                        </a:rPr>
                        <a:t>Александр</a:t>
                      </a:r>
                      <a:r>
                        <a:rPr lang="uk-UA" sz="1500" b="1" dirty="0" smtClean="0">
                          <a:solidFill>
                            <a:srgbClr val="3015FF"/>
                          </a:solidFill>
                          <a:latin typeface="Times New Roman"/>
                          <a:ea typeface="Times New Roman"/>
                          <a:cs typeface="Times New Roman"/>
                        </a:rPr>
                        <a:t>, </a:t>
                      </a:r>
                      <a:r>
                        <a:rPr lang="uk-UA" sz="1500" b="1" dirty="0">
                          <a:solidFill>
                            <a:srgbClr val="3015FF"/>
                          </a:solidFill>
                          <a:latin typeface="Times New Roman"/>
                          <a:ea typeface="Times New Roman"/>
                          <a:cs typeface="Times New Roman"/>
                        </a:rPr>
                        <a:t>10-А, 15 </a:t>
                      </a:r>
                      <a:r>
                        <a:rPr lang="uk-UA" sz="1500" b="1" dirty="0" smtClean="0">
                          <a:solidFill>
                            <a:srgbClr val="3015FF"/>
                          </a:solidFill>
                          <a:latin typeface="Times New Roman"/>
                          <a:ea typeface="Times New Roman"/>
                          <a:cs typeface="Times New Roman"/>
                        </a:rPr>
                        <a:t>лет</a:t>
                      </a:r>
                      <a:endParaRPr lang="ru-RU" sz="1500" b="1" dirty="0">
                        <a:solidFill>
                          <a:srgbClr val="3015FF"/>
                        </a:solidFill>
                        <a:latin typeface="Calibri"/>
                        <a:ea typeface="Times New Roman"/>
                        <a:cs typeface="Times New Roman"/>
                      </a:endParaRPr>
                    </a:p>
                  </a:txBody>
                  <a:tcPr marL="61651" marR="6165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ct val="115000"/>
                        </a:lnSpc>
                        <a:spcAft>
                          <a:spcPts val="0"/>
                        </a:spcAft>
                      </a:pPr>
                      <a:r>
                        <a:rPr lang="ru-RU" sz="1500" b="1" dirty="0">
                          <a:solidFill>
                            <a:srgbClr val="3015FF"/>
                          </a:solidFill>
                          <a:latin typeface="Times New Roman"/>
                          <a:ea typeface="Times New Roman"/>
                          <a:cs typeface="Times New Roman"/>
                        </a:rPr>
                        <a:t>25,53</a:t>
                      </a:r>
                      <a:endParaRPr lang="ru-RU" sz="1500" b="1" dirty="0">
                        <a:solidFill>
                          <a:srgbClr val="3015FF"/>
                        </a:solidFill>
                        <a:latin typeface="Calibri"/>
                        <a:ea typeface="Times New Roman"/>
                        <a:cs typeface="Times New Roman"/>
                      </a:endParaRPr>
                    </a:p>
                  </a:txBody>
                  <a:tcPr marL="61651" marR="616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ct val="115000"/>
                        </a:lnSpc>
                        <a:spcAft>
                          <a:spcPts val="0"/>
                        </a:spcAft>
                      </a:pPr>
                      <a:r>
                        <a:rPr lang="ru-RU" sz="1500" b="1" dirty="0">
                          <a:solidFill>
                            <a:srgbClr val="3015FF"/>
                          </a:solidFill>
                          <a:latin typeface="Times New Roman"/>
                          <a:ea typeface="Times New Roman"/>
                          <a:cs typeface="Times New Roman"/>
                        </a:rPr>
                        <a:t>2,275</a:t>
                      </a:r>
                      <a:endParaRPr lang="ru-RU" sz="1500" b="1" dirty="0">
                        <a:solidFill>
                          <a:srgbClr val="3015FF"/>
                        </a:solidFill>
                        <a:latin typeface="Calibri"/>
                        <a:ea typeface="Times New Roman"/>
                        <a:cs typeface="Times New Roman"/>
                      </a:endParaRPr>
                    </a:p>
                  </a:txBody>
                  <a:tcPr marL="61651" marR="616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r>
              <a:tr h="275002">
                <a:tc>
                  <a:txBody>
                    <a:bodyPr/>
                    <a:lstStyle/>
                    <a:p>
                      <a:pPr algn="ctr">
                        <a:lnSpc>
                          <a:spcPct val="115000"/>
                        </a:lnSpc>
                        <a:spcAft>
                          <a:spcPts val="0"/>
                        </a:spcAft>
                      </a:pPr>
                      <a:r>
                        <a:rPr lang="uk-UA" sz="1600" b="1" dirty="0">
                          <a:solidFill>
                            <a:srgbClr val="3015FF"/>
                          </a:solidFill>
                          <a:latin typeface="Times New Roman"/>
                          <a:ea typeface="Times New Roman"/>
                          <a:cs typeface="Times New Roman"/>
                        </a:rPr>
                        <a:t>2</a:t>
                      </a:r>
                      <a:endParaRPr lang="ru-RU" sz="1600" dirty="0">
                        <a:solidFill>
                          <a:srgbClr val="3015FF"/>
                        </a:solidFill>
                        <a:latin typeface="Calibri"/>
                        <a:ea typeface="Times New Roman"/>
                        <a:cs typeface="Times New Roman"/>
                      </a:endParaRPr>
                    </a:p>
                  </a:txBody>
                  <a:tcPr marL="61651" marR="6165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lnSpc>
                          <a:spcPct val="115000"/>
                        </a:lnSpc>
                        <a:spcAft>
                          <a:spcPts val="0"/>
                        </a:spcAft>
                      </a:pPr>
                      <a:r>
                        <a:rPr lang="uk-UA" sz="1500" b="1" dirty="0" err="1">
                          <a:solidFill>
                            <a:srgbClr val="3015FF"/>
                          </a:solidFill>
                          <a:latin typeface="Times New Roman"/>
                          <a:ea typeface="Times New Roman"/>
                          <a:cs typeface="Times New Roman"/>
                        </a:rPr>
                        <a:t>Гайдаш</a:t>
                      </a:r>
                      <a:r>
                        <a:rPr lang="uk-UA" sz="1500" b="1" dirty="0">
                          <a:solidFill>
                            <a:srgbClr val="3015FF"/>
                          </a:solidFill>
                          <a:latin typeface="Times New Roman"/>
                          <a:ea typeface="Times New Roman"/>
                          <a:cs typeface="Times New Roman"/>
                        </a:rPr>
                        <a:t> </a:t>
                      </a:r>
                      <a:r>
                        <a:rPr lang="uk-UA" sz="1500" b="1" dirty="0" err="1" smtClean="0">
                          <a:solidFill>
                            <a:srgbClr val="3015FF"/>
                          </a:solidFill>
                          <a:latin typeface="Times New Roman"/>
                          <a:ea typeface="Times New Roman"/>
                          <a:cs typeface="Times New Roman"/>
                        </a:rPr>
                        <a:t>Екатерина</a:t>
                      </a:r>
                      <a:r>
                        <a:rPr lang="uk-UA" sz="1500" b="1" dirty="0">
                          <a:solidFill>
                            <a:srgbClr val="3015FF"/>
                          </a:solidFill>
                          <a:latin typeface="Times New Roman"/>
                          <a:ea typeface="Times New Roman"/>
                          <a:cs typeface="Times New Roman"/>
                        </a:rPr>
                        <a:t>, 10-А, 15 </a:t>
                      </a:r>
                      <a:r>
                        <a:rPr lang="uk-UA" sz="1500" b="1" dirty="0" smtClean="0">
                          <a:solidFill>
                            <a:srgbClr val="3015FF"/>
                          </a:solidFill>
                          <a:latin typeface="Times New Roman"/>
                          <a:ea typeface="Times New Roman"/>
                          <a:cs typeface="Times New Roman"/>
                        </a:rPr>
                        <a:t>лет</a:t>
                      </a:r>
                      <a:endParaRPr lang="ru-RU" sz="1500" b="1" dirty="0">
                        <a:solidFill>
                          <a:srgbClr val="3015FF"/>
                        </a:solidFill>
                        <a:latin typeface="Calibri"/>
                        <a:ea typeface="Times New Roman"/>
                        <a:cs typeface="Times New Roman"/>
                      </a:endParaRPr>
                    </a:p>
                  </a:txBody>
                  <a:tcPr marL="61651" marR="6165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ru-RU" sz="1500" b="1" dirty="0">
                          <a:solidFill>
                            <a:srgbClr val="3015FF"/>
                          </a:solidFill>
                          <a:latin typeface="Times New Roman"/>
                          <a:ea typeface="Times New Roman"/>
                          <a:cs typeface="Times New Roman"/>
                        </a:rPr>
                        <a:t>16,3</a:t>
                      </a:r>
                      <a:endParaRPr lang="ru-RU" sz="1500" b="1" dirty="0">
                        <a:solidFill>
                          <a:srgbClr val="3015FF"/>
                        </a:solidFill>
                        <a:latin typeface="Calibri"/>
                        <a:ea typeface="Times New Roman"/>
                        <a:cs typeface="Times New Roman"/>
                      </a:endParaRPr>
                    </a:p>
                  </a:txBody>
                  <a:tcPr marL="61651" marR="616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ru-RU" sz="1500" b="1" dirty="0">
                          <a:solidFill>
                            <a:srgbClr val="3015FF"/>
                          </a:solidFill>
                          <a:latin typeface="Times New Roman"/>
                          <a:ea typeface="Times New Roman"/>
                          <a:cs typeface="Times New Roman"/>
                        </a:rPr>
                        <a:t>1,525</a:t>
                      </a:r>
                      <a:endParaRPr lang="ru-RU" sz="1500" b="1" dirty="0">
                        <a:solidFill>
                          <a:srgbClr val="3015FF"/>
                        </a:solidFill>
                        <a:latin typeface="Calibri"/>
                        <a:ea typeface="Times New Roman"/>
                        <a:cs typeface="Times New Roman"/>
                      </a:endParaRPr>
                    </a:p>
                  </a:txBody>
                  <a:tcPr marL="61651" marR="616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r>
              <a:tr h="275002">
                <a:tc>
                  <a:txBody>
                    <a:bodyPr/>
                    <a:lstStyle/>
                    <a:p>
                      <a:pPr algn="ctr">
                        <a:lnSpc>
                          <a:spcPct val="115000"/>
                        </a:lnSpc>
                        <a:spcAft>
                          <a:spcPts val="0"/>
                        </a:spcAft>
                      </a:pPr>
                      <a:r>
                        <a:rPr lang="uk-UA" sz="1600" b="1" dirty="0">
                          <a:solidFill>
                            <a:srgbClr val="3015FF"/>
                          </a:solidFill>
                          <a:latin typeface="Times New Roman"/>
                          <a:ea typeface="Times New Roman"/>
                          <a:cs typeface="Times New Roman"/>
                        </a:rPr>
                        <a:t>3</a:t>
                      </a:r>
                      <a:endParaRPr lang="ru-RU" sz="1600" dirty="0">
                        <a:solidFill>
                          <a:srgbClr val="3015FF"/>
                        </a:solidFill>
                        <a:latin typeface="Calibri"/>
                        <a:ea typeface="Times New Roman"/>
                        <a:cs typeface="Times New Roman"/>
                      </a:endParaRPr>
                    </a:p>
                  </a:txBody>
                  <a:tcPr marL="61651" marR="6165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lnSpc>
                          <a:spcPct val="115000"/>
                        </a:lnSpc>
                        <a:spcAft>
                          <a:spcPts val="0"/>
                        </a:spcAft>
                      </a:pPr>
                      <a:r>
                        <a:rPr lang="uk-UA" sz="1500" b="1" dirty="0" err="1" smtClean="0">
                          <a:solidFill>
                            <a:srgbClr val="3015FF"/>
                          </a:solidFill>
                          <a:latin typeface="Times New Roman"/>
                          <a:ea typeface="Times New Roman"/>
                          <a:cs typeface="Times New Roman"/>
                        </a:rPr>
                        <a:t>Иванников</a:t>
                      </a:r>
                      <a:r>
                        <a:rPr lang="uk-UA" sz="1500" b="1" dirty="0" smtClean="0">
                          <a:solidFill>
                            <a:srgbClr val="3015FF"/>
                          </a:solidFill>
                          <a:latin typeface="Times New Roman"/>
                          <a:ea typeface="Times New Roman"/>
                          <a:cs typeface="Times New Roman"/>
                        </a:rPr>
                        <a:t> </a:t>
                      </a:r>
                      <a:r>
                        <a:rPr lang="uk-UA" sz="1500" b="1" dirty="0" err="1" smtClean="0">
                          <a:solidFill>
                            <a:srgbClr val="3015FF"/>
                          </a:solidFill>
                          <a:latin typeface="Times New Roman"/>
                          <a:ea typeface="Times New Roman"/>
                          <a:cs typeface="Times New Roman"/>
                        </a:rPr>
                        <a:t>Виталий</a:t>
                      </a:r>
                      <a:r>
                        <a:rPr lang="uk-UA" sz="1500" b="1" dirty="0" smtClean="0">
                          <a:solidFill>
                            <a:srgbClr val="3015FF"/>
                          </a:solidFill>
                          <a:latin typeface="Times New Roman"/>
                          <a:ea typeface="Times New Roman"/>
                          <a:cs typeface="Times New Roman"/>
                        </a:rPr>
                        <a:t>, </a:t>
                      </a:r>
                      <a:r>
                        <a:rPr lang="uk-UA" sz="1500" b="1" dirty="0">
                          <a:solidFill>
                            <a:srgbClr val="3015FF"/>
                          </a:solidFill>
                          <a:latin typeface="Times New Roman"/>
                          <a:ea typeface="Times New Roman"/>
                          <a:cs typeface="Times New Roman"/>
                        </a:rPr>
                        <a:t>10-А, 16 </a:t>
                      </a:r>
                      <a:r>
                        <a:rPr lang="uk-UA" sz="1500" b="1" dirty="0" smtClean="0">
                          <a:solidFill>
                            <a:srgbClr val="3015FF"/>
                          </a:solidFill>
                          <a:latin typeface="Times New Roman"/>
                          <a:ea typeface="Times New Roman"/>
                          <a:cs typeface="Times New Roman"/>
                        </a:rPr>
                        <a:t>лет</a:t>
                      </a:r>
                      <a:endParaRPr lang="ru-RU" sz="1500" b="1" dirty="0">
                        <a:solidFill>
                          <a:srgbClr val="3015FF"/>
                        </a:solidFill>
                        <a:latin typeface="Calibri"/>
                        <a:ea typeface="Times New Roman"/>
                        <a:cs typeface="Times New Roman"/>
                      </a:endParaRPr>
                    </a:p>
                  </a:txBody>
                  <a:tcPr marL="61651" marR="6165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ct val="115000"/>
                        </a:lnSpc>
                        <a:spcAft>
                          <a:spcPts val="0"/>
                        </a:spcAft>
                      </a:pPr>
                      <a:r>
                        <a:rPr lang="ru-RU" sz="1500" b="1" dirty="0">
                          <a:solidFill>
                            <a:srgbClr val="3015FF"/>
                          </a:solidFill>
                          <a:latin typeface="Times New Roman"/>
                          <a:ea typeface="Times New Roman"/>
                          <a:cs typeface="Times New Roman"/>
                        </a:rPr>
                        <a:t>32,3</a:t>
                      </a:r>
                      <a:endParaRPr lang="ru-RU" sz="1500" b="1" dirty="0">
                        <a:solidFill>
                          <a:srgbClr val="3015FF"/>
                        </a:solidFill>
                        <a:latin typeface="Calibri"/>
                        <a:ea typeface="Times New Roman"/>
                        <a:cs typeface="Times New Roman"/>
                      </a:endParaRPr>
                    </a:p>
                  </a:txBody>
                  <a:tcPr marL="61651" marR="616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ct val="115000"/>
                        </a:lnSpc>
                        <a:spcAft>
                          <a:spcPts val="0"/>
                        </a:spcAft>
                      </a:pPr>
                      <a:r>
                        <a:rPr lang="ru-RU" sz="1500" b="1" dirty="0">
                          <a:solidFill>
                            <a:srgbClr val="3015FF"/>
                          </a:solidFill>
                          <a:latin typeface="Times New Roman"/>
                          <a:ea typeface="Times New Roman"/>
                          <a:cs typeface="Times New Roman"/>
                        </a:rPr>
                        <a:t>3,125</a:t>
                      </a:r>
                      <a:endParaRPr lang="ru-RU" sz="1500" b="1" dirty="0">
                        <a:solidFill>
                          <a:srgbClr val="3015FF"/>
                        </a:solidFill>
                        <a:latin typeface="Calibri"/>
                        <a:ea typeface="Times New Roman"/>
                        <a:cs typeface="Times New Roman"/>
                      </a:endParaRPr>
                    </a:p>
                  </a:txBody>
                  <a:tcPr marL="61651" marR="616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r>
              <a:tr h="275002">
                <a:tc>
                  <a:txBody>
                    <a:bodyPr/>
                    <a:lstStyle/>
                    <a:p>
                      <a:pPr algn="ctr">
                        <a:lnSpc>
                          <a:spcPct val="115000"/>
                        </a:lnSpc>
                        <a:spcAft>
                          <a:spcPts val="0"/>
                        </a:spcAft>
                      </a:pPr>
                      <a:r>
                        <a:rPr lang="uk-UA" sz="1600" b="1" dirty="0">
                          <a:solidFill>
                            <a:srgbClr val="3015FF"/>
                          </a:solidFill>
                          <a:latin typeface="Times New Roman"/>
                          <a:ea typeface="Times New Roman"/>
                          <a:cs typeface="Times New Roman"/>
                        </a:rPr>
                        <a:t>4</a:t>
                      </a:r>
                      <a:endParaRPr lang="ru-RU" sz="1600" dirty="0">
                        <a:solidFill>
                          <a:srgbClr val="3015FF"/>
                        </a:solidFill>
                        <a:latin typeface="Calibri"/>
                        <a:ea typeface="Times New Roman"/>
                        <a:cs typeface="Times New Roman"/>
                      </a:endParaRPr>
                    </a:p>
                  </a:txBody>
                  <a:tcPr marL="61651" marR="6165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lnSpc>
                          <a:spcPct val="115000"/>
                        </a:lnSpc>
                        <a:spcAft>
                          <a:spcPts val="0"/>
                        </a:spcAft>
                      </a:pPr>
                      <a:r>
                        <a:rPr lang="uk-UA" sz="1500" b="1" dirty="0">
                          <a:solidFill>
                            <a:srgbClr val="3015FF"/>
                          </a:solidFill>
                          <a:latin typeface="Times New Roman"/>
                          <a:ea typeface="Times New Roman"/>
                          <a:cs typeface="Times New Roman"/>
                        </a:rPr>
                        <a:t>Клименко </a:t>
                      </a:r>
                      <a:r>
                        <a:rPr lang="uk-UA" sz="1500" b="1" dirty="0" err="1" smtClean="0">
                          <a:solidFill>
                            <a:srgbClr val="3015FF"/>
                          </a:solidFill>
                          <a:latin typeface="Times New Roman"/>
                          <a:ea typeface="Times New Roman"/>
                          <a:cs typeface="Times New Roman"/>
                        </a:rPr>
                        <a:t>Дмитрий</a:t>
                      </a:r>
                      <a:r>
                        <a:rPr lang="uk-UA" sz="1500" b="1" dirty="0" smtClean="0">
                          <a:solidFill>
                            <a:srgbClr val="3015FF"/>
                          </a:solidFill>
                          <a:latin typeface="Times New Roman"/>
                          <a:ea typeface="Times New Roman"/>
                          <a:cs typeface="Times New Roman"/>
                        </a:rPr>
                        <a:t>, </a:t>
                      </a:r>
                      <a:r>
                        <a:rPr lang="uk-UA" sz="1500" b="1" dirty="0">
                          <a:solidFill>
                            <a:srgbClr val="3015FF"/>
                          </a:solidFill>
                          <a:latin typeface="Times New Roman"/>
                          <a:ea typeface="Times New Roman"/>
                          <a:cs typeface="Times New Roman"/>
                        </a:rPr>
                        <a:t>10-А, 14 </a:t>
                      </a:r>
                      <a:r>
                        <a:rPr lang="uk-UA" sz="1500" b="1" dirty="0" smtClean="0">
                          <a:solidFill>
                            <a:srgbClr val="3015FF"/>
                          </a:solidFill>
                          <a:latin typeface="Times New Roman"/>
                          <a:ea typeface="Times New Roman"/>
                          <a:cs typeface="Times New Roman"/>
                        </a:rPr>
                        <a:t>лет</a:t>
                      </a:r>
                      <a:endParaRPr lang="ru-RU" sz="1500" b="1" dirty="0">
                        <a:solidFill>
                          <a:srgbClr val="3015FF"/>
                        </a:solidFill>
                        <a:latin typeface="Calibri"/>
                        <a:ea typeface="Times New Roman"/>
                        <a:cs typeface="Times New Roman"/>
                      </a:endParaRPr>
                    </a:p>
                  </a:txBody>
                  <a:tcPr marL="61651" marR="6165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ru-RU" sz="1500" b="1" dirty="0">
                          <a:solidFill>
                            <a:srgbClr val="3015FF"/>
                          </a:solidFill>
                          <a:latin typeface="Times New Roman"/>
                          <a:ea typeface="Times New Roman"/>
                          <a:cs typeface="Times New Roman"/>
                        </a:rPr>
                        <a:t>22,32</a:t>
                      </a:r>
                      <a:endParaRPr lang="ru-RU" sz="1500" b="1" dirty="0">
                        <a:solidFill>
                          <a:srgbClr val="3015FF"/>
                        </a:solidFill>
                        <a:latin typeface="Calibri"/>
                        <a:ea typeface="Times New Roman"/>
                        <a:cs typeface="Times New Roman"/>
                      </a:endParaRPr>
                    </a:p>
                  </a:txBody>
                  <a:tcPr marL="61651" marR="616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ru-RU" sz="1500" b="1" dirty="0">
                          <a:solidFill>
                            <a:srgbClr val="3015FF"/>
                          </a:solidFill>
                          <a:latin typeface="Times New Roman"/>
                          <a:ea typeface="Times New Roman"/>
                          <a:cs typeface="Times New Roman"/>
                        </a:rPr>
                        <a:t>2,075</a:t>
                      </a:r>
                      <a:endParaRPr lang="ru-RU" sz="1500" b="1" dirty="0">
                        <a:solidFill>
                          <a:srgbClr val="3015FF"/>
                        </a:solidFill>
                        <a:latin typeface="Calibri"/>
                        <a:ea typeface="Times New Roman"/>
                        <a:cs typeface="Times New Roman"/>
                      </a:endParaRPr>
                    </a:p>
                  </a:txBody>
                  <a:tcPr marL="61651" marR="616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r>
              <a:tr h="275002">
                <a:tc>
                  <a:txBody>
                    <a:bodyPr/>
                    <a:lstStyle/>
                    <a:p>
                      <a:pPr algn="ctr">
                        <a:lnSpc>
                          <a:spcPct val="115000"/>
                        </a:lnSpc>
                        <a:spcAft>
                          <a:spcPts val="0"/>
                        </a:spcAft>
                      </a:pPr>
                      <a:r>
                        <a:rPr lang="uk-UA" sz="1600" b="1" dirty="0">
                          <a:solidFill>
                            <a:srgbClr val="3015FF"/>
                          </a:solidFill>
                          <a:latin typeface="Times New Roman"/>
                          <a:ea typeface="Times New Roman"/>
                          <a:cs typeface="Times New Roman"/>
                        </a:rPr>
                        <a:t>5</a:t>
                      </a:r>
                      <a:endParaRPr lang="ru-RU" sz="1600" dirty="0">
                        <a:solidFill>
                          <a:srgbClr val="3015FF"/>
                        </a:solidFill>
                        <a:latin typeface="Calibri"/>
                        <a:ea typeface="Times New Roman"/>
                        <a:cs typeface="Times New Roman"/>
                      </a:endParaRPr>
                    </a:p>
                  </a:txBody>
                  <a:tcPr marL="61651" marR="6165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lnSpc>
                          <a:spcPct val="115000"/>
                        </a:lnSpc>
                        <a:spcAft>
                          <a:spcPts val="0"/>
                        </a:spcAft>
                      </a:pPr>
                      <a:r>
                        <a:rPr lang="uk-UA" sz="1500" b="1" dirty="0" err="1">
                          <a:solidFill>
                            <a:srgbClr val="3015FF"/>
                          </a:solidFill>
                          <a:latin typeface="Times New Roman"/>
                          <a:ea typeface="Times New Roman"/>
                          <a:cs typeface="Times New Roman"/>
                        </a:rPr>
                        <a:t>Команчи</a:t>
                      </a:r>
                      <a:r>
                        <a:rPr lang="uk-UA" sz="1500" b="1" dirty="0">
                          <a:solidFill>
                            <a:srgbClr val="3015FF"/>
                          </a:solidFill>
                          <a:latin typeface="Times New Roman"/>
                          <a:ea typeface="Times New Roman"/>
                          <a:cs typeface="Times New Roman"/>
                        </a:rPr>
                        <a:t> </a:t>
                      </a:r>
                      <a:r>
                        <a:rPr lang="uk-UA" sz="1500" b="1" dirty="0" err="1" smtClean="0">
                          <a:solidFill>
                            <a:srgbClr val="3015FF"/>
                          </a:solidFill>
                          <a:latin typeface="Times New Roman"/>
                          <a:ea typeface="Times New Roman"/>
                          <a:cs typeface="Times New Roman"/>
                        </a:rPr>
                        <a:t>Дмитрий</a:t>
                      </a:r>
                      <a:r>
                        <a:rPr lang="uk-UA" sz="1500" b="1" dirty="0" smtClean="0">
                          <a:solidFill>
                            <a:srgbClr val="3015FF"/>
                          </a:solidFill>
                          <a:latin typeface="Times New Roman"/>
                          <a:ea typeface="Times New Roman"/>
                          <a:cs typeface="Times New Roman"/>
                        </a:rPr>
                        <a:t>, </a:t>
                      </a:r>
                      <a:r>
                        <a:rPr lang="uk-UA" sz="1500" b="1" dirty="0">
                          <a:solidFill>
                            <a:srgbClr val="3015FF"/>
                          </a:solidFill>
                          <a:latin typeface="Times New Roman"/>
                          <a:ea typeface="Times New Roman"/>
                          <a:cs typeface="Times New Roman"/>
                        </a:rPr>
                        <a:t>10-А, 15 </a:t>
                      </a:r>
                      <a:r>
                        <a:rPr lang="uk-UA" sz="1500" b="1" dirty="0" smtClean="0">
                          <a:solidFill>
                            <a:srgbClr val="3015FF"/>
                          </a:solidFill>
                          <a:latin typeface="Times New Roman"/>
                          <a:ea typeface="Times New Roman"/>
                          <a:cs typeface="Times New Roman"/>
                        </a:rPr>
                        <a:t>лет</a:t>
                      </a:r>
                      <a:endParaRPr lang="ru-RU" sz="1500" b="1" dirty="0">
                        <a:solidFill>
                          <a:srgbClr val="3015FF"/>
                        </a:solidFill>
                        <a:latin typeface="Calibri"/>
                        <a:ea typeface="Times New Roman"/>
                        <a:cs typeface="Times New Roman"/>
                      </a:endParaRPr>
                    </a:p>
                  </a:txBody>
                  <a:tcPr marL="61651" marR="6165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ct val="115000"/>
                        </a:lnSpc>
                        <a:spcAft>
                          <a:spcPts val="0"/>
                        </a:spcAft>
                      </a:pPr>
                      <a:r>
                        <a:rPr lang="ru-RU" sz="1500" b="1" dirty="0">
                          <a:solidFill>
                            <a:srgbClr val="3015FF"/>
                          </a:solidFill>
                          <a:latin typeface="Times New Roman"/>
                          <a:ea typeface="Times New Roman"/>
                          <a:cs typeface="Times New Roman"/>
                        </a:rPr>
                        <a:t>29,87</a:t>
                      </a:r>
                      <a:endParaRPr lang="ru-RU" sz="1500" b="1" dirty="0">
                        <a:solidFill>
                          <a:srgbClr val="3015FF"/>
                        </a:solidFill>
                        <a:latin typeface="Calibri"/>
                        <a:ea typeface="Times New Roman"/>
                        <a:cs typeface="Times New Roman"/>
                      </a:endParaRPr>
                    </a:p>
                  </a:txBody>
                  <a:tcPr marL="61651" marR="616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ct val="115000"/>
                        </a:lnSpc>
                        <a:spcAft>
                          <a:spcPts val="0"/>
                        </a:spcAft>
                      </a:pPr>
                      <a:r>
                        <a:rPr lang="ru-RU" sz="1500" b="1" dirty="0">
                          <a:solidFill>
                            <a:srgbClr val="3015FF"/>
                          </a:solidFill>
                          <a:latin typeface="Times New Roman"/>
                          <a:ea typeface="Times New Roman"/>
                          <a:cs typeface="Times New Roman"/>
                        </a:rPr>
                        <a:t>2,75</a:t>
                      </a:r>
                      <a:endParaRPr lang="ru-RU" sz="1500" b="1" dirty="0">
                        <a:solidFill>
                          <a:srgbClr val="3015FF"/>
                        </a:solidFill>
                        <a:latin typeface="Calibri"/>
                        <a:ea typeface="Times New Roman"/>
                        <a:cs typeface="Times New Roman"/>
                      </a:endParaRPr>
                    </a:p>
                  </a:txBody>
                  <a:tcPr marL="61651" marR="616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r>
              <a:tr h="275002">
                <a:tc>
                  <a:txBody>
                    <a:bodyPr/>
                    <a:lstStyle/>
                    <a:p>
                      <a:pPr algn="ctr">
                        <a:lnSpc>
                          <a:spcPct val="115000"/>
                        </a:lnSpc>
                        <a:spcAft>
                          <a:spcPts val="0"/>
                        </a:spcAft>
                      </a:pPr>
                      <a:r>
                        <a:rPr lang="uk-UA" sz="1600" b="1" dirty="0">
                          <a:solidFill>
                            <a:srgbClr val="3015FF"/>
                          </a:solidFill>
                          <a:latin typeface="Times New Roman"/>
                          <a:ea typeface="Times New Roman"/>
                          <a:cs typeface="Times New Roman"/>
                        </a:rPr>
                        <a:t>6</a:t>
                      </a:r>
                      <a:endParaRPr lang="ru-RU" sz="1600" dirty="0">
                        <a:solidFill>
                          <a:srgbClr val="3015FF"/>
                        </a:solidFill>
                        <a:latin typeface="Calibri"/>
                        <a:ea typeface="Times New Roman"/>
                        <a:cs typeface="Times New Roman"/>
                      </a:endParaRPr>
                    </a:p>
                  </a:txBody>
                  <a:tcPr marL="61651" marR="6165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lnSpc>
                          <a:spcPct val="115000"/>
                        </a:lnSpc>
                        <a:spcAft>
                          <a:spcPts val="0"/>
                        </a:spcAft>
                      </a:pPr>
                      <a:r>
                        <a:rPr lang="uk-UA" sz="1500" b="1" dirty="0">
                          <a:solidFill>
                            <a:srgbClr val="3015FF"/>
                          </a:solidFill>
                          <a:latin typeface="Times New Roman"/>
                          <a:ea typeface="Times New Roman"/>
                          <a:cs typeface="Times New Roman"/>
                        </a:rPr>
                        <a:t>Короткова </a:t>
                      </a:r>
                      <a:r>
                        <a:rPr lang="uk-UA" sz="1500" b="1" dirty="0" err="1" smtClean="0">
                          <a:solidFill>
                            <a:srgbClr val="3015FF"/>
                          </a:solidFill>
                          <a:latin typeface="Times New Roman"/>
                          <a:ea typeface="Times New Roman"/>
                          <a:cs typeface="Times New Roman"/>
                        </a:rPr>
                        <a:t>Лилия</a:t>
                      </a:r>
                      <a:r>
                        <a:rPr lang="uk-UA" sz="1500" b="1" dirty="0" smtClean="0">
                          <a:solidFill>
                            <a:srgbClr val="3015FF"/>
                          </a:solidFill>
                          <a:latin typeface="Times New Roman"/>
                          <a:ea typeface="Times New Roman"/>
                          <a:cs typeface="Times New Roman"/>
                        </a:rPr>
                        <a:t>, </a:t>
                      </a:r>
                      <a:r>
                        <a:rPr lang="uk-UA" sz="1500" b="1" dirty="0">
                          <a:solidFill>
                            <a:srgbClr val="3015FF"/>
                          </a:solidFill>
                          <a:latin typeface="Times New Roman"/>
                          <a:ea typeface="Times New Roman"/>
                          <a:cs typeface="Times New Roman"/>
                        </a:rPr>
                        <a:t>10-А, 15 </a:t>
                      </a:r>
                      <a:r>
                        <a:rPr lang="uk-UA" sz="1500" b="1" dirty="0" smtClean="0">
                          <a:solidFill>
                            <a:srgbClr val="3015FF"/>
                          </a:solidFill>
                          <a:latin typeface="Times New Roman"/>
                          <a:ea typeface="Times New Roman"/>
                          <a:cs typeface="Times New Roman"/>
                        </a:rPr>
                        <a:t>лет</a:t>
                      </a:r>
                      <a:endParaRPr lang="ru-RU" sz="1500" b="1" dirty="0">
                        <a:solidFill>
                          <a:srgbClr val="3015FF"/>
                        </a:solidFill>
                        <a:latin typeface="Calibri"/>
                        <a:ea typeface="Times New Roman"/>
                        <a:cs typeface="Times New Roman"/>
                      </a:endParaRPr>
                    </a:p>
                  </a:txBody>
                  <a:tcPr marL="61651" marR="6165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ru-RU" sz="1500" b="1" dirty="0">
                          <a:solidFill>
                            <a:srgbClr val="3015FF"/>
                          </a:solidFill>
                          <a:latin typeface="Times New Roman"/>
                          <a:ea typeface="Times New Roman"/>
                          <a:cs typeface="Times New Roman"/>
                        </a:rPr>
                        <a:t>21,78</a:t>
                      </a:r>
                      <a:endParaRPr lang="ru-RU" sz="1500" b="1" dirty="0">
                        <a:solidFill>
                          <a:srgbClr val="3015FF"/>
                        </a:solidFill>
                        <a:latin typeface="Calibri"/>
                        <a:ea typeface="Times New Roman"/>
                        <a:cs typeface="Times New Roman"/>
                      </a:endParaRPr>
                    </a:p>
                  </a:txBody>
                  <a:tcPr marL="61651" marR="616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ru-RU" sz="1500" b="1" dirty="0">
                          <a:solidFill>
                            <a:srgbClr val="3015FF"/>
                          </a:solidFill>
                          <a:latin typeface="Times New Roman"/>
                          <a:ea typeface="Times New Roman"/>
                          <a:cs typeface="Times New Roman"/>
                        </a:rPr>
                        <a:t>1,675</a:t>
                      </a:r>
                      <a:endParaRPr lang="ru-RU" sz="1500" b="1" dirty="0">
                        <a:solidFill>
                          <a:srgbClr val="3015FF"/>
                        </a:solidFill>
                        <a:latin typeface="Calibri"/>
                        <a:ea typeface="Times New Roman"/>
                        <a:cs typeface="Times New Roman"/>
                      </a:endParaRPr>
                    </a:p>
                  </a:txBody>
                  <a:tcPr marL="61651" marR="616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r>
              <a:tr h="257565">
                <a:tc>
                  <a:txBody>
                    <a:bodyPr/>
                    <a:lstStyle/>
                    <a:p>
                      <a:pPr algn="ctr">
                        <a:lnSpc>
                          <a:spcPct val="115000"/>
                        </a:lnSpc>
                        <a:spcAft>
                          <a:spcPts val="0"/>
                        </a:spcAft>
                      </a:pPr>
                      <a:r>
                        <a:rPr lang="uk-UA" sz="1600" b="1" dirty="0">
                          <a:solidFill>
                            <a:srgbClr val="3015FF"/>
                          </a:solidFill>
                          <a:latin typeface="Times New Roman"/>
                          <a:ea typeface="Times New Roman"/>
                          <a:cs typeface="Times New Roman"/>
                        </a:rPr>
                        <a:t>7</a:t>
                      </a:r>
                      <a:endParaRPr lang="ru-RU" sz="1600" dirty="0">
                        <a:solidFill>
                          <a:srgbClr val="3015FF"/>
                        </a:solidFill>
                        <a:latin typeface="Calibri"/>
                        <a:ea typeface="Times New Roman"/>
                        <a:cs typeface="Times New Roman"/>
                      </a:endParaRPr>
                    </a:p>
                  </a:txBody>
                  <a:tcPr marL="61651" marR="6165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lnSpc>
                          <a:spcPct val="115000"/>
                        </a:lnSpc>
                        <a:spcAft>
                          <a:spcPts val="0"/>
                        </a:spcAft>
                      </a:pPr>
                      <a:r>
                        <a:rPr lang="uk-UA" sz="1500" b="1" dirty="0" err="1">
                          <a:solidFill>
                            <a:srgbClr val="3015FF"/>
                          </a:solidFill>
                          <a:latin typeface="Times New Roman"/>
                          <a:ea typeface="Times New Roman"/>
                          <a:cs typeface="Times New Roman"/>
                        </a:rPr>
                        <a:t>Куприн</a:t>
                      </a:r>
                      <a:r>
                        <a:rPr lang="uk-UA" sz="1500" b="1" dirty="0">
                          <a:solidFill>
                            <a:srgbClr val="3015FF"/>
                          </a:solidFill>
                          <a:latin typeface="Times New Roman"/>
                          <a:ea typeface="Times New Roman"/>
                          <a:cs typeface="Times New Roman"/>
                        </a:rPr>
                        <a:t> </a:t>
                      </a:r>
                      <a:r>
                        <a:rPr lang="uk-UA" sz="1500" b="1" dirty="0" err="1" smtClean="0">
                          <a:solidFill>
                            <a:srgbClr val="3015FF"/>
                          </a:solidFill>
                          <a:latin typeface="Times New Roman"/>
                          <a:ea typeface="Times New Roman"/>
                          <a:cs typeface="Times New Roman"/>
                        </a:rPr>
                        <a:t>Кирилл</a:t>
                      </a:r>
                      <a:r>
                        <a:rPr lang="uk-UA" sz="1500" b="1" dirty="0" smtClean="0">
                          <a:solidFill>
                            <a:srgbClr val="3015FF"/>
                          </a:solidFill>
                          <a:latin typeface="Times New Roman"/>
                          <a:ea typeface="Times New Roman"/>
                          <a:cs typeface="Times New Roman"/>
                        </a:rPr>
                        <a:t>, </a:t>
                      </a:r>
                      <a:r>
                        <a:rPr lang="uk-UA" sz="1500" b="1" dirty="0">
                          <a:solidFill>
                            <a:srgbClr val="3015FF"/>
                          </a:solidFill>
                          <a:latin typeface="Times New Roman"/>
                          <a:ea typeface="Times New Roman"/>
                          <a:cs typeface="Times New Roman"/>
                        </a:rPr>
                        <a:t>10-А, 15 </a:t>
                      </a:r>
                      <a:r>
                        <a:rPr lang="uk-UA" sz="1500" b="1" dirty="0" smtClean="0">
                          <a:solidFill>
                            <a:srgbClr val="3015FF"/>
                          </a:solidFill>
                          <a:latin typeface="Times New Roman"/>
                          <a:ea typeface="Times New Roman"/>
                          <a:cs typeface="Times New Roman"/>
                        </a:rPr>
                        <a:t>лет</a:t>
                      </a:r>
                      <a:endParaRPr lang="ru-RU" sz="1500" b="1" dirty="0">
                        <a:solidFill>
                          <a:srgbClr val="3015FF"/>
                        </a:solidFill>
                        <a:latin typeface="Calibri"/>
                        <a:ea typeface="Times New Roman"/>
                        <a:cs typeface="Times New Roman"/>
                      </a:endParaRPr>
                    </a:p>
                  </a:txBody>
                  <a:tcPr marL="61651" marR="6165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ct val="115000"/>
                        </a:lnSpc>
                        <a:spcAft>
                          <a:spcPts val="0"/>
                        </a:spcAft>
                      </a:pPr>
                      <a:r>
                        <a:rPr lang="ru-RU" sz="1500" b="1" dirty="0">
                          <a:solidFill>
                            <a:srgbClr val="3015FF"/>
                          </a:solidFill>
                          <a:latin typeface="Times New Roman"/>
                          <a:ea typeface="Times New Roman"/>
                          <a:cs typeface="Times New Roman"/>
                        </a:rPr>
                        <a:t>33,7</a:t>
                      </a:r>
                      <a:endParaRPr lang="ru-RU" sz="1500" b="1" dirty="0">
                        <a:solidFill>
                          <a:srgbClr val="3015FF"/>
                        </a:solidFill>
                        <a:latin typeface="Calibri"/>
                        <a:ea typeface="Times New Roman"/>
                        <a:cs typeface="Times New Roman"/>
                      </a:endParaRPr>
                    </a:p>
                  </a:txBody>
                  <a:tcPr marL="61651" marR="616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ct val="115000"/>
                        </a:lnSpc>
                        <a:spcAft>
                          <a:spcPts val="0"/>
                        </a:spcAft>
                      </a:pPr>
                      <a:r>
                        <a:rPr lang="ru-RU" sz="1500" b="1" dirty="0">
                          <a:solidFill>
                            <a:srgbClr val="3015FF"/>
                          </a:solidFill>
                          <a:latin typeface="Times New Roman"/>
                          <a:ea typeface="Times New Roman"/>
                          <a:cs typeface="Times New Roman"/>
                        </a:rPr>
                        <a:t>3,025</a:t>
                      </a:r>
                      <a:endParaRPr lang="ru-RU" sz="1500" b="1" dirty="0">
                        <a:solidFill>
                          <a:srgbClr val="3015FF"/>
                        </a:solidFill>
                        <a:latin typeface="Calibri"/>
                        <a:ea typeface="Times New Roman"/>
                        <a:cs typeface="Times New Roman"/>
                      </a:endParaRPr>
                    </a:p>
                  </a:txBody>
                  <a:tcPr marL="61651" marR="616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r>
              <a:tr h="275002">
                <a:tc>
                  <a:txBody>
                    <a:bodyPr/>
                    <a:lstStyle/>
                    <a:p>
                      <a:pPr algn="ctr">
                        <a:lnSpc>
                          <a:spcPct val="115000"/>
                        </a:lnSpc>
                        <a:spcAft>
                          <a:spcPts val="0"/>
                        </a:spcAft>
                      </a:pPr>
                      <a:r>
                        <a:rPr lang="uk-UA" sz="1600" b="1" dirty="0">
                          <a:solidFill>
                            <a:srgbClr val="3015FF"/>
                          </a:solidFill>
                          <a:latin typeface="Times New Roman"/>
                          <a:ea typeface="Times New Roman"/>
                          <a:cs typeface="Times New Roman"/>
                        </a:rPr>
                        <a:t>8</a:t>
                      </a:r>
                      <a:endParaRPr lang="ru-RU" sz="1600" dirty="0">
                        <a:solidFill>
                          <a:srgbClr val="3015FF"/>
                        </a:solidFill>
                        <a:latin typeface="Calibri"/>
                        <a:ea typeface="Times New Roman"/>
                        <a:cs typeface="Times New Roman"/>
                      </a:endParaRPr>
                    </a:p>
                  </a:txBody>
                  <a:tcPr marL="61651" marR="6165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lnSpc>
                          <a:spcPct val="115000"/>
                        </a:lnSpc>
                        <a:spcAft>
                          <a:spcPts val="0"/>
                        </a:spcAft>
                      </a:pPr>
                      <a:r>
                        <a:rPr lang="uk-UA" sz="1500" b="1" dirty="0" err="1" smtClean="0">
                          <a:solidFill>
                            <a:srgbClr val="3015FF"/>
                          </a:solidFill>
                          <a:latin typeface="Times New Roman"/>
                          <a:ea typeface="Times New Roman"/>
                          <a:cs typeface="Times New Roman"/>
                        </a:rPr>
                        <a:t>Мартиросян</a:t>
                      </a:r>
                      <a:r>
                        <a:rPr lang="uk-UA" sz="1500" b="1" dirty="0" smtClean="0">
                          <a:solidFill>
                            <a:srgbClr val="3015FF"/>
                          </a:solidFill>
                          <a:latin typeface="Times New Roman"/>
                          <a:ea typeface="Times New Roman"/>
                          <a:cs typeface="Times New Roman"/>
                        </a:rPr>
                        <a:t> </a:t>
                      </a:r>
                      <a:r>
                        <a:rPr lang="uk-UA" sz="1500" b="1" dirty="0">
                          <a:solidFill>
                            <a:srgbClr val="3015FF"/>
                          </a:solidFill>
                          <a:latin typeface="Times New Roman"/>
                          <a:ea typeface="Times New Roman"/>
                          <a:cs typeface="Times New Roman"/>
                        </a:rPr>
                        <a:t>Арам, 10-А, 15 </a:t>
                      </a:r>
                      <a:r>
                        <a:rPr lang="uk-UA" sz="1500" b="1" dirty="0" smtClean="0">
                          <a:solidFill>
                            <a:srgbClr val="3015FF"/>
                          </a:solidFill>
                          <a:latin typeface="Times New Roman"/>
                          <a:ea typeface="Times New Roman"/>
                          <a:cs typeface="Times New Roman"/>
                        </a:rPr>
                        <a:t>лет</a:t>
                      </a:r>
                      <a:endParaRPr lang="ru-RU" sz="1500" b="1" dirty="0">
                        <a:solidFill>
                          <a:srgbClr val="3015FF"/>
                        </a:solidFill>
                        <a:latin typeface="Calibri"/>
                        <a:ea typeface="Times New Roman"/>
                        <a:cs typeface="Times New Roman"/>
                      </a:endParaRPr>
                    </a:p>
                  </a:txBody>
                  <a:tcPr marL="61651" marR="6165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ru-RU" sz="1500" b="1" dirty="0">
                          <a:solidFill>
                            <a:srgbClr val="3015FF"/>
                          </a:solidFill>
                          <a:latin typeface="Times New Roman"/>
                          <a:ea typeface="Times New Roman"/>
                          <a:cs typeface="Times New Roman"/>
                        </a:rPr>
                        <a:t>21,62</a:t>
                      </a:r>
                      <a:endParaRPr lang="ru-RU" sz="1500" b="1" dirty="0">
                        <a:solidFill>
                          <a:srgbClr val="3015FF"/>
                        </a:solidFill>
                        <a:latin typeface="Calibri"/>
                        <a:ea typeface="Times New Roman"/>
                        <a:cs typeface="Times New Roman"/>
                      </a:endParaRPr>
                    </a:p>
                  </a:txBody>
                  <a:tcPr marL="61651" marR="616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ru-RU" sz="1500" b="1" dirty="0">
                          <a:solidFill>
                            <a:srgbClr val="3015FF"/>
                          </a:solidFill>
                          <a:latin typeface="Times New Roman"/>
                          <a:ea typeface="Times New Roman"/>
                          <a:cs typeface="Times New Roman"/>
                        </a:rPr>
                        <a:t>1,875</a:t>
                      </a:r>
                      <a:endParaRPr lang="ru-RU" sz="1500" b="1" dirty="0">
                        <a:solidFill>
                          <a:srgbClr val="3015FF"/>
                        </a:solidFill>
                        <a:latin typeface="Calibri"/>
                        <a:ea typeface="Times New Roman"/>
                        <a:cs typeface="Times New Roman"/>
                      </a:endParaRPr>
                    </a:p>
                  </a:txBody>
                  <a:tcPr marL="61651" marR="616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r>
              <a:tr h="264244">
                <a:tc>
                  <a:txBody>
                    <a:bodyPr/>
                    <a:lstStyle/>
                    <a:p>
                      <a:pPr algn="ctr">
                        <a:lnSpc>
                          <a:spcPct val="115000"/>
                        </a:lnSpc>
                        <a:spcAft>
                          <a:spcPts val="0"/>
                        </a:spcAft>
                      </a:pPr>
                      <a:r>
                        <a:rPr lang="uk-UA" sz="1600" b="1" dirty="0">
                          <a:solidFill>
                            <a:srgbClr val="3015FF"/>
                          </a:solidFill>
                          <a:latin typeface="Times New Roman"/>
                          <a:ea typeface="Times New Roman"/>
                          <a:cs typeface="Times New Roman"/>
                        </a:rPr>
                        <a:t>9</a:t>
                      </a:r>
                      <a:endParaRPr lang="ru-RU" sz="1600" dirty="0">
                        <a:solidFill>
                          <a:srgbClr val="3015FF"/>
                        </a:solidFill>
                        <a:latin typeface="Calibri"/>
                        <a:ea typeface="Times New Roman"/>
                        <a:cs typeface="Times New Roman"/>
                      </a:endParaRPr>
                    </a:p>
                  </a:txBody>
                  <a:tcPr marL="61651" marR="6165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lnSpc>
                          <a:spcPct val="115000"/>
                        </a:lnSpc>
                        <a:spcAft>
                          <a:spcPts val="0"/>
                        </a:spcAft>
                      </a:pPr>
                      <a:r>
                        <a:rPr lang="uk-UA" sz="1500" b="1" dirty="0" err="1">
                          <a:solidFill>
                            <a:srgbClr val="3015FF"/>
                          </a:solidFill>
                          <a:latin typeface="Times New Roman"/>
                          <a:ea typeface="Times New Roman"/>
                          <a:cs typeface="Times New Roman"/>
                        </a:rPr>
                        <a:t>Хлопов</a:t>
                      </a:r>
                      <a:r>
                        <a:rPr lang="uk-UA" sz="1500" b="1" dirty="0">
                          <a:solidFill>
                            <a:srgbClr val="3015FF"/>
                          </a:solidFill>
                          <a:latin typeface="Times New Roman"/>
                          <a:ea typeface="Times New Roman"/>
                          <a:cs typeface="Times New Roman"/>
                        </a:rPr>
                        <a:t> </a:t>
                      </a:r>
                      <a:r>
                        <a:rPr lang="uk-UA" sz="1500" b="1" dirty="0" smtClean="0">
                          <a:solidFill>
                            <a:srgbClr val="3015FF"/>
                          </a:solidFill>
                          <a:latin typeface="Times New Roman"/>
                          <a:ea typeface="Times New Roman"/>
                          <a:cs typeface="Times New Roman"/>
                        </a:rPr>
                        <a:t>Артём</a:t>
                      </a:r>
                      <a:r>
                        <a:rPr lang="uk-UA" sz="1500" b="1" dirty="0">
                          <a:solidFill>
                            <a:srgbClr val="3015FF"/>
                          </a:solidFill>
                          <a:latin typeface="Times New Roman"/>
                          <a:ea typeface="Times New Roman"/>
                          <a:cs typeface="Times New Roman"/>
                        </a:rPr>
                        <a:t>, 10-А, 14 </a:t>
                      </a:r>
                      <a:r>
                        <a:rPr lang="uk-UA" sz="1500" b="1" dirty="0" smtClean="0">
                          <a:solidFill>
                            <a:srgbClr val="3015FF"/>
                          </a:solidFill>
                          <a:latin typeface="Times New Roman"/>
                          <a:ea typeface="Times New Roman"/>
                          <a:cs typeface="Times New Roman"/>
                        </a:rPr>
                        <a:t>лет</a:t>
                      </a:r>
                      <a:endParaRPr lang="ru-RU" sz="1500" b="1" dirty="0">
                        <a:solidFill>
                          <a:srgbClr val="3015FF"/>
                        </a:solidFill>
                        <a:latin typeface="Calibri"/>
                        <a:ea typeface="Times New Roman"/>
                        <a:cs typeface="Times New Roman"/>
                      </a:endParaRPr>
                    </a:p>
                  </a:txBody>
                  <a:tcPr marL="61651" marR="6165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ct val="115000"/>
                        </a:lnSpc>
                        <a:spcAft>
                          <a:spcPts val="0"/>
                        </a:spcAft>
                      </a:pPr>
                      <a:r>
                        <a:rPr lang="ru-RU" sz="1500" b="1" dirty="0">
                          <a:solidFill>
                            <a:srgbClr val="3015FF"/>
                          </a:solidFill>
                          <a:latin typeface="Times New Roman"/>
                          <a:ea typeface="Times New Roman"/>
                          <a:cs typeface="Times New Roman"/>
                        </a:rPr>
                        <a:t>26,85</a:t>
                      </a:r>
                      <a:endParaRPr lang="ru-RU" sz="1500" b="1" dirty="0">
                        <a:solidFill>
                          <a:srgbClr val="3015FF"/>
                        </a:solidFill>
                        <a:latin typeface="Calibri"/>
                        <a:ea typeface="Times New Roman"/>
                        <a:cs typeface="Times New Roman"/>
                      </a:endParaRPr>
                    </a:p>
                  </a:txBody>
                  <a:tcPr marL="61651" marR="616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ct val="115000"/>
                        </a:lnSpc>
                        <a:spcAft>
                          <a:spcPts val="0"/>
                        </a:spcAft>
                      </a:pPr>
                      <a:r>
                        <a:rPr lang="ru-RU" sz="1500" b="1" dirty="0">
                          <a:solidFill>
                            <a:srgbClr val="3015FF"/>
                          </a:solidFill>
                          <a:latin typeface="Times New Roman"/>
                          <a:ea typeface="Times New Roman"/>
                          <a:cs typeface="Times New Roman"/>
                        </a:rPr>
                        <a:t>2,25</a:t>
                      </a:r>
                      <a:endParaRPr lang="ru-RU" sz="1500" b="1" dirty="0">
                        <a:solidFill>
                          <a:srgbClr val="3015FF"/>
                        </a:solidFill>
                        <a:latin typeface="Calibri"/>
                        <a:ea typeface="Times New Roman"/>
                        <a:cs typeface="Times New Roman"/>
                      </a:endParaRPr>
                    </a:p>
                  </a:txBody>
                  <a:tcPr marL="61651" marR="616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r>
              <a:tr h="275002">
                <a:tc>
                  <a:txBody>
                    <a:bodyPr/>
                    <a:lstStyle/>
                    <a:p>
                      <a:pPr algn="ctr">
                        <a:lnSpc>
                          <a:spcPct val="115000"/>
                        </a:lnSpc>
                        <a:spcAft>
                          <a:spcPts val="0"/>
                        </a:spcAft>
                      </a:pPr>
                      <a:r>
                        <a:rPr lang="uk-UA" sz="1600" b="1" dirty="0">
                          <a:solidFill>
                            <a:srgbClr val="3015FF"/>
                          </a:solidFill>
                          <a:latin typeface="Times New Roman"/>
                          <a:ea typeface="Times New Roman"/>
                          <a:cs typeface="Times New Roman"/>
                        </a:rPr>
                        <a:t>10</a:t>
                      </a:r>
                      <a:endParaRPr lang="ru-RU" sz="1600" dirty="0">
                        <a:solidFill>
                          <a:srgbClr val="3015FF"/>
                        </a:solidFill>
                        <a:latin typeface="Calibri"/>
                        <a:ea typeface="Times New Roman"/>
                        <a:cs typeface="Times New Roman"/>
                      </a:endParaRPr>
                    </a:p>
                  </a:txBody>
                  <a:tcPr marL="61651" marR="6165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lnSpc>
                          <a:spcPct val="115000"/>
                        </a:lnSpc>
                        <a:spcAft>
                          <a:spcPts val="0"/>
                        </a:spcAft>
                      </a:pPr>
                      <a:r>
                        <a:rPr lang="uk-UA" sz="1500" b="1" dirty="0" err="1">
                          <a:solidFill>
                            <a:srgbClr val="3015FF"/>
                          </a:solidFill>
                          <a:latin typeface="Times New Roman"/>
                          <a:ea typeface="Times New Roman"/>
                          <a:cs typeface="Times New Roman"/>
                        </a:rPr>
                        <a:t>Якуба</a:t>
                      </a:r>
                      <a:r>
                        <a:rPr lang="uk-UA" sz="1500" b="1" dirty="0">
                          <a:solidFill>
                            <a:srgbClr val="3015FF"/>
                          </a:solidFill>
                          <a:latin typeface="Times New Roman"/>
                          <a:ea typeface="Times New Roman"/>
                          <a:cs typeface="Times New Roman"/>
                        </a:rPr>
                        <a:t> </a:t>
                      </a:r>
                      <a:r>
                        <a:rPr lang="uk-UA" sz="1500" b="1" dirty="0" err="1" smtClean="0">
                          <a:solidFill>
                            <a:srgbClr val="3015FF"/>
                          </a:solidFill>
                          <a:latin typeface="Times New Roman"/>
                          <a:ea typeface="Times New Roman"/>
                          <a:cs typeface="Times New Roman"/>
                        </a:rPr>
                        <a:t>Александр</a:t>
                      </a:r>
                      <a:r>
                        <a:rPr lang="uk-UA" sz="1500" b="1" dirty="0">
                          <a:solidFill>
                            <a:srgbClr val="3015FF"/>
                          </a:solidFill>
                          <a:latin typeface="Times New Roman"/>
                          <a:ea typeface="Times New Roman"/>
                          <a:cs typeface="Times New Roman"/>
                        </a:rPr>
                        <a:t>, 10-А, 15 років</a:t>
                      </a:r>
                      <a:endParaRPr lang="ru-RU" sz="1500" b="1" dirty="0">
                        <a:solidFill>
                          <a:srgbClr val="3015FF"/>
                        </a:solidFill>
                        <a:latin typeface="Calibri"/>
                        <a:ea typeface="Times New Roman"/>
                        <a:cs typeface="Times New Roman"/>
                      </a:endParaRPr>
                    </a:p>
                  </a:txBody>
                  <a:tcPr marL="61651" marR="6165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ru-RU" sz="1500" b="1" dirty="0">
                          <a:solidFill>
                            <a:srgbClr val="3015FF"/>
                          </a:solidFill>
                          <a:latin typeface="Times New Roman"/>
                          <a:ea typeface="Times New Roman"/>
                          <a:cs typeface="Times New Roman"/>
                        </a:rPr>
                        <a:t>37,43</a:t>
                      </a:r>
                      <a:endParaRPr lang="ru-RU" sz="1500" b="1" dirty="0">
                        <a:solidFill>
                          <a:srgbClr val="3015FF"/>
                        </a:solidFill>
                        <a:latin typeface="Calibri"/>
                        <a:ea typeface="Times New Roman"/>
                        <a:cs typeface="Times New Roman"/>
                      </a:endParaRPr>
                    </a:p>
                  </a:txBody>
                  <a:tcPr marL="61651" marR="616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ru-RU" sz="1500" b="1" dirty="0">
                          <a:solidFill>
                            <a:srgbClr val="3015FF"/>
                          </a:solidFill>
                          <a:latin typeface="Times New Roman"/>
                          <a:ea typeface="Times New Roman"/>
                          <a:cs typeface="Times New Roman"/>
                        </a:rPr>
                        <a:t>3,05</a:t>
                      </a:r>
                      <a:endParaRPr lang="ru-RU" sz="1500" b="1" dirty="0">
                        <a:solidFill>
                          <a:srgbClr val="3015FF"/>
                        </a:solidFill>
                        <a:latin typeface="Calibri"/>
                        <a:ea typeface="Times New Roman"/>
                        <a:cs typeface="Times New Roman"/>
                      </a:endParaRPr>
                    </a:p>
                  </a:txBody>
                  <a:tcPr marL="61651" marR="616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r>
            </a:tbl>
          </a:graphicData>
        </a:graphic>
      </p:graphicFrame>
      <p:graphicFrame>
        <p:nvGraphicFramePr>
          <p:cNvPr id="3" name="Таблица 2"/>
          <p:cNvGraphicFramePr>
            <a:graphicFrameLocks noGrp="1"/>
          </p:cNvGraphicFramePr>
          <p:nvPr/>
        </p:nvGraphicFramePr>
        <p:xfrm>
          <a:off x="0" y="4123944"/>
          <a:ext cx="6286512" cy="2734056"/>
        </p:xfrm>
        <a:graphic>
          <a:graphicData uri="http://schemas.openxmlformats.org/drawingml/2006/table">
            <a:tbl>
              <a:tblPr/>
              <a:tblGrid>
                <a:gridCol w="331936"/>
                <a:gridCol w="596759"/>
                <a:gridCol w="624340"/>
                <a:gridCol w="804419"/>
                <a:gridCol w="857256"/>
                <a:gridCol w="785818"/>
                <a:gridCol w="1071570"/>
                <a:gridCol w="1214414"/>
              </a:tblGrid>
              <a:tr h="219272">
                <a:tc>
                  <a:txBody>
                    <a:bodyPr/>
                    <a:lstStyle/>
                    <a:p>
                      <a:pPr algn="ctr">
                        <a:lnSpc>
                          <a:spcPct val="115000"/>
                        </a:lnSpc>
                        <a:spcAft>
                          <a:spcPts val="0"/>
                        </a:spcAft>
                      </a:pPr>
                      <a:r>
                        <a:rPr lang="uk-UA" sz="1300" b="1" dirty="0">
                          <a:solidFill>
                            <a:srgbClr val="3015FF"/>
                          </a:solidFill>
                          <a:latin typeface="Times New Roman"/>
                          <a:ea typeface="Times New Roman"/>
                          <a:cs typeface="Times New Roman"/>
                        </a:rPr>
                        <a:t>№</a:t>
                      </a:r>
                      <a:endParaRPr lang="ru-RU" sz="1000" dirty="0">
                        <a:solidFill>
                          <a:srgbClr val="3015FF"/>
                        </a:solidFill>
                        <a:latin typeface="Calibri"/>
                        <a:ea typeface="Times New Roman"/>
                        <a:cs typeface="Times New Roman"/>
                      </a:endParaRPr>
                    </a:p>
                  </a:txBody>
                  <a:tcPr marL="61633" marR="61633"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lnSpc>
                          <a:spcPct val="115000"/>
                        </a:lnSpc>
                        <a:spcAft>
                          <a:spcPts val="0"/>
                        </a:spcAft>
                      </a:pPr>
                      <a:r>
                        <a:rPr lang="uk-UA" sz="1300" b="1" dirty="0" err="1">
                          <a:solidFill>
                            <a:srgbClr val="3015FF"/>
                          </a:solidFill>
                          <a:latin typeface="Times New Roman"/>
                          <a:ea typeface="Times New Roman"/>
                          <a:cs typeface="Times New Roman"/>
                        </a:rPr>
                        <a:t>х</a:t>
                      </a:r>
                      <a:r>
                        <a:rPr lang="uk-UA" sz="1300" b="1" i="1" baseline="-25000" dirty="0" err="1">
                          <a:solidFill>
                            <a:srgbClr val="3015FF"/>
                          </a:solidFill>
                          <a:latin typeface="Times New Roman"/>
                          <a:ea typeface="Times New Roman"/>
                          <a:cs typeface="Times New Roman"/>
                        </a:rPr>
                        <a:t>і</a:t>
                      </a:r>
                      <a:endParaRPr lang="ru-RU" sz="1000" dirty="0">
                        <a:solidFill>
                          <a:srgbClr val="3015FF"/>
                        </a:solidFill>
                        <a:latin typeface="Calibri"/>
                        <a:ea typeface="Times New Roman"/>
                        <a:cs typeface="Times New Roman"/>
                      </a:endParaRPr>
                    </a:p>
                  </a:txBody>
                  <a:tcPr marL="61633" marR="61633"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lnSpc>
                          <a:spcPct val="115000"/>
                        </a:lnSpc>
                        <a:spcAft>
                          <a:spcPts val="0"/>
                        </a:spcAft>
                      </a:pPr>
                      <a:r>
                        <a:rPr lang="uk-UA" sz="1300" b="1" dirty="0">
                          <a:solidFill>
                            <a:srgbClr val="3015FF"/>
                          </a:solidFill>
                          <a:latin typeface="Times New Roman"/>
                          <a:ea typeface="Times New Roman"/>
                          <a:cs typeface="Times New Roman"/>
                        </a:rPr>
                        <a:t>у</a:t>
                      </a:r>
                      <a:r>
                        <a:rPr lang="uk-UA" sz="1300" b="1" i="1" baseline="-25000" dirty="0">
                          <a:solidFill>
                            <a:srgbClr val="3015FF"/>
                          </a:solidFill>
                          <a:latin typeface="Times New Roman"/>
                          <a:ea typeface="Times New Roman"/>
                          <a:cs typeface="Times New Roman"/>
                        </a:rPr>
                        <a:t>і</a:t>
                      </a:r>
                      <a:endParaRPr lang="ru-RU" sz="1000" dirty="0">
                        <a:solidFill>
                          <a:srgbClr val="3015FF"/>
                        </a:solidFill>
                        <a:latin typeface="Calibri"/>
                        <a:ea typeface="Times New Roman"/>
                        <a:cs typeface="Times New Roman"/>
                      </a:endParaRPr>
                    </a:p>
                  </a:txBody>
                  <a:tcPr marL="61633" marR="6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lnSpc>
                          <a:spcPct val="115000"/>
                        </a:lnSpc>
                        <a:spcAft>
                          <a:spcPts val="0"/>
                        </a:spcAft>
                      </a:pPr>
                      <a:r>
                        <a:rPr lang="uk-UA" sz="1300" b="1" dirty="0">
                          <a:solidFill>
                            <a:srgbClr val="3015FF"/>
                          </a:solidFill>
                          <a:latin typeface="Times New Roman"/>
                          <a:ea typeface="Times New Roman"/>
                          <a:cs typeface="Times New Roman"/>
                        </a:rPr>
                        <a:t>х</a:t>
                      </a:r>
                      <a:r>
                        <a:rPr lang="uk-UA" sz="1300" b="1" i="1" baseline="-25000" dirty="0">
                          <a:solidFill>
                            <a:srgbClr val="3015FF"/>
                          </a:solidFill>
                          <a:latin typeface="Times New Roman"/>
                          <a:ea typeface="Times New Roman"/>
                          <a:cs typeface="Times New Roman"/>
                        </a:rPr>
                        <a:t>і</a:t>
                      </a:r>
                      <a:r>
                        <a:rPr lang="uk-UA" sz="1300" b="1" baseline="30000" dirty="0">
                          <a:solidFill>
                            <a:srgbClr val="3015FF"/>
                          </a:solidFill>
                          <a:latin typeface="Times New Roman"/>
                          <a:ea typeface="Times New Roman"/>
                          <a:cs typeface="Times New Roman"/>
                        </a:rPr>
                        <a:t>2</a:t>
                      </a:r>
                      <a:endParaRPr lang="ru-RU" sz="1000" dirty="0">
                        <a:solidFill>
                          <a:srgbClr val="3015FF"/>
                        </a:solidFill>
                        <a:latin typeface="Calibri"/>
                        <a:ea typeface="Times New Roman"/>
                        <a:cs typeface="Times New Roman"/>
                      </a:endParaRPr>
                    </a:p>
                  </a:txBody>
                  <a:tcPr marL="61633" marR="6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lnSpc>
                          <a:spcPct val="115000"/>
                        </a:lnSpc>
                        <a:spcAft>
                          <a:spcPts val="0"/>
                        </a:spcAft>
                      </a:pPr>
                      <a:r>
                        <a:rPr lang="uk-UA" sz="1300" b="1" dirty="0" err="1">
                          <a:solidFill>
                            <a:srgbClr val="3015FF"/>
                          </a:solidFill>
                          <a:latin typeface="Times New Roman"/>
                          <a:ea typeface="Times New Roman"/>
                          <a:cs typeface="Times New Roman"/>
                        </a:rPr>
                        <a:t>х</a:t>
                      </a:r>
                      <a:r>
                        <a:rPr lang="uk-UA" sz="1300" b="1" i="1" baseline="-25000" dirty="0" err="1">
                          <a:solidFill>
                            <a:srgbClr val="3015FF"/>
                          </a:solidFill>
                          <a:latin typeface="Times New Roman"/>
                          <a:ea typeface="Times New Roman"/>
                          <a:cs typeface="Times New Roman"/>
                        </a:rPr>
                        <a:t>і</a:t>
                      </a:r>
                      <a:r>
                        <a:rPr lang="uk-UA" sz="1300" b="1" dirty="0" err="1">
                          <a:solidFill>
                            <a:srgbClr val="3015FF"/>
                          </a:solidFill>
                          <a:latin typeface="Times New Roman"/>
                          <a:ea typeface="Times New Roman"/>
                          <a:cs typeface="Times New Roman"/>
                        </a:rPr>
                        <a:t>у</a:t>
                      </a:r>
                      <a:r>
                        <a:rPr lang="uk-UA" sz="1300" b="1" i="1" baseline="-25000" dirty="0" err="1">
                          <a:solidFill>
                            <a:srgbClr val="3015FF"/>
                          </a:solidFill>
                          <a:latin typeface="Times New Roman"/>
                          <a:ea typeface="Times New Roman"/>
                          <a:cs typeface="Times New Roman"/>
                        </a:rPr>
                        <a:t>і</a:t>
                      </a:r>
                      <a:endParaRPr lang="ru-RU" sz="1000" dirty="0">
                        <a:solidFill>
                          <a:srgbClr val="3015FF"/>
                        </a:solidFill>
                        <a:latin typeface="Calibri"/>
                        <a:ea typeface="Times New Roman"/>
                        <a:cs typeface="Times New Roman"/>
                      </a:endParaRPr>
                    </a:p>
                  </a:txBody>
                  <a:tcPr marL="61633" marR="6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lnSpc>
                          <a:spcPct val="115000"/>
                        </a:lnSpc>
                        <a:spcAft>
                          <a:spcPts val="0"/>
                        </a:spcAft>
                      </a:pPr>
                      <a:r>
                        <a:rPr lang="uk-UA" sz="1300" b="1" dirty="0">
                          <a:solidFill>
                            <a:srgbClr val="3015FF"/>
                          </a:solidFill>
                          <a:latin typeface="Times New Roman"/>
                          <a:ea typeface="Times New Roman"/>
                          <a:cs typeface="Times New Roman"/>
                        </a:rPr>
                        <a:t>у</a:t>
                      </a:r>
                      <a:r>
                        <a:rPr lang="uk-UA" sz="1300" b="1" i="1" baseline="-25000" dirty="0">
                          <a:solidFill>
                            <a:srgbClr val="3015FF"/>
                          </a:solidFill>
                          <a:latin typeface="Times New Roman"/>
                          <a:ea typeface="Times New Roman"/>
                          <a:cs typeface="Times New Roman"/>
                        </a:rPr>
                        <a:t>і</a:t>
                      </a:r>
                      <a:r>
                        <a:rPr lang="uk-UA" sz="1300" b="1" i="1" baseline="30000" dirty="0">
                          <a:solidFill>
                            <a:srgbClr val="3015FF"/>
                          </a:solidFill>
                          <a:latin typeface="Times New Roman"/>
                          <a:ea typeface="Times New Roman"/>
                          <a:cs typeface="Times New Roman"/>
                        </a:rPr>
                        <a:t> р</a:t>
                      </a:r>
                      <a:endParaRPr lang="ru-RU" sz="1000" dirty="0">
                        <a:solidFill>
                          <a:srgbClr val="3015FF"/>
                        </a:solidFill>
                        <a:latin typeface="Calibri"/>
                        <a:ea typeface="Times New Roman"/>
                        <a:cs typeface="Times New Roman"/>
                      </a:endParaRPr>
                    </a:p>
                  </a:txBody>
                  <a:tcPr marL="61633" marR="6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lnSpc>
                          <a:spcPct val="115000"/>
                        </a:lnSpc>
                        <a:spcAft>
                          <a:spcPts val="0"/>
                        </a:spcAft>
                      </a:pPr>
                      <a:r>
                        <a:rPr lang="uk-UA" sz="1300" b="1" dirty="0">
                          <a:solidFill>
                            <a:srgbClr val="3015FF"/>
                          </a:solidFill>
                          <a:latin typeface="Times New Roman"/>
                          <a:ea typeface="Times New Roman"/>
                          <a:cs typeface="Times New Roman"/>
                        </a:rPr>
                        <a:t>(у</a:t>
                      </a:r>
                      <a:r>
                        <a:rPr lang="uk-UA" sz="1300" b="1" i="1" baseline="-25000" dirty="0">
                          <a:solidFill>
                            <a:srgbClr val="3015FF"/>
                          </a:solidFill>
                          <a:latin typeface="Times New Roman"/>
                          <a:ea typeface="Times New Roman"/>
                          <a:cs typeface="Times New Roman"/>
                        </a:rPr>
                        <a:t>і</a:t>
                      </a:r>
                      <a:r>
                        <a:rPr lang="uk-UA" sz="1300" b="1" i="1" baseline="30000" dirty="0">
                          <a:solidFill>
                            <a:srgbClr val="3015FF"/>
                          </a:solidFill>
                          <a:latin typeface="Times New Roman"/>
                          <a:ea typeface="Times New Roman"/>
                          <a:cs typeface="Times New Roman"/>
                        </a:rPr>
                        <a:t> р</a:t>
                      </a:r>
                      <a:r>
                        <a:rPr lang="uk-UA" sz="1300" b="1" dirty="0">
                          <a:solidFill>
                            <a:srgbClr val="3015FF"/>
                          </a:solidFill>
                          <a:latin typeface="Times New Roman"/>
                          <a:ea typeface="Times New Roman"/>
                          <a:cs typeface="Times New Roman"/>
                        </a:rPr>
                        <a:t> – у)</a:t>
                      </a:r>
                      <a:r>
                        <a:rPr lang="uk-UA" sz="1300" b="1" baseline="30000" dirty="0">
                          <a:solidFill>
                            <a:srgbClr val="3015FF"/>
                          </a:solidFill>
                          <a:latin typeface="Times New Roman"/>
                          <a:ea typeface="Times New Roman"/>
                          <a:cs typeface="Times New Roman"/>
                        </a:rPr>
                        <a:t>2</a:t>
                      </a:r>
                      <a:endParaRPr lang="ru-RU" sz="1000" dirty="0">
                        <a:solidFill>
                          <a:srgbClr val="3015FF"/>
                        </a:solidFill>
                        <a:latin typeface="Calibri"/>
                        <a:ea typeface="Times New Roman"/>
                        <a:cs typeface="Times New Roman"/>
                      </a:endParaRPr>
                    </a:p>
                  </a:txBody>
                  <a:tcPr marL="61633" marR="6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lnSpc>
                          <a:spcPct val="115000"/>
                        </a:lnSpc>
                        <a:spcAft>
                          <a:spcPts val="0"/>
                        </a:spcAft>
                      </a:pPr>
                      <a:r>
                        <a:rPr lang="uk-UA" sz="1300" b="1" dirty="0">
                          <a:solidFill>
                            <a:srgbClr val="3015FF"/>
                          </a:solidFill>
                          <a:latin typeface="Times New Roman"/>
                          <a:ea typeface="Times New Roman"/>
                          <a:cs typeface="Times New Roman"/>
                        </a:rPr>
                        <a:t>(у</a:t>
                      </a:r>
                      <a:r>
                        <a:rPr lang="uk-UA" sz="1300" b="1" i="1" baseline="-25000" dirty="0">
                          <a:solidFill>
                            <a:srgbClr val="3015FF"/>
                          </a:solidFill>
                          <a:latin typeface="Times New Roman"/>
                          <a:ea typeface="Times New Roman"/>
                          <a:cs typeface="Times New Roman"/>
                        </a:rPr>
                        <a:t>і</a:t>
                      </a:r>
                      <a:r>
                        <a:rPr lang="uk-UA" sz="1300" b="1" dirty="0">
                          <a:solidFill>
                            <a:srgbClr val="3015FF"/>
                          </a:solidFill>
                          <a:latin typeface="Times New Roman"/>
                          <a:ea typeface="Times New Roman"/>
                          <a:cs typeface="Times New Roman"/>
                        </a:rPr>
                        <a:t> – у)</a:t>
                      </a:r>
                      <a:r>
                        <a:rPr lang="uk-UA" sz="1300" b="1" baseline="30000" dirty="0">
                          <a:solidFill>
                            <a:srgbClr val="3015FF"/>
                          </a:solidFill>
                          <a:latin typeface="Times New Roman"/>
                          <a:ea typeface="Times New Roman"/>
                          <a:cs typeface="Times New Roman"/>
                        </a:rPr>
                        <a:t>2</a:t>
                      </a:r>
                      <a:endParaRPr lang="ru-RU" sz="1000" dirty="0">
                        <a:solidFill>
                          <a:srgbClr val="3015FF"/>
                        </a:solidFill>
                        <a:latin typeface="Calibri"/>
                        <a:ea typeface="Times New Roman"/>
                        <a:cs typeface="Times New Roman"/>
                      </a:endParaRPr>
                    </a:p>
                  </a:txBody>
                  <a:tcPr marL="61633" marR="6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2">
                        <a:lumMod val="75000"/>
                      </a:schemeClr>
                    </a:solidFill>
                  </a:tcPr>
                </a:tc>
              </a:tr>
              <a:tr h="206702">
                <a:tc>
                  <a:txBody>
                    <a:bodyPr/>
                    <a:lstStyle/>
                    <a:p>
                      <a:pPr algn="ctr">
                        <a:lnSpc>
                          <a:spcPct val="115000"/>
                        </a:lnSpc>
                        <a:spcAft>
                          <a:spcPts val="0"/>
                        </a:spcAft>
                      </a:pPr>
                      <a:r>
                        <a:rPr lang="en-US" sz="1300" b="1" dirty="0">
                          <a:solidFill>
                            <a:srgbClr val="3015FF"/>
                          </a:solidFill>
                          <a:latin typeface="Times New Roman"/>
                          <a:ea typeface="Times New Roman"/>
                          <a:cs typeface="Times New Roman"/>
                        </a:rPr>
                        <a:t>1</a:t>
                      </a:r>
                      <a:endParaRPr lang="ru-RU" sz="1000" dirty="0">
                        <a:solidFill>
                          <a:srgbClr val="3015FF"/>
                        </a:solidFill>
                        <a:latin typeface="Calibri"/>
                        <a:ea typeface="Times New Roman"/>
                        <a:cs typeface="Times New Roman"/>
                      </a:endParaRPr>
                    </a:p>
                  </a:txBody>
                  <a:tcPr marL="61633" marR="6163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25,53</a:t>
                      </a:r>
                      <a:endParaRPr lang="ru-RU" sz="1000" b="1" dirty="0">
                        <a:solidFill>
                          <a:srgbClr val="3015FF"/>
                        </a:solidFill>
                        <a:latin typeface="Calibri"/>
                        <a:ea typeface="Times New Roman"/>
                        <a:cs typeface="Times New Roman"/>
                      </a:endParaRPr>
                    </a:p>
                  </a:txBody>
                  <a:tcPr marL="61633" marR="61633"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2,275</a:t>
                      </a:r>
                      <a:endParaRPr lang="ru-RU" sz="1000" b="1" dirty="0">
                        <a:solidFill>
                          <a:srgbClr val="3015FF"/>
                        </a:solidFill>
                        <a:latin typeface="Calibri"/>
                        <a:ea typeface="Times New Roman"/>
                        <a:cs typeface="Times New Roman"/>
                      </a:endParaRPr>
                    </a:p>
                  </a:txBody>
                  <a:tcPr marL="61633" marR="61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651,78</a:t>
                      </a:r>
                      <a:endParaRPr lang="ru-RU" sz="1000" b="1" dirty="0">
                        <a:solidFill>
                          <a:srgbClr val="3015FF"/>
                        </a:solidFill>
                        <a:latin typeface="Calibri"/>
                        <a:ea typeface="Times New Roman"/>
                        <a:cs typeface="Times New Roman"/>
                      </a:endParaRPr>
                    </a:p>
                  </a:txBody>
                  <a:tcPr marL="61633" marR="61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58,08</a:t>
                      </a:r>
                      <a:endParaRPr lang="ru-RU" sz="1000" b="1" dirty="0">
                        <a:solidFill>
                          <a:srgbClr val="3015FF"/>
                        </a:solidFill>
                        <a:latin typeface="Calibri"/>
                        <a:ea typeface="Times New Roman"/>
                        <a:cs typeface="Times New Roman"/>
                      </a:endParaRPr>
                    </a:p>
                  </a:txBody>
                  <a:tcPr marL="61633" marR="61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2,255</a:t>
                      </a:r>
                      <a:endParaRPr lang="ru-RU" sz="1000" b="1" dirty="0">
                        <a:solidFill>
                          <a:srgbClr val="3015FF"/>
                        </a:solidFill>
                        <a:latin typeface="Calibri"/>
                        <a:ea typeface="Times New Roman"/>
                        <a:cs typeface="Times New Roman"/>
                      </a:endParaRPr>
                    </a:p>
                  </a:txBody>
                  <a:tcPr marL="61633" marR="61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0,0111</a:t>
                      </a:r>
                      <a:endParaRPr lang="ru-RU" sz="1000" b="1" dirty="0">
                        <a:solidFill>
                          <a:srgbClr val="3015FF"/>
                        </a:solidFill>
                        <a:latin typeface="Calibri"/>
                        <a:ea typeface="Times New Roman"/>
                        <a:cs typeface="Times New Roman"/>
                      </a:endParaRPr>
                    </a:p>
                  </a:txBody>
                  <a:tcPr marL="61633" marR="61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0,01</a:t>
                      </a:r>
                      <a:endParaRPr lang="ru-RU" sz="1000" b="1" dirty="0">
                        <a:solidFill>
                          <a:srgbClr val="3015FF"/>
                        </a:solidFill>
                        <a:latin typeface="Calibri"/>
                        <a:ea typeface="Times New Roman"/>
                        <a:cs typeface="Times New Roman"/>
                      </a:endParaRPr>
                    </a:p>
                  </a:txBody>
                  <a:tcPr marL="61633" marR="61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r>
              <a:tr h="214314">
                <a:tc>
                  <a:txBody>
                    <a:bodyPr/>
                    <a:lstStyle/>
                    <a:p>
                      <a:pPr algn="ctr">
                        <a:lnSpc>
                          <a:spcPct val="115000"/>
                        </a:lnSpc>
                        <a:spcAft>
                          <a:spcPts val="0"/>
                        </a:spcAft>
                      </a:pPr>
                      <a:r>
                        <a:rPr lang="en-US" sz="1300" b="1" dirty="0">
                          <a:solidFill>
                            <a:srgbClr val="3015FF"/>
                          </a:solidFill>
                          <a:latin typeface="Times New Roman"/>
                          <a:ea typeface="Times New Roman"/>
                          <a:cs typeface="Times New Roman"/>
                        </a:rPr>
                        <a:t>2</a:t>
                      </a:r>
                      <a:endParaRPr lang="ru-RU" sz="1000" dirty="0">
                        <a:solidFill>
                          <a:srgbClr val="3015FF"/>
                        </a:solidFill>
                        <a:latin typeface="Calibri"/>
                        <a:ea typeface="Times New Roman"/>
                        <a:cs typeface="Times New Roman"/>
                      </a:endParaRPr>
                    </a:p>
                  </a:txBody>
                  <a:tcPr marL="61633" marR="6163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29,87</a:t>
                      </a:r>
                      <a:endParaRPr lang="ru-RU" sz="1000" b="1" dirty="0">
                        <a:solidFill>
                          <a:srgbClr val="3015FF"/>
                        </a:solidFill>
                        <a:latin typeface="Calibri"/>
                        <a:ea typeface="Times New Roman"/>
                        <a:cs typeface="Times New Roman"/>
                      </a:endParaRPr>
                    </a:p>
                  </a:txBody>
                  <a:tcPr marL="61633" marR="61633"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2,75</a:t>
                      </a:r>
                      <a:endParaRPr lang="ru-RU" sz="1000" b="1" dirty="0">
                        <a:solidFill>
                          <a:srgbClr val="3015FF"/>
                        </a:solidFill>
                        <a:latin typeface="Calibri"/>
                        <a:ea typeface="Times New Roman"/>
                        <a:cs typeface="Times New Roman"/>
                      </a:endParaRPr>
                    </a:p>
                  </a:txBody>
                  <a:tcPr marL="61633" marR="61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892,22</a:t>
                      </a:r>
                      <a:endParaRPr lang="ru-RU" sz="1000" b="1" dirty="0">
                        <a:solidFill>
                          <a:srgbClr val="3015FF"/>
                        </a:solidFill>
                        <a:latin typeface="Calibri"/>
                        <a:ea typeface="Times New Roman"/>
                        <a:cs typeface="Times New Roman"/>
                      </a:endParaRPr>
                    </a:p>
                  </a:txBody>
                  <a:tcPr marL="61633" marR="61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82,14</a:t>
                      </a:r>
                      <a:endParaRPr lang="ru-RU" sz="1000" b="1" dirty="0">
                        <a:solidFill>
                          <a:srgbClr val="3015FF"/>
                        </a:solidFill>
                        <a:latin typeface="Calibri"/>
                        <a:ea typeface="Times New Roman"/>
                        <a:cs typeface="Times New Roman"/>
                      </a:endParaRPr>
                    </a:p>
                  </a:txBody>
                  <a:tcPr marL="61633" marR="61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2,632</a:t>
                      </a:r>
                      <a:endParaRPr lang="ru-RU" sz="1000" b="1" dirty="0">
                        <a:solidFill>
                          <a:srgbClr val="3015FF"/>
                        </a:solidFill>
                        <a:latin typeface="Calibri"/>
                        <a:ea typeface="Times New Roman"/>
                        <a:cs typeface="Times New Roman"/>
                      </a:endParaRPr>
                    </a:p>
                  </a:txBody>
                  <a:tcPr marL="61633" marR="61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0,0741</a:t>
                      </a:r>
                      <a:endParaRPr lang="ru-RU" sz="1000" b="1" dirty="0">
                        <a:solidFill>
                          <a:srgbClr val="3015FF"/>
                        </a:solidFill>
                        <a:latin typeface="Calibri"/>
                        <a:ea typeface="Times New Roman"/>
                        <a:cs typeface="Times New Roman"/>
                      </a:endParaRPr>
                    </a:p>
                  </a:txBody>
                  <a:tcPr marL="61633" marR="61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0,15</a:t>
                      </a:r>
                      <a:endParaRPr lang="ru-RU" sz="1000" b="1" dirty="0">
                        <a:solidFill>
                          <a:srgbClr val="3015FF"/>
                        </a:solidFill>
                        <a:latin typeface="Calibri"/>
                        <a:ea typeface="Times New Roman"/>
                        <a:cs typeface="Times New Roman"/>
                      </a:endParaRPr>
                    </a:p>
                  </a:txBody>
                  <a:tcPr marL="61633" marR="61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r>
              <a:tr h="142876">
                <a:tc>
                  <a:txBody>
                    <a:bodyPr/>
                    <a:lstStyle/>
                    <a:p>
                      <a:pPr algn="ctr">
                        <a:lnSpc>
                          <a:spcPct val="115000"/>
                        </a:lnSpc>
                        <a:spcAft>
                          <a:spcPts val="0"/>
                        </a:spcAft>
                      </a:pPr>
                      <a:r>
                        <a:rPr lang="en-US" sz="1300" b="1" dirty="0">
                          <a:solidFill>
                            <a:srgbClr val="3015FF"/>
                          </a:solidFill>
                          <a:latin typeface="Times New Roman"/>
                          <a:ea typeface="Times New Roman"/>
                          <a:cs typeface="Times New Roman"/>
                        </a:rPr>
                        <a:t>3</a:t>
                      </a:r>
                      <a:endParaRPr lang="ru-RU" sz="1000" dirty="0">
                        <a:solidFill>
                          <a:srgbClr val="3015FF"/>
                        </a:solidFill>
                        <a:latin typeface="Calibri"/>
                        <a:ea typeface="Times New Roman"/>
                        <a:cs typeface="Times New Roman"/>
                      </a:endParaRPr>
                    </a:p>
                  </a:txBody>
                  <a:tcPr marL="61633" marR="6163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32,3</a:t>
                      </a:r>
                      <a:endParaRPr lang="ru-RU" sz="1000" b="1" dirty="0">
                        <a:solidFill>
                          <a:srgbClr val="3015FF"/>
                        </a:solidFill>
                        <a:latin typeface="Calibri"/>
                        <a:ea typeface="Times New Roman"/>
                        <a:cs typeface="Times New Roman"/>
                      </a:endParaRPr>
                    </a:p>
                  </a:txBody>
                  <a:tcPr marL="61633" marR="61633"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3,125</a:t>
                      </a:r>
                      <a:endParaRPr lang="ru-RU" sz="1000" b="1" dirty="0">
                        <a:solidFill>
                          <a:srgbClr val="3015FF"/>
                        </a:solidFill>
                        <a:latin typeface="Calibri"/>
                        <a:ea typeface="Times New Roman"/>
                        <a:cs typeface="Times New Roman"/>
                      </a:endParaRPr>
                    </a:p>
                  </a:txBody>
                  <a:tcPr marL="61633" marR="61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1043,29</a:t>
                      </a:r>
                      <a:endParaRPr lang="ru-RU" sz="1000" b="1" dirty="0">
                        <a:solidFill>
                          <a:srgbClr val="3015FF"/>
                        </a:solidFill>
                        <a:latin typeface="Calibri"/>
                        <a:ea typeface="Times New Roman"/>
                        <a:cs typeface="Times New Roman"/>
                      </a:endParaRPr>
                    </a:p>
                  </a:txBody>
                  <a:tcPr marL="61633" marR="61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100,94</a:t>
                      </a:r>
                      <a:endParaRPr lang="ru-RU" sz="1000" b="1" dirty="0">
                        <a:solidFill>
                          <a:srgbClr val="3015FF"/>
                        </a:solidFill>
                        <a:latin typeface="Calibri"/>
                        <a:ea typeface="Times New Roman"/>
                        <a:cs typeface="Times New Roman"/>
                      </a:endParaRPr>
                    </a:p>
                  </a:txBody>
                  <a:tcPr marL="61633" marR="61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2,844</a:t>
                      </a:r>
                      <a:endParaRPr lang="ru-RU" sz="1000" b="1" dirty="0">
                        <a:solidFill>
                          <a:srgbClr val="3015FF"/>
                        </a:solidFill>
                        <a:latin typeface="Calibri"/>
                        <a:ea typeface="Times New Roman"/>
                        <a:cs typeface="Times New Roman"/>
                      </a:endParaRPr>
                    </a:p>
                  </a:txBody>
                  <a:tcPr marL="61633" marR="61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0,2338</a:t>
                      </a:r>
                      <a:endParaRPr lang="ru-RU" sz="1000" b="1" dirty="0">
                        <a:solidFill>
                          <a:srgbClr val="3015FF"/>
                        </a:solidFill>
                        <a:latin typeface="Calibri"/>
                        <a:ea typeface="Times New Roman"/>
                        <a:cs typeface="Times New Roman"/>
                      </a:endParaRPr>
                    </a:p>
                  </a:txBody>
                  <a:tcPr marL="61633" marR="61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0,59</a:t>
                      </a:r>
                      <a:endParaRPr lang="ru-RU" sz="1000" b="1" dirty="0">
                        <a:solidFill>
                          <a:srgbClr val="3015FF"/>
                        </a:solidFill>
                        <a:latin typeface="Calibri"/>
                        <a:ea typeface="Times New Roman"/>
                        <a:cs typeface="Times New Roman"/>
                      </a:endParaRPr>
                    </a:p>
                  </a:txBody>
                  <a:tcPr marL="61633" marR="61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r>
              <a:tr h="200790">
                <a:tc>
                  <a:txBody>
                    <a:bodyPr/>
                    <a:lstStyle/>
                    <a:p>
                      <a:pPr algn="ctr">
                        <a:lnSpc>
                          <a:spcPct val="115000"/>
                        </a:lnSpc>
                        <a:spcAft>
                          <a:spcPts val="0"/>
                        </a:spcAft>
                      </a:pPr>
                      <a:r>
                        <a:rPr lang="en-US" sz="1300" b="1" dirty="0">
                          <a:solidFill>
                            <a:srgbClr val="3015FF"/>
                          </a:solidFill>
                          <a:latin typeface="Times New Roman"/>
                          <a:ea typeface="Times New Roman"/>
                          <a:cs typeface="Times New Roman"/>
                        </a:rPr>
                        <a:t>4</a:t>
                      </a:r>
                      <a:endParaRPr lang="ru-RU" sz="1000" dirty="0">
                        <a:solidFill>
                          <a:srgbClr val="3015FF"/>
                        </a:solidFill>
                        <a:latin typeface="Calibri"/>
                        <a:ea typeface="Times New Roman"/>
                        <a:cs typeface="Times New Roman"/>
                      </a:endParaRPr>
                    </a:p>
                  </a:txBody>
                  <a:tcPr marL="61633" marR="6163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22,32</a:t>
                      </a:r>
                      <a:endParaRPr lang="ru-RU" sz="1000" b="1" dirty="0">
                        <a:solidFill>
                          <a:srgbClr val="3015FF"/>
                        </a:solidFill>
                        <a:latin typeface="Calibri"/>
                        <a:ea typeface="Times New Roman"/>
                        <a:cs typeface="Times New Roman"/>
                      </a:endParaRPr>
                    </a:p>
                  </a:txBody>
                  <a:tcPr marL="61633" marR="61633"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2,075</a:t>
                      </a:r>
                      <a:endParaRPr lang="ru-RU" sz="1000" b="1" dirty="0">
                        <a:solidFill>
                          <a:srgbClr val="3015FF"/>
                        </a:solidFill>
                        <a:latin typeface="Calibri"/>
                        <a:ea typeface="Times New Roman"/>
                        <a:cs typeface="Times New Roman"/>
                      </a:endParaRPr>
                    </a:p>
                  </a:txBody>
                  <a:tcPr marL="61633" marR="61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498,18</a:t>
                      </a:r>
                      <a:endParaRPr lang="ru-RU" sz="1000" b="1" dirty="0">
                        <a:solidFill>
                          <a:srgbClr val="3015FF"/>
                        </a:solidFill>
                        <a:latin typeface="Calibri"/>
                        <a:ea typeface="Times New Roman"/>
                        <a:cs typeface="Times New Roman"/>
                      </a:endParaRPr>
                    </a:p>
                  </a:txBody>
                  <a:tcPr marL="61633" marR="61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46,31</a:t>
                      </a:r>
                      <a:endParaRPr lang="ru-RU" sz="1000" b="1" dirty="0">
                        <a:solidFill>
                          <a:srgbClr val="3015FF"/>
                        </a:solidFill>
                        <a:latin typeface="Calibri"/>
                        <a:ea typeface="Times New Roman"/>
                        <a:cs typeface="Times New Roman"/>
                      </a:endParaRPr>
                    </a:p>
                  </a:txBody>
                  <a:tcPr marL="61633" marR="61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1,975</a:t>
                      </a:r>
                      <a:endParaRPr lang="ru-RU" sz="1000" b="1" dirty="0">
                        <a:solidFill>
                          <a:srgbClr val="3015FF"/>
                        </a:solidFill>
                        <a:latin typeface="Calibri"/>
                        <a:ea typeface="Times New Roman"/>
                        <a:cs typeface="Times New Roman"/>
                      </a:endParaRPr>
                    </a:p>
                  </a:txBody>
                  <a:tcPr marL="61633" marR="61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0,1479</a:t>
                      </a:r>
                      <a:endParaRPr lang="ru-RU" sz="1000" b="1" dirty="0">
                        <a:solidFill>
                          <a:srgbClr val="3015FF"/>
                        </a:solidFill>
                        <a:latin typeface="Calibri"/>
                        <a:ea typeface="Times New Roman"/>
                        <a:cs typeface="Times New Roman"/>
                      </a:endParaRPr>
                    </a:p>
                  </a:txBody>
                  <a:tcPr marL="61633" marR="61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0,08</a:t>
                      </a:r>
                      <a:endParaRPr lang="ru-RU" sz="1000" b="1" dirty="0">
                        <a:solidFill>
                          <a:srgbClr val="3015FF"/>
                        </a:solidFill>
                        <a:latin typeface="Calibri"/>
                        <a:ea typeface="Times New Roman"/>
                        <a:cs typeface="Times New Roman"/>
                      </a:endParaRPr>
                    </a:p>
                  </a:txBody>
                  <a:tcPr marL="61633" marR="61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r>
              <a:tr h="144784">
                <a:tc>
                  <a:txBody>
                    <a:bodyPr/>
                    <a:lstStyle/>
                    <a:p>
                      <a:pPr algn="ctr">
                        <a:lnSpc>
                          <a:spcPct val="115000"/>
                        </a:lnSpc>
                        <a:spcAft>
                          <a:spcPts val="0"/>
                        </a:spcAft>
                      </a:pPr>
                      <a:r>
                        <a:rPr lang="en-US" sz="1300" b="1" dirty="0">
                          <a:solidFill>
                            <a:srgbClr val="3015FF"/>
                          </a:solidFill>
                          <a:latin typeface="Times New Roman"/>
                          <a:ea typeface="Times New Roman"/>
                          <a:cs typeface="Times New Roman"/>
                        </a:rPr>
                        <a:t>5</a:t>
                      </a:r>
                      <a:endParaRPr lang="ru-RU" sz="1000" dirty="0">
                        <a:solidFill>
                          <a:srgbClr val="3015FF"/>
                        </a:solidFill>
                        <a:latin typeface="Calibri"/>
                        <a:ea typeface="Times New Roman"/>
                        <a:cs typeface="Times New Roman"/>
                      </a:endParaRPr>
                    </a:p>
                  </a:txBody>
                  <a:tcPr marL="61633" marR="6163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21,78</a:t>
                      </a:r>
                      <a:endParaRPr lang="ru-RU" sz="1000" b="1" dirty="0">
                        <a:solidFill>
                          <a:srgbClr val="3015FF"/>
                        </a:solidFill>
                        <a:latin typeface="Calibri"/>
                        <a:ea typeface="Times New Roman"/>
                        <a:cs typeface="Times New Roman"/>
                      </a:endParaRPr>
                    </a:p>
                  </a:txBody>
                  <a:tcPr marL="61633" marR="61633"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1,675</a:t>
                      </a:r>
                      <a:endParaRPr lang="ru-RU" sz="1000" b="1" dirty="0">
                        <a:solidFill>
                          <a:srgbClr val="3015FF"/>
                        </a:solidFill>
                        <a:latin typeface="Calibri"/>
                        <a:ea typeface="Times New Roman"/>
                        <a:cs typeface="Times New Roman"/>
                      </a:endParaRPr>
                    </a:p>
                  </a:txBody>
                  <a:tcPr marL="61633" marR="61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474,37</a:t>
                      </a:r>
                      <a:endParaRPr lang="ru-RU" sz="1000" b="1" dirty="0">
                        <a:solidFill>
                          <a:srgbClr val="3015FF"/>
                        </a:solidFill>
                        <a:latin typeface="Calibri"/>
                        <a:ea typeface="Times New Roman"/>
                        <a:cs typeface="Times New Roman"/>
                      </a:endParaRPr>
                    </a:p>
                  </a:txBody>
                  <a:tcPr marL="61633" marR="61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36,48</a:t>
                      </a:r>
                      <a:endParaRPr lang="ru-RU" sz="1000" b="1" dirty="0">
                        <a:solidFill>
                          <a:srgbClr val="3015FF"/>
                        </a:solidFill>
                        <a:latin typeface="Calibri"/>
                        <a:ea typeface="Times New Roman"/>
                        <a:cs typeface="Times New Roman"/>
                      </a:endParaRPr>
                    </a:p>
                  </a:txBody>
                  <a:tcPr marL="61633" marR="61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1,928</a:t>
                      </a:r>
                      <a:endParaRPr lang="ru-RU" sz="1000" b="1" dirty="0">
                        <a:solidFill>
                          <a:srgbClr val="3015FF"/>
                        </a:solidFill>
                        <a:latin typeface="Calibri"/>
                        <a:ea typeface="Times New Roman"/>
                        <a:cs typeface="Times New Roman"/>
                      </a:endParaRPr>
                    </a:p>
                  </a:txBody>
                  <a:tcPr marL="61633" marR="61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0,1863</a:t>
                      </a:r>
                      <a:endParaRPr lang="ru-RU" sz="1000" b="1" dirty="0">
                        <a:solidFill>
                          <a:srgbClr val="3015FF"/>
                        </a:solidFill>
                        <a:latin typeface="Calibri"/>
                        <a:ea typeface="Times New Roman"/>
                        <a:cs typeface="Times New Roman"/>
                      </a:endParaRPr>
                    </a:p>
                  </a:txBody>
                  <a:tcPr marL="61633" marR="61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0,47</a:t>
                      </a:r>
                      <a:endParaRPr lang="ru-RU" sz="1000" b="1" dirty="0">
                        <a:solidFill>
                          <a:srgbClr val="3015FF"/>
                        </a:solidFill>
                        <a:latin typeface="Calibri"/>
                        <a:ea typeface="Times New Roman"/>
                        <a:cs typeface="Times New Roman"/>
                      </a:endParaRPr>
                    </a:p>
                  </a:txBody>
                  <a:tcPr marL="61633" marR="61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r>
              <a:tr h="206924">
                <a:tc>
                  <a:txBody>
                    <a:bodyPr/>
                    <a:lstStyle/>
                    <a:p>
                      <a:pPr algn="ctr">
                        <a:lnSpc>
                          <a:spcPct val="115000"/>
                        </a:lnSpc>
                        <a:spcAft>
                          <a:spcPts val="0"/>
                        </a:spcAft>
                      </a:pPr>
                      <a:r>
                        <a:rPr lang="en-US" sz="1300" b="1" dirty="0">
                          <a:solidFill>
                            <a:srgbClr val="3015FF"/>
                          </a:solidFill>
                          <a:latin typeface="Times New Roman"/>
                          <a:ea typeface="Times New Roman"/>
                          <a:cs typeface="Times New Roman"/>
                        </a:rPr>
                        <a:t>6</a:t>
                      </a:r>
                      <a:endParaRPr lang="ru-RU" sz="1000" dirty="0">
                        <a:solidFill>
                          <a:srgbClr val="3015FF"/>
                        </a:solidFill>
                        <a:latin typeface="Calibri"/>
                        <a:ea typeface="Times New Roman"/>
                        <a:cs typeface="Times New Roman"/>
                      </a:endParaRPr>
                    </a:p>
                  </a:txBody>
                  <a:tcPr marL="61633" marR="6163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16,3</a:t>
                      </a:r>
                      <a:endParaRPr lang="ru-RU" sz="1000" b="1" dirty="0">
                        <a:solidFill>
                          <a:srgbClr val="3015FF"/>
                        </a:solidFill>
                        <a:latin typeface="Calibri"/>
                        <a:ea typeface="Times New Roman"/>
                        <a:cs typeface="Times New Roman"/>
                      </a:endParaRPr>
                    </a:p>
                  </a:txBody>
                  <a:tcPr marL="61633" marR="61633"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1,525</a:t>
                      </a:r>
                      <a:endParaRPr lang="ru-RU" sz="1000" b="1" dirty="0">
                        <a:solidFill>
                          <a:srgbClr val="3015FF"/>
                        </a:solidFill>
                        <a:latin typeface="Calibri"/>
                        <a:ea typeface="Times New Roman"/>
                        <a:cs typeface="Times New Roman"/>
                      </a:endParaRPr>
                    </a:p>
                  </a:txBody>
                  <a:tcPr marL="61633" marR="61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265,69</a:t>
                      </a:r>
                      <a:endParaRPr lang="ru-RU" sz="1000" b="1" dirty="0">
                        <a:solidFill>
                          <a:srgbClr val="3015FF"/>
                        </a:solidFill>
                        <a:latin typeface="Calibri"/>
                        <a:ea typeface="Times New Roman"/>
                        <a:cs typeface="Times New Roman"/>
                      </a:endParaRPr>
                    </a:p>
                  </a:txBody>
                  <a:tcPr marL="61633" marR="61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24,86</a:t>
                      </a:r>
                      <a:endParaRPr lang="ru-RU" sz="1000" b="1" dirty="0">
                        <a:solidFill>
                          <a:srgbClr val="3015FF"/>
                        </a:solidFill>
                        <a:latin typeface="Calibri"/>
                        <a:ea typeface="Times New Roman"/>
                        <a:cs typeface="Times New Roman"/>
                      </a:endParaRPr>
                    </a:p>
                  </a:txBody>
                  <a:tcPr marL="61633" marR="61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1,452</a:t>
                      </a:r>
                      <a:endParaRPr lang="ru-RU" sz="1000" b="1" dirty="0">
                        <a:solidFill>
                          <a:srgbClr val="3015FF"/>
                        </a:solidFill>
                        <a:latin typeface="Calibri"/>
                        <a:ea typeface="Times New Roman"/>
                        <a:cs typeface="Times New Roman"/>
                      </a:endParaRPr>
                    </a:p>
                  </a:txBody>
                  <a:tcPr marL="61633" marR="61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0,8251</a:t>
                      </a:r>
                      <a:endParaRPr lang="ru-RU" sz="1000" b="1" dirty="0">
                        <a:solidFill>
                          <a:srgbClr val="3015FF"/>
                        </a:solidFill>
                        <a:latin typeface="Calibri"/>
                        <a:ea typeface="Times New Roman"/>
                        <a:cs typeface="Times New Roman"/>
                      </a:endParaRPr>
                    </a:p>
                  </a:txBody>
                  <a:tcPr marL="61633" marR="61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0,70</a:t>
                      </a:r>
                      <a:endParaRPr lang="ru-RU" sz="1000" b="1" dirty="0">
                        <a:solidFill>
                          <a:srgbClr val="3015FF"/>
                        </a:solidFill>
                        <a:latin typeface="Calibri"/>
                        <a:ea typeface="Times New Roman"/>
                        <a:cs typeface="Times New Roman"/>
                      </a:endParaRPr>
                    </a:p>
                  </a:txBody>
                  <a:tcPr marL="61633" marR="61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r>
              <a:tr h="200790">
                <a:tc>
                  <a:txBody>
                    <a:bodyPr/>
                    <a:lstStyle/>
                    <a:p>
                      <a:pPr algn="ctr">
                        <a:lnSpc>
                          <a:spcPct val="115000"/>
                        </a:lnSpc>
                        <a:spcAft>
                          <a:spcPts val="0"/>
                        </a:spcAft>
                      </a:pPr>
                      <a:r>
                        <a:rPr lang="en-US" sz="1300" b="1" dirty="0">
                          <a:solidFill>
                            <a:srgbClr val="3015FF"/>
                          </a:solidFill>
                          <a:latin typeface="Times New Roman"/>
                          <a:ea typeface="Times New Roman"/>
                          <a:cs typeface="Times New Roman"/>
                        </a:rPr>
                        <a:t>7</a:t>
                      </a:r>
                      <a:endParaRPr lang="ru-RU" sz="1000" dirty="0">
                        <a:solidFill>
                          <a:srgbClr val="3015FF"/>
                        </a:solidFill>
                        <a:latin typeface="Calibri"/>
                        <a:ea typeface="Times New Roman"/>
                        <a:cs typeface="Times New Roman"/>
                      </a:endParaRPr>
                    </a:p>
                  </a:txBody>
                  <a:tcPr marL="61633" marR="6163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21,62</a:t>
                      </a:r>
                      <a:endParaRPr lang="ru-RU" sz="1000" b="1" dirty="0">
                        <a:solidFill>
                          <a:srgbClr val="3015FF"/>
                        </a:solidFill>
                        <a:latin typeface="Calibri"/>
                        <a:ea typeface="Times New Roman"/>
                        <a:cs typeface="Times New Roman"/>
                      </a:endParaRPr>
                    </a:p>
                  </a:txBody>
                  <a:tcPr marL="61633" marR="61633"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1,875</a:t>
                      </a:r>
                      <a:endParaRPr lang="ru-RU" sz="1000" b="1" dirty="0">
                        <a:solidFill>
                          <a:srgbClr val="3015FF"/>
                        </a:solidFill>
                        <a:latin typeface="Calibri"/>
                        <a:ea typeface="Times New Roman"/>
                        <a:cs typeface="Times New Roman"/>
                      </a:endParaRPr>
                    </a:p>
                  </a:txBody>
                  <a:tcPr marL="61633" marR="61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467,42</a:t>
                      </a:r>
                      <a:endParaRPr lang="ru-RU" sz="1000" b="1" dirty="0">
                        <a:solidFill>
                          <a:srgbClr val="3015FF"/>
                        </a:solidFill>
                        <a:latin typeface="Calibri"/>
                        <a:ea typeface="Times New Roman"/>
                        <a:cs typeface="Times New Roman"/>
                      </a:endParaRPr>
                    </a:p>
                  </a:txBody>
                  <a:tcPr marL="61633" marR="61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40,54</a:t>
                      </a:r>
                      <a:endParaRPr lang="ru-RU" sz="1000" b="1" dirty="0">
                        <a:solidFill>
                          <a:srgbClr val="3015FF"/>
                        </a:solidFill>
                        <a:latin typeface="Calibri"/>
                        <a:ea typeface="Times New Roman"/>
                        <a:cs typeface="Times New Roman"/>
                      </a:endParaRPr>
                    </a:p>
                  </a:txBody>
                  <a:tcPr marL="61633" marR="61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1,914</a:t>
                      </a:r>
                      <a:endParaRPr lang="ru-RU" sz="1000" b="1" dirty="0">
                        <a:solidFill>
                          <a:srgbClr val="3015FF"/>
                        </a:solidFill>
                        <a:latin typeface="Calibri"/>
                        <a:ea typeface="Times New Roman"/>
                        <a:cs typeface="Times New Roman"/>
                      </a:endParaRPr>
                    </a:p>
                  </a:txBody>
                  <a:tcPr marL="61633" marR="61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0,1985</a:t>
                      </a:r>
                      <a:endParaRPr lang="ru-RU" sz="1000" b="1" dirty="0">
                        <a:solidFill>
                          <a:srgbClr val="3015FF"/>
                        </a:solidFill>
                        <a:latin typeface="Calibri"/>
                        <a:ea typeface="Times New Roman"/>
                        <a:cs typeface="Times New Roman"/>
                      </a:endParaRPr>
                    </a:p>
                  </a:txBody>
                  <a:tcPr marL="61633" marR="61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0,24</a:t>
                      </a:r>
                      <a:endParaRPr lang="ru-RU" sz="1000" b="1" dirty="0">
                        <a:solidFill>
                          <a:srgbClr val="3015FF"/>
                        </a:solidFill>
                        <a:latin typeface="Calibri"/>
                        <a:ea typeface="Times New Roman"/>
                        <a:cs typeface="Times New Roman"/>
                      </a:endParaRPr>
                    </a:p>
                  </a:txBody>
                  <a:tcPr marL="61633" marR="61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r>
              <a:tr h="133168">
                <a:tc>
                  <a:txBody>
                    <a:bodyPr/>
                    <a:lstStyle/>
                    <a:p>
                      <a:pPr algn="ctr">
                        <a:lnSpc>
                          <a:spcPct val="115000"/>
                        </a:lnSpc>
                        <a:spcAft>
                          <a:spcPts val="0"/>
                        </a:spcAft>
                      </a:pPr>
                      <a:r>
                        <a:rPr lang="en-US" sz="1300" b="1" dirty="0">
                          <a:solidFill>
                            <a:srgbClr val="3015FF"/>
                          </a:solidFill>
                          <a:latin typeface="Times New Roman"/>
                          <a:ea typeface="Times New Roman"/>
                          <a:cs typeface="Times New Roman"/>
                        </a:rPr>
                        <a:t>8</a:t>
                      </a:r>
                      <a:endParaRPr lang="ru-RU" sz="1000" dirty="0">
                        <a:solidFill>
                          <a:srgbClr val="3015FF"/>
                        </a:solidFill>
                        <a:latin typeface="Calibri"/>
                        <a:ea typeface="Times New Roman"/>
                        <a:cs typeface="Times New Roman"/>
                      </a:endParaRPr>
                    </a:p>
                  </a:txBody>
                  <a:tcPr marL="61633" marR="6163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33,7</a:t>
                      </a:r>
                      <a:endParaRPr lang="ru-RU" sz="1000" b="1" dirty="0">
                        <a:solidFill>
                          <a:srgbClr val="3015FF"/>
                        </a:solidFill>
                        <a:latin typeface="Calibri"/>
                        <a:ea typeface="Times New Roman"/>
                        <a:cs typeface="Times New Roman"/>
                      </a:endParaRPr>
                    </a:p>
                  </a:txBody>
                  <a:tcPr marL="61633" marR="61633"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3,025</a:t>
                      </a:r>
                      <a:endParaRPr lang="ru-RU" sz="1000" b="1" dirty="0">
                        <a:solidFill>
                          <a:srgbClr val="3015FF"/>
                        </a:solidFill>
                        <a:latin typeface="Calibri"/>
                        <a:ea typeface="Times New Roman"/>
                        <a:cs typeface="Times New Roman"/>
                      </a:endParaRPr>
                    </a:p>
                  </a:txBody>
                  <a:tcPr marL="61633" marR="61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1135,69</a:t>
                      </a:r>
                      <a:endParaRPr lang="ru-RU" sz="1000" b="1" dirty="0">
                        <a:solidFill>
                          <a:srgbClr val="3015FF"/>
                        </a:solidFill>
                        <a:latin typeface="Calibri"/>
                        <a:ea typeface="Times New Roman"/>
                        <a:cs typeface="Times New Roman"/>
                      </a:endParaRPr>
                    </a:p>
                  </a:txBody>
                  <a:tcPr marL="61633" marR="61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101,94</a:t>
                      </a:r>
                      <a:endParaRPr lang="ru-RU" sz="1000" b="1" dirty="0">
                        <a:solidFill>
                          <a:srgbClr val="3015FF"/>
                        </a:solidFill>
                        <a:latin typeface="Calibri"/>
                        <a:ea typeface="Times New Roman"/>
                        <a:cs typeface="Times New Roman"/>
                      </a:endParaRPr>
                    </a:p>
                  </a:txBody>
                  <a:tcPr marL="61633" marR="61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2,965</a:t>
                      </a:r>
                      <a:endParaRPr lang="ru-RU" sz="1000" b="1" dirty="0">
                        <a:solidFill>
                          <a:srgbClr val="3015FF"/>
                        </a:solidFill>
                        <a:latin typeface="Calibri"/>
                        <a:ea typeface="Times New Roman"/>
                        <a:cs typeface="Times New Roman"/>
                      </a:endParaRPr>
                    </a:p>
                  </a:txBody>
                  <a:tcPr marL="61633" marR="61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0,3664</a:t>
                      </a:r>
                      <a:endParaRPr lang="ru-RU" sz="1000" b="1" dirty="0">
                        <a:solidFill>
                          <a:srgbClr val="3015FF"/>
                        </a:solidFill>
                        <a:latin typeface="Calibri"/>
                        <a:ea typeface="Times New Roman"/>
                        <a:cs typeface="Times New Roman"/>
                      </a:endParaRPr>
                    </a:p>
                  </a:txBody>
                  <a:tcPr marL="61633" marR="61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0,44</a:t>
                      </a:r>
                      <a:endParaRPr lang="ru-RU" sz="1000" b="1" dirty="0">
                        <a:solidFill>
                          <a:srgbClr val="3015FF"/>
                        </a:solidFill>
                        <a:latin typeface="Calibri"/>
                        <a:ea typeface="Times New Roman"/>
                        <a:cs typeface="Times New Roman"/>
                      </a:endParaRPr>
                    </a:p>
                  </a:txBody>
                  <a:tcPr marL="61633" marR="61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r>
              <a:tr h="134122">
                <a:tc>
                  <a:txBody>
                    <a:bodyPr/>
                    <a:lstStyle/>
                    <a:p>
                      <a:pPr algn="ctr">
                        <a:lnSpc>
                          <a:spcPct val="115000"/>
                        </a:lnSpc>
                        <a:spcAft>
                          <a:spcPts val="0"/>
                        </a:spcAft>
                      </a:pPr>
                      <a:r>
                        <a:rPr lang="en-US" sz="1300" b="1" dirty="0">
                          <a:solidFill>
                            <a:srgbClr val="3015FF"/>
                          </a:solidFill>
                          <a:latin typeface="Times New Roman"/>
                          <a:ea typeface="Times New Roman"/>
                          <a:cs typeface="Times New Roman"/>
                        </a:rPr>
                        <a:t>9</a:t>
                      </a:r>
                      <a:endParaRPr lang="ru-RU" sz="1000" dirty="0">
                        <a:solidFill>
                          <a:srgbClr val="3015FF"/>
                        </a:solidFill>
                        <a:latin typeface="Calibri"/>
                        <a:ea typeface="Times New Roman"/>
                        <a:cs typeface="Times New Roman"/>
                      </a:endParaRPr>
                    </a:p>
                  </a:txBody>
                  <a:tcPr marL="61633" marR="6163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26,85</a:t>
                      </a:r>
                      <a:endParaRPr lang="ru-RU" sz="1000" b="1" dirty="0">
                        <a:solidFill>
                          <a:srgbClr val="3015FF"/>
                        </a:solidFill>
                        <a:latin typeface="Calibri"/>
                        <a:ea typeface="Times New Roman"/>
                        <a:cs typeface="Times New Roman"/>
                      </a:endParaRPr>
                    </a:p>
                  </a:txBody>
                  <a:tcPr marL="61633" marR="61633"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2,25</a:t>
                      </a:r>
                      <a:endParaRPr lang="ru-RU" sz="1000" b="1" dirty="0">
                        <a:solidFill>
                          <a:srgbClr val="3015FF"/>
                        </a:solidFill>
                        <a:latin typeface="Calibri"/>
                        <a:ea typeface="Times New Roman"/>
                        <a:cs typeface="Times New Roman"/>
                      </a:endParaRPr>
                    </a:p>
                  </a:txBody>
                  <a:tcPr marL="61633" marR="61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720,92</a:t>
                      </a:r>
                      <a:endParaRPr lang="ru-RU" sz="1000" b="1" dirty="0">
                        <a:solidFill>
                          <a:srgbClr val="3015FF"/>
                        </a:solidFill>
                        <a:latin typeface="Calibri"/>
                        <a:ea typeface="Times New Roman"/>
                        <a:cs typeface="Times New Roman"/>
                      </a:endParaRPr>
                    </a:p>
                  </a:txBody>
                  <a:tcPr marL="61633" marR="61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60,41</a:t>
                      </a:r>
                      <a:endParaRPr lang="ru-RU" sz="1000" b="1" dirty="0">
                        <a:solidFill>
                          <a:srgbClr val="3015FF"/>
                        </a:solidFill>
                        <a:latin typeface="Calibri"/>
                        <a:ea typeface="Times New Roman"/>
                        <a:cs typeface="Times New Roman"/>
                      </a:endParaRPr>
                    </a:p>
                  </a:txBody>
                  <a:tcPr marL="61633" marR="61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r>
                        <a:rPr lang="ru-RU" sz="1300" b="1">
                          <a:solidFill>
                            <a:srgbClr val="3015FF"/>
                          </a:solidFill>
                          <a:latin typeface="Times New Roman"/>
                          <a:ea typeface="Times New Roman"/>
                          <a:cs typeface="Times New Roman"/>
                        </a:rPr>
                        <a:t>2,369</a:t>
                      </a:r>
                      <a:endParaRPr lang="ru-RU" sz="1000" b="1">
                        <a:solidFill>
                          <a:srgbClr val="3015FF"/>
                        </a:solidFill>
                        <a:latin typeface="Calibri"/>
                        <a:ea typeface="Times New Roman"/>
                        <a:cs typeface="Times New Roman"/>
                      </a:endParaRPr>
                    </a:p>
                  </a:txBody>
                  <a:tcPr marL="61633" marR="61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0,0001</a:t>
                      </a:r>
                      <a:endParaRPr lang="ru-RU" sz="1000" b="1" dirty="0">
                        <a:solidFill>
                          <a:srgbClr val="3015FF"/>
                        </a:solidFill>
                        <a:latin typeface="Calibri"/>
                        <a:ea typeface="Times New Roman"/>
                        <a:cs typeface="Times New Roman"/>
                      </a:endParaRPr>
                    </a:p>
                  </a:txBody>
                  <a:tcPr marL="61633" marR="61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0,01</a:t>
                      </a:r>
                      <a:endParaRPr lang="ru-RU" sz="1000" b="1" dirty="0">
                        <a:solidFill>
                          <a:srgbClr val="3015FF"/>
                        </a:solidFill>
                        <a:latin typeface="Calibri"/>
                        <a:ea typeface="Times New Roman"/>
                        <a:cs typeface="Times New Roman"/>
                      </a:endParaRPr>
                    </a:p>
                  </a:txBody>
                  <a:tcPr marL="61633" marR="61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r>
              <a:tr h="189174">
                <a:tc>
                  <a:txBody>
                    <a:bodyPr/>
                    <a:lstStyle/>
                    <a:p>
                      <a:pPr algn="ctr">
                        <a:lnSpc>
                          <a:spcPct val="115000"/>
                        </a:lnSpc>
                        <a:spcAft>
                          <a:spcPts val="0"/>
                        </a:spcAft>
                      </a:pPr>
                      <a:r>
                        <a:rPr lang="en-US" sz="1300" b="1" dirty="0">
                          <a:solidFill>
                            <a:srgbClr val="3015FF"/>
                          </a:solidFill>
                          <a:latin typeface="Times New Roman"/>
                          <a:ea typeface="Times New Roman"/>
                          <a:cs typeface="Times New Roman"/>
                        </a:rPr>
                        <a:t>10</a:t>
                      </a:r>
                      <a:endParaRPr lang="ru-RU" sz="1000" dirty="0">
                        <a:solidFill>
                          <a:srgbClr val="3015FF"/>
                        </a:solidFill>
                        <a:latin typeface="Calibri"/>
                        <a:ea typeface="Times New Roman"/>
                        <a:cs typeface="Times New Roman"/>
                      </a:endParaRPr>
                    </a:p>
                  </a:txBody>
                  <a:tcPr marL="61633" marR="6163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37,43</a:t>
                      </a:r>
                      <a:endParaRPr lang="ru-RU" sz="1000" b="1" dirty="0">
                        <a:solidFill>
                          <a:srgbClr val="3015FF"/>
                        </a:solidFill>
                        <a:latin typeface="Calibri"/>
                        <a:ea typeface="Times New Roman"/>
                        <a:cs typeface="Times New Roman"/>
                      </a:endParaRPr>
                    </a:p>
                  </a:txBody>
                  <a:tcPr marL="61633" marR="61633"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3,05</a:t>
                      </a:r>
                      <a:endParaRPr lang="ru-RU" sz="1000" b="1" dirty="0">
                        <a:solidFill>
                          <a:srgbClr val="3015FF"/>
                        </a:solidFill>
                        <a:latin typeface="Calibri"/>
                        <a:ea typeface="Times New Roman"/>
                        <a:cs typeface="Times New Roman"/>
                      </a:endParaRPr>
                    </a:p>
                  </a:txBody>
                  <a:tcPr marL="61633" marR="61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1401,00</a:t>
                      </a:r>
                      <a:endParaRPr lang="ru-RU" sz="1000" b="1" dirty="0">
                        <a:solidFill>
                          <a:srgbClr val="3015FF"/>
                        </a:solidFill>
                        <a:latin typeface="Calibri"/>
                        <a:ea typeface="Times New Roman"/>
                        <a:cs typeface="Times New Roman"/>
                      </a:endParaRPr>
                    </a:p>
                  </a:txBody>
                  <a:tcPr marL="61633" marR="61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114,16</a:t>
                      </a:r>
                      <a:endParaRPr lang="ru-RU" sz="1000" b="1" dirty="0">
                        <a:solidFill>
                          <a:srgbClr val="3015FF"/>
                        </a:solidFill>
                        <a:latin typeface="Calibri"/>
                        <a:ea typeface="Times New Roman"/>
                        <a:cs typeface="Times New Roman"/>
                      </a:endParaRPr>
                    </a:p>
                  </a:txBody>
                  <a:tcPr marL="61633" marR="61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3,290</a:t>
                      </a:r>
                      <a:endParaRPr lang="ru-RU" sz="1000" b="1" dirty="0">
                        <a:solidFill>
                          <a:srgbClr val="3015FF"/>
                        </a:solidFill>
                        <a:latin typeface="Calibri"/>
                        <a:ea typeface="Times New Roman"/>
                        <a:cs typeface="Times New Roman"/>
                      </a:endParaRPr>
                    </a:p>
                  </a:txBody>
                  <a:tcPr marL="61633" marR="61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0,8646</a:t>
                      </a:r>
                      <a:endParaRPr lang="ru-RU" sz="1000" b="1" dirty="0">
                        <a:solidFill>
                          <a:srgbClr val="3015FF"/>
                        </a:solidFill>
                        <a:latin typeface="Calibri"/>
                        <a:ea typeface="Times New Roman"/>
                        <a:cs typeface="Times New Roman"/>
                      </a:endParaRPr>
                    </a:p>
                  </a:txBody>
                  <a:tcPr marL="61633" marR="61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0,48</a:t>
                      </a:r>
                      <a:endParaRPr lang="ru-RU" sz="1000" b="1" dirty="0">
                        <a:solidFill>
                          <a:srgbClr val="3015FF"/>
                        </a:solidFill>
                        <a:latin typeface="Calibri"/>
                        <a:ea typeface="Times New Roman"/>
                        <a:cs typeface="Times New Roman"/>
                      </a:endParaRPr>
                    </a:p>
                  </a:txBody>
                  <a:tcPr marL="61633" marR="61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r>
              <a:tr h="136030">
                <a:tc>
                  <a:txBody>
                    <a:bodyPr/>
                    <a:lstStyle/>
                    <a:p>
                      <a:pPr algn="ctr">
                        <a:lnSpc>
                          <a:spcPct val="115000"/>
                        </a:lnSpc>
                        <a:spcAft>
                          <a:spcPts val="0"/>
                        </a:spcAft>
                      </a:pPr>
                      <a:endParaRPr lang="ru-RU" sz="1000" dirty="0">
                        <a:solidFill>
                          <a:srgbClr val="3015FF"/>
                        </a:solidFill>
                        <a:latin typeface="Calibri"/>
                        <a:ea typeface="Times New Roman"/>
                        <a:cs typeface="Times New Roman"/>
                      </a:endParaRPr>
                    </a:p>
                  </a:txBody>
                  <a:tcPr marL="61633" marR="6163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267,7</a:t>
                      </a:r>
                      <a:endParaRPr lang="ru-RU" sz="1000" b="1" dirty="0">
                        <a:solidFill>
                          <a:srgbClr val="3015FF"/>
                        </a:solidFill>
                        <a:latin typeface="Calibri"/>
                        <a:ea typeface="Times New Roman"/>
                        <a:cs typeface="Times New Roman"/>
                      </a:endParaRPr>
                    </a:p>
                  </a:txBody>
                  <a:tcPr marL="61633" marR="61633"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23,625</a:t>
                      </a:r>
                      <a:endParaRPr lang="ru-RU" sz="1000" b="1" dirty="0">
                        <a:solidFill>
                          <a:srgbClr val="3015FF"/>
                        </a:solidFill>
                        <a:latin typeface="Calibri"/>
                        <a:ea typeface="Times New Roman"/>
                        <a:cs typeface="Times New Roman"/>
                      </a:endParaRPr>
                    </a:p>
                  </a:txBody>
                  <a:tcPr marL="61633" marR="61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7550,57</a:t>
                      </a:r>
                      <a:endParaRPr lang="ru-RU" sz="1000" b="1" dirty="0">
                        <a:solidFill>
                          <a:srgbClr val="3015FF"/>
                        </a:solidFill>
                        <a:latin typeface="Calibri"/>
                        <a:ea typeface="Times New Roman"/>
                        <a:cs typeface="Times New Roman"/>
                      </a:endParaRPr>
                    </a:p>
                  </a:txBody>
                  <a:tcPr marL="61633" marR="61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665,87</a:t>
                      </a:r>
                      <a:endParaRPr lang="ru-RU" sz="1000" b="1" dirty="0">
                        <a:solidFill>
                          <a:srgbClr val="3015FF"/>
                        </a:solidFill>
                        <a:latin typeface="Calibri"/>
                        <a:ea typeface="Times New Roman"/>
                        <a:cs typeface="Times New Roman"/>
                      </a:endParaRPr>
                    </a:p>
                  </a:txBody>
                  <a:tcPr marL="61633" marR="61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l">
                        <a:lnSpc>
                          <a:spcPct val="115000"/>
                        </a:lnSpc>
                        <a:spcAft>
                          <a:spcPts val="0"/>
                        </a:spcAft>
                      </a:pPr>
                      <a:endParaRPr lang="en-US" sz="1300" b="1" dirty="0">
                        <a:solidFill>
                          <a:srgbClr val="3015FF"/>
                        </a:solidFill>
                        <a:latin typeface="Times New Roman"/>
                        <a:ea typeface="Times New Roman"/>
                        <a:cs typeface="Times New Roman"/>
                      </a:endParaRP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2,91</a:t>
                      </a:r>
                      <a:endParaRPr lang="ru-RU" sz="1000" b="1" dirty="0">
                        <a:solidFill>
                          <a:srgbClr val="3015FF"/>
                        </a:solidFill>
                        <a:latin typeface="Calibri"/>
                        <a:ea typeface="Times New Roman"/>
                        <a:cs typeface="Times New Roman"/>
                      </a:endParaRPr>
                    </a:p>
                  </a:txBody>
                  <a:tcPr marL="61633" marR="61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lnSpc>
                          <a:spcPct val="115000"/>
                        </a:lnSpc>
                        <a:spcAft>
                          <a:spcPts val="0"/>
                        </a:spcAft>
                      </a:pPr>
                      <a:r>
                        <a:rPr lang="ru-RU" sz="1300" b="1" dirty="0">
                          <a:solidFill>
                            <a:srgbClr val="3015FF"/>
                          </a:solidFill>
                          <a:latin typeface="Times New Roman"/>
                          <a:ea typeface="Times New Roman"/>
                          <a:cs typeface="Times New Roman"/>
                        </a:rPr>
                        <a:t>3,16</a:t>
                      </a:r>
                      <a:endParaRPr lang="ru-RU" sz="1000" b="1" dirty="0">
                        <a:solidFill>
                          <a:srgbClr val="3015FF"/>
                        </a:solidFill>
                        <a:latin typeface="Calibri"/>
                        <a:ea typeface="Times New Roman"/>
                        <a:cs typeface="Times New Roman"/>
                      </a:endParaRPr>
                    </a:p>
                  </a:txBody>
                  <a:tcPr marL="61633" marR="61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r>
            </a:tbl>
          </a:graphicData>
        </a:graphic>
      </p:graphicFrame>
      <p:pic>
        <p:nvPicPr>
          <p:cNvPr id="4" name="Picture 1"/>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42844" y="6643710"/>
            <a:ext cx="107145" cy="214290"/>
          </a:xfrm>
          <a:prstGeom prst="rect">
            <a:avLst/>
          </a:prstGeom>
          <a:noFill/>
        </p:spPr>
      </p:pic>
      <p:sp>
        <p:nvSpPr>
          <p:cNvPr id="5" name="Прямоугольник 4"/>
          <p:cNvSpPr/>
          <p:nvPr/>
        </p:nvSpPr>
        <p:spPr>
          <a:xfrm>
            <a:off x="1928794" y="0"/>
            <a:ext cx="3143272" cy="369332"/>
          </a:xfrm>
          <a:prstGeom prst="rect">
            <a:avLst/>
          </a:prstGeom>
        </p:spPr>
        <p:txBody>
          <a:bodyPr wrap="square">
            <a:spAutoFit/>
          </a:bodyPr>
          <a:lstStyle/>
          <a:p>
            <a:r>
              <a:rPr lang="en-US" b="1" dirty="0" smtClean="0">
                <a:solidFill>
                  <a:srgbClr val="3015FF"/>
                </a:solidFill>
                <a:latin typeface="Times New Roman" pitchFamily="18" charset="0"/>
                <a:cs typeface="Times New Roman" pitchFamily="18" charset="0"/>
              </a:rPr>
              <a:t>Summary table of data</a:t>
            </a:r>
            <a:endParaRPr lang="ru-RU" dirty="0"/>
          </a:p>
        </p:txBody>
      </p:sp>
      <p:sp>
        <p:nvSpPr>
          <p:cNvPr id="6" name="Прямоугольник 5"/>
          <p:cNvSpPr/>
          <p:nvPr/>
        </p:nvSpPr>
        <p:spPr>
          <a:xfrm>
            <a:off x="0" y="3786190"/>
            <a:ext cx="6215074" cy="338554"/>
          </a:xfrm>
          <a:prstGeom prst="rect">
            <a:avLst/>
          </a:prstGeom>
        </p:spPr>
        <p:txBody>
          <a:bodyPr wrap="square">
            <a:spAutoFit/>
          </a:bodyPr>
          <a:lstStyle/>
          <a:p>
            <a:r>
              <a:rPr lang="en-US" sz="1600" b="1" dirty="0" smtClean="0">
                <a:solidFill>
                  <a:srgbClr val="3015FF"/>
                </a:solidFill>
                <a:latin typeface="Times New Roman" pitchFamily="18" charset="0"/>
                <a:cs typeface="Times New Roman" pitchFamily="18" charset="0"/>
              </a:rPr>
              <a:t>The auxiliary table for calculation of coefficients of regression</a:t>
            </a:r>
            <a:endParaRPr lang="ru-RU" sz="16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Прямоугольник 2"/>
          <p:cNvSpPr/>
          <p:nvPr/>
        </p:nvSpPr>
        <p:spPr>
          <a:xfrm>
            <a:off x="142844" y="357166"/>
            <a:ext cx="8358246" cy="369332"/>
          </a:xfrm>
          <a:prstGeom prst="rect">
            <a:avLst/>
          </a:prstGeom>
        </p:spPr>
        <p:txBody>
          <a:bodyPr wrap="square">
            <a:spAutoFit/>
          </a:bodyPr>
          <a:lstStyle/>
          <a:p>
            <a:r>
              <a:rPr lang="en-US" b="1" dirty="0" smtClean="0">
                <a:solidFill>
                  <a:srgbClr val="3015FF"/>
                </a:solidFill>
                <a:latin typeface="Times New Roman" pitchFamily="18" charset="0"/>
                <a:cs typeface="Times New Roman" pitchFamily="18" charset="0"/>
              </a:rPr>
              <a:t>Let's calculate coefficients of linear regression on the given formulas:</a:t>
            </a:r>
            <a:endParaRPr lang="ru-RU" b="1" dirty="0">
              <a:solidFill>
                <a:srgbClr val="3015FF"/>
              </a:solidFill>
              <a:latin typeface="Times New Roman" pitchFamily="18" charset="0"/>
              <a:cs typeface="Times New Roman" pitchFamily="18" charset="0"/>
            </a:endParaRPr>
          </a:p>
        </p:txBody>
      </p:sp>
      <p:pic>
        <p:nvPicPr>
          <p:cNvPr id="4"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85720" y="857232"/>
            <a:ext cx="2517445" cy="1214446"/>
          </a:xfrm>
          <a:prstGeom prst="rect">
            <a:avLst/>
          </a:prstGeom>
          <a:noFill/>
        </p:spPr>
      </p:pic>
      <p:sp>
        <p:nvSpPr>
          <p:cNvPr id="5" name="Прямоугольник 4"/>
          <p:cNvSpPr/>
          <p:nvPr/>
        </p:nvSpPr>
        <p:spPr>
          <a:xfrm>
            <a:off x="142844" y="2357430"/>
            <a:ext cx="8072494" cy="369332"/>
          </a:xfrm>
          <a:prstGeom prst="rect">
            <a:avLst/>
          </a:prstGeom>
        </p:spPr>
        <p:txBody>
          <a:bodyPr wrap="square">
            <a:spAutoFit/>
          </a:bodyPr>
          <a:lstStyle/>
          <a:p>
            <a:r>
              <a:rPr lang="en-US" b="1" dirty="0" smtClean="0">
                <a:solidFill>
                  <a:srgbClr val="3015FF"/>
                </a:solidFill>
                <a:latin typeface="Times New Roman" pitchFamily="18" charset="0"/>
                <a:cs typeface="Times New Roman" pitchFamily="18" charset="0"/>
              </a:rPr>
              <a:t>Thus, required regression dependence looks like:</a:t>
            </a:r>
            <a:endParaRPr lang="ru-RU" b="1" dirty="0">
              <a:solidFill>
                <a:srgbClr val="3015FF"/>
              </a:solidFill>
              <a:latin typeface="Times New Roman" pitchFamily="18" charset="0"/>
              <a:cs typeface="Times New Roman" pitchFamily="18" charset="0"/>
            </a:endParaRPr>
          </a:p>
        </p:txBody>
      </p:sp>
      <p:sp>
        <p:nvSpPr>
          <p:cNvPr id="6" name="Прямоугольник 5"/>
          <p:cNvSpPr/>
          <p:nvPr/>
        </p:nvSpPr>
        <p:spPr>
          <a:xfrm>
            <a:off x="142844" y="3214686"/>
            <a:ext cx="5500726" cy="369332"/>
          </a:xfrm>
          <a:prstGeom prst="rect">
            <a:avLst/>
          </a:prstGeom>
        </p:spPr>
        <p:txBody>
          <a:bodyPr wrap="square">
            <a:spAutoFit/>
          </a:bodyPr>
          <a:lstStyle/>
          <a:p>
            <a:r>
              <a:rPr lang="en-US" b="1" dirty="0" smtClean="0">
                <a:solidFill>
                  <a:srgbClr val="3015FF"/>
                </a:solidFill>
                <a:latin typeface="Times New Roman" pitchFamily="18" charset="0"/>
                <a:cs typeface="Times New Roman" pitchFamily="18" charset="0"/>
              </a:rPr>
              <a:t>Let's find determination coefficient on a formula:</a:t>
            </a:r>
            <a:endParaRPr lang="ru-RU" b="1" dirty="0">
              <a:solidFill>
                <a:srgbClr val="3015FF"/>
              </a:solidFill>
              <a:latin typeface="Times New Roman" pitchFamily="18" charset="0"/>
              <a:cs typeface="Times New Roman" pitchFamily="18" charset="0"/>
            </a:endParaRPr>
          </a:p>
        </p:txBody>
      </p:sp>
      <p:pic>
        <p:nvPicPr>
          <p:cNvPr id="7" name="Picture 3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42844" y="4000504"/>
            <a:ext cx="800106" cy="500066"/>
          </a:xfrm>
          <a:prstGeom prst="rect">
            <a:avLst/>
          </a:prstGeom>
          <a:noFill/>
        </p:spPr>
      </p:pic>
      <p:pic>
        <p:nvPicPr>
          <p:cNvPr id="8" name="Picture 35"/>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142976" y="3643314"/>
            <a:ext cx="1071570" cy="432749"/>
          </a:xfrm>
          <a:prstGeom prst="rect">
            <a:avLst/>
          </a:prstGeom>
          <a:noFill/>
        </p:spPr>
      </p:pic>
      <p:pic>
        <p:nvPicPr>
          <p:cNvPr id="9" name="Picture 38"/>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071538" y="4429132"/>
            <a:ext cx="1143008" cy="470650"/>
          </a:xfrm>
          <a:prstGeom prst="rect">
            <a:avLst/>
          </a:prstGeom>
          <a:noFill/>
        </p:spPr>
      </p:pic>
      <p:cxnSp>
        <p:nvCxnSpPr>
          <p:cNvPr id="10" name="AutoShape 40"/>
          <p:cNvCxnSpPr>
            <a:cxnSpLocks noChangeShapeType="1"/>
          </p:cNvCxnSpPr>
          <p:nvPr/>
        </p:nvCxnSpPr>
        <p:spPr bwMode="auto">
          <a:xfrm>
            <a:off x="1000100" y="4286256"/>
            <a:ext cx="1357322" cy="1588"/>
          </a:xfrm>
          <a:prstGeom prst="straightConnector1">
            <a:avLst/>
          </a:prstGeom>
          <a:noFill/>
          <a:ln w="22225">
            <a:solidFill>
              <a:srgbClr val="000000"/>
            </a:solidFill>
            <a:round/>
            <a:headEnd/>
            <a:tailEnd/>
          </a:ln>
        </p:spPr>
      </p:cxnSp>
      <p:sp>
        <p:nvSpPr>
          <p:cNvPr id="11" name="Text Box 41"/>
          <p:cNvSpPr txBox="1">
            <a:spLocks noChangeArrowheads="1"/>
          </p:cNvSpPr>
          <p:nvPr/>
        </p:nvSpPr>
        <p:spPr bwMode="auto">
          <a:xfrm>
            <a:off x="1214414" y="4000504"/>
            <a:ext cx="138112" cy="2619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300" b="0" i="1" u="none" strike="noStrike" cap="none" normalizeH="0" baseline="0" dirty="0" err="1" smtClean="0">
                <a:ln>
                  <a:noFill/>
                </a:ln>
                <a:solidFill>
                  <a:schemeClr val="tx1"/>
                </a:solidFill>
                <a:effectLst/>
                <a:latin typeface="Times New Roman" pitchFamily="18" charset="0"/>
              </a:rPr>
              <a:t>i</a:t>
            </a:r>
            <a:endParaRPr kumimoji="0" lang="ru-RU" sz="1300" b="0" i="0" u="none" strike="noStrike" cap="none" normalizeH="0" baseline="0" dirty="0" smtClean="0">
              <a:ln>
                <a:noFill/>
              </a:ln>
              <a:solidFill>
                <a:schemeClr val="tx1"/>
              </a:solidFill>
              <a:effectLst/>
              <a:latin typeface="Arial" pitchFamily="34" charset="0"/>
            </a:endParaRPr>
          </a:p>
        </p:txBody>
      </p:sp>
      <p:sp>
        <p:nvSpPr>
          <p:cNvPr id="12" name="Text Box 41"/>
          <p:cNvSpPr txBox="1">
            <a:spLocks noChangeArrowheads="1"/>
          </p:cNvSpPr>
          <p:nvPr/>
        </p:nvSpPr>
        <p:spPr bwMode="auto">
          <a:xfrm>
            <a:off x="1214414" y="4786322"/>
            <a:ext cx="138112" cy="2619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300" b="0" i="1" u="none" strike="noStrike" cap="none" normalizeH="0" baseline="0" dirty="0" err="1" smtClean="0">
                <a:ln>
                  <a:noFill/>
                </a:ln>
                <a:solidFill>
                  <a:schemeClr val="tx1"/>
                </a:solidFill>
                <a:effectLst/>
                <a:latin typeface="Times New Roman" pitchFamily="18" charset="0"/>
              </a:rPr>
              <a:t>i</a:t>
            </a:r>
            <a:endParaRPr kumimoji="0" lang="ru-RU" sz="1300" b="0" i="0" u="none" strike="noStrike" cap="none" normalizeH="0" baseline="0" dirty="0" smtClean="0">
              <a:ln>
                <a:noFill/>
              </a:ln>
              <a:solidFill>
                <a:schemeClr val="tx1"/>
              </a:solidFill>
              <a:effectLst/>
              <a:latin typeface="Arial" pitchFamily="34" charset="0"/>
            </a:endParaRPr>
          </a:p>
        </p:txBody>
      </p:sp>
      <p:sp>
        <p:nvSpPr>
          <p:cNvPr id="13" name="Text Box 42"/>
          <p:cNvSpPr txBox="1">
            <a:spLocks noChangeArrowheads="1"/>
          </p:cNvSpPr>
          <p:nvPr/>
        </p:nvSpPr>
        <p:spPr bwMode="auto">
          <a:xfrm>
            <a:off x="1142976" y="3429000"/>
            <a:ext cx="211137" cy="263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300" b="0" i="1" u="none" strike="noStrike" cap="none" normalizeH="0" baseline="0" dirty="0" smtClean="0">
                <a:ln>
                  <a:noFill/>
                </a:ln>
                <a:solidFill>
                  <a:schemeClr val="tx1"/>
                </a:solidFill>
                <a:effectLst/>
                <a:latin typeface="Times New Roman" pitchFamily="18" charset="0"/>
              </a:rPr>
              <a:t>n</a:t>
            </a:r>
            <a:endParaRPr kumimoji="0" lang="ru-RU" sz="1300" b="0" i="0" u="none" strike="noStrike" cap="none" normalizeH="0" baseline="0" dirty="0" smtClean="0">
              <a:ln>
                <a:noFill/>
              </a:ln>
              <a:solidFill>
                <a:schemeClr val="tx1"/>
              </a:solidFill>
              <a:effectLst/>
              <a:latin typeface="Arial" pitchFamily="34" charset="0"/>
            </a:endParaRPr>
          </a:p>
        </p:txBody>
      </p:sp>
      <p:sp>
        <p:nvSpPr>
          <p:cNvPr id="14" name="Text Box 42"/>
          <p:cNvSpPr txBox="1">
            <a:spLocks noChangeArrowheads="1"/>
          </p:cNvSpPr>
          <p:nvPr/>
        </p:nvSpPr>
        <p:spPr bwMode="auto">
          <a:xfrm>
            <a:off x="1142976" y="4214818"/>
            <a:ext cx="211137" cy="263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300" b="0" i="1" u="none" strike="noStrike" cap="none" normalizeH="0" baseline="0" dirty="0" smtClean="0">
                <a:ln>
                  <a:noFill/>
                </a:ln>
                <a:solidFill>
                  <a:schemeClr val="tx1"/>
                </a:solidFill>
                <a:effectLst/>
                <a:latin typeface="Times New Roman" pitchFamily="18" charset="0"/>
              </a:rPr>
              <a:t>n</a:t>
            </a:r>
            <a:endParaRPr kumimoji="0" lang="ru-RU" sz="1300" b="0" i="0" u="none" strike="noStrike" cap="none" normalizeH="0" baseline="0" dirty="0" smtClean="0">
              <a:ln>
                <a:noFill/>
              </a:ln>
              <a:solidFill>
                <a:schemeClr val="tx1"/>
              </a:solidFill>
              <a:effectLst/>
              <a:latin typeface="Arial" pitchFamily="34" charset="0"/>
            </a:endParaRPr>
          </a:p>
        </p:txBody>
      </p:sp>
      <p:graphicFrame>
        <p:nvGraphicFramePr>
          <p:cNvPr id="15" name="Таблица 14"/>
          <p:cNvGraphicFramePr>
            <a:graphicFrameLocks noGrp="1"/>
          </p:cNvGraphicFramePr>
          <p:nvPr/>
        </p:nvGraphicFramePr>
        <p:xfrm>
          <a:off x="214282" y="5000636"/>
          <a:ext cx="3048000" cy="736092"/>
        </p:xfrm>
        <a:graphic>
          <a:graphicData uri="http://schemas.openxmlformats.org/drawingml/2006/table">
            <a:tbl>
              <a:tblPr/>
              <a:tblGrid>
                <a:gridCol w="2141220"/>
                <a:gridCol w="906780"/>
              </a:tblGrid>
              <a:tr h="238125">
                <a:tc gridSpan="2">
                  <a:txBody>
                    <a:bodyPr/>
                    <a:lstStyle/>
                    <a:p>
                      <a:pPr algn="ctr">
                        <a:lnSpc>
                          <a:spcPct val="115000"/>
                        </a:lnSpc>
                        <a:spcAft>
                          <a:spcPts val="0"/>
                        </a:spcAft>
                      </a:pPr>
                      <a:r>
                        <a:rPr lang="en-US" sz="1400" b="1" noProof="0" dirty="0" smtClean="0">
                          <a:solidFill>
                            <a:srgbClr val="000000"/>
                          </a:solidFill>
                          <a:latin typeface="Times New Roman"/>
                          <a:ea typeface="Times New Roman"/>
                          <a:cs typeface="Times New Roman"/>
                        </a:rPr>
                        <a:t>Regression</a:t>
                      </a:r>
                      <a:r>
                        <a:rPr lang="en-US" sz="1400" b="1" baseline="0" noProof="0" dirty="0" smtClean="0">
                          <a:solidFill>
                            <a:srgbClr val="000000"/>
                          </a:solidFill>
                          <a:latin typeface="Times New Roman"/>
                          <a:ea typeface="Times New Roman"/>
                          <a:cs typeface="Times New Roman"/>
                        </a:rPr>
                        <a:t> Statistics</a:t>
                      </a:r>
                      <a:endParaRPr lang="ru-RU" sz="1100" noProof="0" dirty="0">
                        <a:latin typeface="Calibri"/>
                        <a:ea typeface="Times New Roman"/>
                        <a:cs typeface="Times New Roman"/>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chemeClr val="bg2">
                        <a:lumMod val="75000"/>
                      </a:schemeClr>
                    </a:solidFill>
                  </a:tcPr>
                </a:tc>
                <a:tc hMerge="1">
                  <a:txBody>
                    <a:bodyPr/>
                    <a:lstStyle/>
                    <a:p>
                      <a:endParaRPr lang="ru-RU"/>
                    </a:p>
                  </a:txBody>
                  <a:tcPr/>
                </a:tc>
              </a:tr>
              <a:tr h="238125">
                <a:tc>
                  <a:txBody>
                    <a:bodyPr/>
                    <a:lstStyle/>
                    <a:p>
                      <a:pPr>
                        <a:lnSpc>
                          <a:spcPct val="115000"/>
                        </a:lnSpc>
                        <a:spcAft>
                          <a:spcPts val="0"/>
                        </a:spcAft>
                      </a:pPr>
                      <a:r>
                        <a:rPr lang="ru-RU" sz="1400" b="1" noProof="0" dirty="0" smtClean="0">
                          <a:solidFill>
                            <a:srgbClr val="000000"/>
                          </a:solidFill>
                          <a:latin typeface="Times New Roman"/>
                          <a:ea typeface="Times New Roman"/>
                          <a:cs typeface="Times New Roman"/>
                        </a:rPr>
                        <a:t>R-</a:t>
                      </a:r>
                      <a:r>
                        <a:rPr lang="en-US" sz="1400" b="1" noProof="0" dirty="0" smtClean="0">
                          <a:solidFill>
                            <a:srgbClr val="000000"/>
                          </a:solidFill>
                          <a:latin typeface="Times New Roman"/>
                          <a:ea typeface="Times New Roman"/>
                          <a:cs typeface="Times New Roman"/>
                        </a:rPr>
                        <a:t>square</a:t>
                      </a:r>
                      <a:endParaRPr lang="ru-RU" sz="1100" noProof="0" dirty="0">
                        <a:latin typeface="Calibri"/>
                        <a:ea typeface="Times New Roman"/>
                        <a:cs typeface="Times New Roman"/>
                      </a:endParaRPr>
                    </a:p>
                  </a:txBody>
                  <a:tcPr marL="68580" marR="68580" marT="0" marB="0">
                    <a:lnL w="12700" cap="flat" cmpd="sng" algn="ctr">
                      <a:solidFill>
                        <a:srgbClr val="8064A2"/>
                      </a:solidFill>
                      <a:prstDash val="solid"/>
                      <a:round/>
                      <a:headEnd type="none" w="med" len="med"/>
                      <a:tailEnd type="none" w="med" len="med"/>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chemeClr val="accent2">
                        <a:lumMod val="40000"/>
                        <a:lumOff val="60000"/>
                      </a:schemeClr>
                    </a:solidFill>
                  </a:tcPr>
                </a:tc>
                <a:tc>
                  <a:txBody>
                    <a:bodyPr/>
                    <a:lstStyle/>
                    <a:p>
                      <a:pPr algn="r">
                        <a:lnSpc>
                          <a:spcPct val="115000"/>
                        </a:lnSpc>
                        <a:spcAft>
                          <a:spcPts val="0"/>
                        </a:spcAft>
                      </a:pPr>
                      <a:r>
                        <a:rPr lang="uk-UA" sz="1400" b="0" i="0" dirty="0">
                          <a:solidFill>
                            <a:srgbClr val="000000"/>
                          </a:solidFill>
                          <a:latin typeface="Times New Roman"/>
                          <a:ea typeface="Times New Roman"/>
                          <a:cs typeface="Times New Roman"/>
                        </a:rPr>
                        <a:t>0,920855</a:t>
                      </a:r>
                      <a:endParaRPr lang="ru-RU" sz="1100" b="0" i="0" dirty="0">
                        <a:latin typeface="Calibri"/>
                        <a:ea typeface="Times New Roman"/>
                        <a:cs typeface="Times New Roman"/>
                      </a:endParaRPr>
                    </a:p>
                  </a:txBody>
                  <a:tcPr marL="68580" marR="68580" marT="0" marB="0">
                    <a:lnL>
                      <a:noFill/>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chemeClr val="accent2">
                        <a:lumMod val="40000"/>
                        <a:lumOff val="60000"/>
                      </a:schemeClr>
                    </a:solidFill>
                  </a:tcPr>
                </a:tc>
              </a:tr>
              <a:tr h="238125">
                <a:tc>
                  <a:txBody>
                    <a:bodyPr/>
                    <a:lstStyle/>
                    <a:p>
                      <a:pPr>
                        <a:lnSpc>
                          <a:spcPct val="115000"/>
                        </a:lnSpc>
                        <a:spcAft>
                          <a:spcPts val="0"/>
                        </a:spcAft>
                      </a:pPr>
                      <a:r>
                        <a:rPr lang="en-US" sz="1400" b="1" noProof="0" dirty="0" smtClean="0">
                          <a:solidFill>
                            <a:srgbClr val="000000"/>
                          </a:solidFill>
                          <a:latin typeface="Times New Roman"/>
                          <a:ea typeface="Times New Roman"/>
                          <a:cs typeface="Times New Roman"/>
                        </a:rPr>
                        <a:t>Observation</a:t>
                      </a:r>
                      <a:endParaRPr lang="ru-RU" sz="1100" noProof="0" dirty="0">
                        <a:latin typeface="Calibri"/>
                        <a:ea typeface="Times New Roman"/>
                        <a:cs typeface="Times New Roman"/>
                      </a:endParaRPr>
                    </a:p>
                  </a:txBody>
                  <a:tcPr marL="68580" marR="68580" marT="0" marB="0">
                    <a:lnL w="12700" cap="flat" cmpd="sng" algn="ctr">
                      <a:solidFill>
                        <a:srgbClr val="8064A2"/>
                      </a:solidFill>
                      <a:prstDash val="solid"/>
                      <a:round/>
                      <a:headEnd type="none" w="med" len="med"/>
                      <a:tailEnd type="none" w="med" len="med"/>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chemeClr val="accent5">
                        <a:lumMod val="75000"/>
                      </a:schemeClr>
                    </a:solidFill>
                  </a:tcPr>
                </a:tc>
                <a:tc>
                  <a:txBody>
                    <a:bodyPr/>
                    <a:lstStyle/>
                    <a:p>
                      <a:pPr algn="r">
                        <a:lnSpc>
                          <a:spcPct val="115000"/>
                        </a:lnSpc>
                        <a:spcAft>
                          <a:spcPts val="0"/>
                        </a:spcAft>
                      </a:pPr>
                      <a:r>
                        <a:rPr lang="uk-UA" sz="1400" b="0" i="0" dirty="0">
                          <a:solidFill>
                            <a:srgbClr val="000000"/>
                          </a:solidFill>
                          <a:latin typeface="Times New Roman"/>
                          <a:ea typeface="Times New Roman"/>
                          <a:cs typeface="Times New Roman"/>
                        </a:rPr>
                        <a:t>10</a:t>
                      </a:r>
                      <a:endParaRPr lang="ru-RU" sz="1100" b="0" i="0" dirty="0">
                        <a:latin typeface="Calibri"/>
                        <a:ea typeface="Times New Roman"/>
                        <a:cs typeface="Times New Roman"/>
                      </a:endParaRPr>
                    </a:p>
                  </a:txBody>
                  <a:tcPr marL="68580" marR="68580" marT="0" marB="0">
                    <a:lnL>
                      <a:noFill/>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chemeClr val="accent5">
                        <a:lumMod val="75000"/>
                      </a:schemeClr>
                    </a:solidFill>
                  </a:tcPr>
                </a:tc>
              </a:tr>
            </a:tbl>
          </a:graphicData>
        </a:graphic>
      </p:graphicFrame>
      <p:graphicFrame>
        <p:nvGraphicFramePr>
          <p:cNvPr id="16" name="Таблица 15"/>
          <p:cNvGraphicFramePr>
            <a:graphicFrameLocks noGrp="1"/>
          </p:cNvGraphicFramePr>
          <p:nvPr/>
        </p:nvGraphicFramePr>
        <p:xfrm>
          <a:off x="3286116" y="5000636"/>
          <a:ext cx="3649980" cy="776480"/>
        </p:xfrm>
        <a:graphic>
          <a:graphicData uri="http://schemas.openxmlformats.org/drawingml/2006/table">
            <a:tbl>
              <a:tblPr/>
              <a:tblGrid>
                <a:gridCol w="1762125"/>
                <a:gridCol w="1887855"/>
              </a:tblGrid>
              <a:tr h="285752">
                <a:tc gridSpan="2">
                  <a:txBody>
                    <a:bodyPr/>
                    <a:lstStyle/>
                    <a:p>
                      <a:pPr algn="ctr">
                        <a:lnSpc>
                          <a:spcPct val="115000"/>
                        </a:lnSpc>
                        <a:spcAft>
                          <a:spcPts val="0"/>
                        </a:spcAft>
                      </a:pPr>
                      <a:r>
                        <a:rPr lang="en-US" sz="1400" b="1" noProof="0" dirty="0" smtClean="0">
                          <a:solidFill>
                            <a:srgbClr val="000000"/>
                          </a:solidFill>
                          <a:latin typeface="Times New Roman"/>
                          <a:ea typeface="Times New Roman"/>
                          <a:cs typeface="Times New Roman"/>
                        </a:rPr>
                        <a:t>Coefficients </a:t>
                      </a:r>
                      <a:endParaRPr lang="ru-RU" sz="1100" noProof="0" dirty="0">
                        <a:latin typeface="Calibri"/>
                        <a:ea typeface="Times New Roman"/>
                        <a:cs typeface="Times New Roman"/>
                      </a:endParaRPr>
                    </a:p>
                  </a:txBody>
                  <a:tcPr marL="68580" marR="6858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hMerge="1">
                  <a:txBody>
                    <a:bodyPr/>
                    <a:lstStyle/>
                    <a:p>
                      <a:endParaRPr lang="ru-RU"/>
                    </a:p>
                  </a:txBody>
                  <a:tcPr/>
                </a:tc>
              </a:tr>
              <a:tr h="200025">
                <a:tc>
                  <a:txBody>
                    <a:bodyPr/>
                    <a:lstStyle/>
                    <a:p>
                      <a:pPr algn="ctr">
                        <a:lnSpc>
                          <a:spcPct val="115000"/>
                        </a:lnSpc>
                        <a:spcAft>
                          <a:spcPts val="0"/>
                        </a:spcAft>
                      </a:pPr>
                      <a:r>
                        <a:rPr lang="ru-RU" sz="1400" b="1" noProof="0" dirty="0" smtClean="0">
                          <a:solidFill>
                            <a:srgbClr val="000000"/>
                          </a:solidFill>
                          <a:latin typeface="Times New Roman"/>
                          <a:ea typeface="Times New Roman"/>
                          <a:cs typeface="Times New Roman"/>
                        </a:rPr>
                        <a:t>Y-</a:t>
                      </a:r>
                      <a:r>
                        <a:rPr lang="en-US" sz="1400" b="1" noProof="0" dirty="0" smtClean="0">
                          <a:solidFill>
                            <a:srgbClr val="000000"/>
                          </a:solidFill>
                          <a:latin typeface="Times New Roman"/>
                          <a:ea typeface="Times New Roman"/>
                          <a:cs typeface="Times New Roman"/>
                        </a:rPr>
                        <a:t>interacting</a:t>
                      </a:r>
                      <a:endParaRPr lang="ru-RU" sz="1100" noProof="0" dirty="0">
                        <a:latin typeface="Calibri"/>
                        <a:ea typeface="Times New Roman"/>
                        <a:cs typeface="Times New Roman"/>
                      </a:endParaRPr>
                    </a:p>
                  </a:txBody>
                  <a:tcPr marL="68580" marR="68580" marT="0" marB="0">
                    <a:lnL w="12700" cap="flat" cmpd="sng" algn="ctr">
                      <a:solidFill>
                        <a:srgbClr val="8064A2"/>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r>
                        <a:rPr lang="uk-UA" sz="1400" b="0" i="0" dirty="0">
                          <a:solidFill>
                            <a:srgbClr val="000000"/>
                          </a:solidFill>
                          <a:latin typeface="Times New Roman"/>
                          <a:ea typeface="Times New Roman"/>
                          <a:cs typeface="Times New Roman"/>
                        </a:rPr>
                        <a:t>0,033684</a:t>
                      </a:r>
                      <a:endParaRPr lang="ru-RU" sz="1100" b="0" i="0" dirty="0">
                        <a:latin typeface="Calibri"/>
                        <a:ea typeface="Times New Roman"/>
                        <a:cs typeface="Times New Roman"/>
                      </a:endParaRPr>
                    </a:p>
                  </a:txBody>
                  <a:tcPr marL="68580" marR="68580" marT="0" marB="0">
                    <a:lnL>
                      <a:noFill/>
                    </a:lnL>
                    <a:lnR w="12700" cap="flat" cmpd="sng" algn="ctr">
                      <a:solidFill>
                        <a:srgbClr val="8064A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chemeClr val="accent2">
                        <a:lumMod val="40000"/>
                        <a:lumOff val="60000"/>
                      </a:schemeClr>
                    </a:solidFill>
                  </a:tcPr>
                </a:tc>
              </a:tr>
              <a:tr h="200025">
                <a:tc>
                  <a:txBody>
                    <a:bodyPr/>
                    <a:lstStyle/>
                    <a:p>
                      <a:pPr algn="ctr">
                        <a:lnSpc>
                          <a:spcPct val="115000"/>
                        </a:lnSpc>
                        <a:spcAft>
                          <a:spcPts val="0"/>
                        </a:spcAft>
                      </a:pPr>
                      <a:r>
                        <a:rPr lang="en-US" sz="1400" b="1" noProof="0" dirty="0" smtClean="0">
                          <a:solidFill>
                            <a:srgbClr val="000000"/>
                          </a:solidFill>
                          <a:latin typeface="Times New Roman"/>
                          <a:ea typeface="Times New Roman"/>
                          <a:cs typeface="Times New Roman"/>
                        </a:rPr>
                        <a:t>independent</a:t>
                      </a:r>
                      <a:r>
                        <a:rPr lang="ru-RU" sz="1400" b="1" noProof="0" dirty="0" smtClean="0">
                          <a:solidFill>
                            <a:srgbClr val="000000"/>
                          </a:solidFill>
                          <a:latin typeface="Times New Roman"/>
                          <a:ea typeface="Times New Roman"/>
                          <a:cs typeface="Times New Roman"/>
                        </a:rPr>
                        <a:t> X</a:t>
                      </a:r>
                      <a:endParaRPr lang="ru-RU" sz="1100" noProof="0" dirty="0">
                        <a:latin typeface="Calibri"/>
                        <a:ea typeface="Times New Roman"/>
                        <a:cs typeface="Times New Roman"/>
                      </a:endParaRPr>
                    </a:p>
                  </a:txBody>
                  <a:tcPr marL="68580" marR="68580" marT="0" marB="0">
                    <a:lnL w="12700" cap="flat" cmpd="sng" algn="ctr">
                      <a:solidFill>
                        <a:srgbClr val="8064A2"/>
                      </a:solidFill>
                      <a:prstDash val="solid"/>
                      <a:round/>
                      <a:headEnd type="none" w="med" len="med"/>
                      <a:tailEnd type="none" w="med" len="med"/>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uk-UA" sz="1400" b="0" i="0" dirty="0">
                          <a:solidFill>
                            <a:srgbClr val="000000"/>
                          </a:solidFill>
                          <a:latin typeface="Times New Roman"/>
                          <a:ea typeface="Times New Roman"/>
                          <a:cs typeface="Times New Roman"/>
                        </a:rPr>
                        <a:t>0,086993</a:t>
                      </a:r>
                      <a:endParaRPr lang="ru-RU" sz="1100" b="0" i="0" dirty="0">
                        <a:latin typeface="Calibri"/>
                        <a:ea typeface="Times New Roman"/>
                        <a:cs typeface="Times New Roman"/>
                      </a:endParaRPr>
                    </a:p>
                  </a:txBody>
                  <a:tcPr marL="68580" marR="68580" marT="0" marB="0">
                    <a:lnL>
                      <a:noFill/>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chemeClr val="accent5">
                        <a:lumMod val="75000"/>
                      </a:schemeClr>
                    </a:solidFill>
                  </a:tcPr>
                </a:tc>
              </a:tr>
            </a:tbl>
          </a:graphicData>
        </a:graphic>
      </p:graphicFrame>
      <p:sp>
        <p:nvSpPr>
          <p:cNvPr id="18" name="Rectangle 7"/>
          <p:cNvSpPr>
            <a:spLocks noChangeArrowheads="1"/>
          </p:cNvSpPr>
          <p:nvPr/>
        </p:nvSpPr>
        <p:spPr bwMode="auto">
          <a:xfrm>
            <a:off x="3786182" y="5857892"/>
            <a:ext cx="428596"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1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a:t>
            </a:r>
            <a:endParaRPr kumimoji="0" lang="ru-RU"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endParaRPr>
          </a:p>
        </p:txBody>
      </p:sp>
      <p:pic>
        <p:nvPicPr>
          <p:cNvPr id="39938" name="Picture 2"/>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3786182" y="1071546"/>
            <a:ext cx="4071966" cy="551178"/>
          </a:xfrm>
          <a:prstGeom prst="rect">
            <a:avLst/>
          </a:prstGeom>
          <a:noFill/>
        </p:spPr>
      </p:pic>
      <p:pic>
        <p:nvPicPr>
          <p:cNvPr id="39937" name="Picture 1"/>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3786182" y="1785926"/>
            <a:ext cx="4143404" cy="539934"/>
          </a:xfrm>
          <a:prstGeom prst="rect">
            <a:avLst/>
          </a:prstGeom>
          <a:noFill/>
        </p:spPr>
      </p:pic>
      <p:sp>
        <p:nvSpPr>
          <p:cNvPr id="39939"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39940" name="Rectangle 4"/>
          <p:cNvSpPr>
            <a:spLocks noChangeArrowheads="1"/>
          </p:cNvSpPr>
          <p:nvPr/>
        </p:nvSpPr>
        <p:spPr bwMode="auto">
          <a:xfrm>
            <a:off x="0" y="9239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3994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39941" name="Picture 5"/>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85720" y="2857496"/>
            <a:ext cx="3286148" cy="373426"/>
          </a:xfrm>
          <a:prstGeom prst="rect">
            <a:avLst/>
          </a:prstGeom>
          <a:noFill/>
        </p:spPr>
      </p:pic>
      <p:sp>
        <p:nvSpPr>
          <p:cNvPr id="39944"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39943" name="Picture 7"/>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2000232" y="3786190"/>
            <a:ext cx="4071966" cy="732039"/>
          </a:xfrm>
          <a:prstGeom prst="rect">
            <a:avLst/>
          </a:prstGeom>
          <a:noFill/>
        </p:spPr>
      </p:pic>
      <p:pic>
        <p:nvPicPr>
          <p:cNvPr id="30" name="Picture 5"/>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357158" y="5857892"/>
            <a:ext cx="3500462" cy="397780"/>
          </a:xfrm>
          <a:prstGeom prst="rect">
            <a:avLst/>
          </a:prstGeom>
          <a:noFill/>
        </p:spPr>
      </p:pic>
      <p:sp>
        <p:nvSpPr>
          <p:cNvPr id="39946"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39945" name="Picture 9"/>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357158" y="6286520"/>
            <a:ext cx="3111707" cy="57148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Рисунок 1"/>
          <p:cNvPicPr/>
          <p:nvPr/>
        </p:nvPicPr>
        <p:blipFill>
          <a:blip r:embed="rId3" cstate="print"/>
          <a:srcRect/>
          <a:stretch>
            <a:fillRect/>
          </a:stretch>
        </p:blipFill>
        <p:spPr bwMode="auto">
          <a:xfrm>
            <a:off x="71406" y="214290"/>
            <a:ext cx="5214974" cy="6429420"/>
          </a:xfrm>
          <a:prstGeom prst="rect">
            <a:avLst/>
          </a:prstGeom>
          <a:noFill/>
          <a:ln w="9525">
            <a:noFill/>
            <a:miter lim="800000"/>
            <a:headEnd/>
            <a:tailEnd/>
          </a:ln>
        </p:spPr>
      </p:pic>
      <p:sp>
        <p:nvSpPr>
          <p:cNvPr id="40987" name="Rectangle 2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40989" name="Rectangle 2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40991" name="Picture 3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572132" y="928670"/>
            <a:ext cx="3286148" cy="346640"/>
          </a:xfrm>
          <a:prstGeom prst="rect">
            <a:avLst/>
          </a:prstGeom>
          <a:noFill/>
        </p:spPr>
      </p:pic>
      <p:pic>
        <p:nvPicPr>
          <p:cNvPr id="40990" name="Picture 30"/>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643570" y="1285860"/>
            <a:ext cx="1143008" cy="361711"/>
          </a:xfrm>
          <a:prstGeom prst="rect">
            <a:avLst/>
          </a:prstGeom>
          <a:noFill/>
        </p:spPr>
      </p:pic>
      <p:sp>
        <p:nvSpPr>
          <p:cNvPr id="40993" name="Rectangle 33"/>
          <p:cNvSpPr>
            <a:spLocks noChangeArrowheads="1"/>
          </p:cNvSpPr>
          <p:nvPr/>
        </p:nvSpPr>
        <p:spPr bwMode="auto">
          <a:xfrm>
            <a:off x="5572132" y="0"/>
            <a:ext cx="2207656" cy="4770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r>
              <a:rPr lang="en-US" sz="2500" b="1" dirty="0" smtClean="0">
                <a:solidFill>
                  <a:srgbClr val="3015FF"/>
                </a:solidFill>
                <a:latin typeface="Times New Roman" pitchFamily="18" charset="0"/>
                <a:cs typeface="Times New Roman" pitchFamily="18" charset="0"/>
              </a:rPr>
              <a:t>Anxiety Levels</a:t>
            </a:r>
            <a:endParaRPr lang="ru-RU" sz="2500" b="1" dirty="0">
              <a:solidFill>
                <a:srgbClr val="3015FF"/>
              </a:solidFill>
              <a:latin typeface="Times New Roman" pitchFamily="18" charset="0"/>
              <a:cs typeface="Times New Roman" pitchFamily="18" charset="0"/>
            </a:endParaRPr>
          </a:p>
        </p:txBody>
      </p:sp>
      <p:sp>
        <p:nvSpPr>
          <p:cNvPr id="40994" name="Rectangle 34"/>
          <p:cNvSpPr>
            <a:spLocks noChangeArrowheads="1"/>
          </p:cNvSpPr>
          <p:nvPr/>
        </p:nvSpPr>
        <p:spPr bwMode="auto">
          <a:xfrm>
            <a:off x="0" y="13906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14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endParaRPr kumimoji="0" lang="uk-UA" sz="1800" b="0" i="0" u="none" strike="noStrike" cap="none" normalizeH="0" baseline="0" smtClean="0">
              <a:ln>
                <a:noFill/>
              </a:ln>
              <a:solidFill>
                <a:schemeClr val="tx1"/>
              </a:solidFill>
              <a:effectLst/>
              <a:latin typeface="Arial" pitchFamily="34" charset="0"/>
            </a:endParaRPr>
          </a:p>
        </p:txBody>
      </p:sp>
      <p:sp>
        <p:nvSpPr>
          <p:cNvPr id="39" name="Прямоугольник 38"/>
          <p:cNvSpPr/>
          <p:nvPr/>
        </p:nvSpPr>
        <p:spPr>
          <a:xfrm>
            <a:off x="5286380" y="1643050"/>
            <a:ext cx="1986441" cy="369332"/>
          </a:xfrm>
          <a:prstGeom prst="rect">
            <a:avLst/>
          </a:prstGeom>
        </p:spPr>
        <p:txBody>
          <a:bodyPr wrap="none">
            <a:spAutoFit/>
          </a:bodyPr>
          <a:lstStyle/>
          <a:p>
            <a:r>
              <a:rPr lang="en-US" b="1" dirty="0" smtClean="0">
                <a:solidFill>
                  <a:srgbClr val="3015FF"/>
                </a:solidFill>
                <a:latin typeface="Times New Roman" pitchFamily="18" charset="0"/>
                <a:cs typeface="Times New Roman" pitchFamily="18" charset="0"/>
              </a:rPr>
              <a:t>The  second (low</a:t>
            </a:r>
            <a:r>
              <a:rPr lang="uk-UA" b="1" dirty="0" smtClean="0">
                <a:solidFill>
                  <a:srgbClr val="3015FF"/>
                </a:solidFill>
                <a:latin typeface="Times New Roman" pitchFamily="18" charset="0"/>
                <a:cs typeface="Times New Roman" pitchFamily="18" charset="0"/>
              </a:rPr>
              <a:t>):</a:t>
            </a:r>
            <a:endParaRPr lang="ru-RU" b="1" dirty="0">
              <a:solidFill>
                <a:srgbClr val="3015FF"/>
              </a:solidFill>
              <a:latin typeface="Times New Roman" pitchFamily="18" charset="0"/>
              <a:cs typeface="Times New Roman" pitchFamily="18" charset="0"/>
            </a:endParaRPr>
          </a:p>
        </p:txBody>
      </p:sp>
      <p:sp>
        <p:nvSpPr>
          <p:cNvPr id="40996" name="Rectangle 3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40995" name="Picture 35"/>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500694" y="2000240"/>
            <a:ext cx="3243285" cy="357190"/>
          </a:xfrm>
          <a:prstGeom prst="rect">
            <a:avLst/>
          </a:prstGeom>
          <a:noFill/>
        </p:spPr>
      </p:pic>
      <p:sp>
        <p:nvSpPr>
          <p:cNvPr id="40998" name="Rectangle 3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1400" b="0" i="0" u="none" strike="noStrike" cap="none" normalizeH="0" baseline="0" smtClean="0">
                <a:ln>
                  <a:noFill/>
                </a:ln>
                <a:solidFill>
                  <a:srgbClr val="000000"/>
                </a:solidFill>
                <a:effectLst/>
                <a:latin typeface="Arial" pitchFamily="34" charset="0"/>
                <a:ea typeface="Times New Roman" pitchFamily="18" charset="0"/>
              </a:rPr>
              <a:t> </a:t>
            </a:r>
            <a:endParaRPr kumimoji="0" lang="uk-UA" sz="1800" b="0" i="0" u="none" strike="noStrike" cap="none" normalizeH="0" baseline="0" smtClean="0">
              <a:ln>
                <a:noFill/>
              </a:ln>
              <a:solidFill>
                <a:schemeClr val="tx1"/>
              </a:solidFill>
              <a:effectLst/>
              <a:latin typeface="Arial" pitchFamily="34" charset="0"/>
            </a:endParaRPr>
          </a:p>
        </p:txBody>
      </p:sp>
      <p:pic>
        <p:nvPicPr>
          <p:cNvPr id="40997" name="Picture 37"/>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5643570" y="2357430"/>
            <a:ext cx="971492" cy="357166"/>
          </a:xfrm>
          <a:prstGeom prst="rect">
            <a:avLst/>
          </a:prstGeom>
          <a:noFill/>
        </p:spPr>
      </p:pic>
      <p:sp>
        <p:nvSpPr>
          <p:cNvPr id="40999" name="Rectangle 39"/>
          <p:cNvSpPr>
            <a:spLocks noChangeArrowheads="1"/>
          </p:cNvSpPr>
          <p:nvPr/>
        </p:nvSpPr>
        <p:spPr bwMode="auto">
          <a:xfrm>
            <a:off x="0" y="2381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smtClean="0">
                <a:ln>
                  <a:noFill/>
                </a:ln>
                <a:solidFill>
                  <a:schemeClr val="tx1"/>
                </a:solidFill>
                <a:effectLst/>
                <a:latin typeface="Arial" pitchFamily="34" charset="0"/>
              </a:rPr>
              <a:t> </a:t>
            </a:r>
            <a:endParaRPr kumimoji="0" lang="ru-RU" sz="1800" b="0" i="0" u="none" strike="noStrike" cap="none" normalizeH="0" baseline="0" smtClean="0">
              <a:ln>
                <a:noFill/>
              </a:ln>
              <a:solidFill>
                <a:schemeClr val="tx1"/>
              </a:solidFill>
              <a:effectLst/>
              <a:latin typeface="Arial" pitchFamily="34" charset="0"/>
            </a:endParaRPr>
          </a:p>
        </p:txBody>
      </p:sp>
      <p:sp>
        <p:nvSpPr>
          <p:cNvPr id="45" name="Прямоугольник 44"/>
          <p:cNvSpPr/>
          <p:nvPr/>
        </p:nvSpPr>
        <p:spPr>
          <a:xfrm>
            <a:off x="5286380" y="2786058"/>
            <a:ext cx="2191626" cy="369332"/>
          </a:xfrm>
          <a:prstGeom prst="rect">
            <a:avLst/>
          </a:prstGeom>
        </p:spPr>
        <p:txBody>
          <a:bodyPr wrap="none">
            <a:spAutoFit/>
          </a:bodyPr>
          <a:lstStyle/>
          <a:p>
            <a:r>
              <a:rPr lang="en-US" b="1" dirty="0" smtClean="0">
                <a:solidFill>
                  <a:srgbClr val="3015FF"/>
                </a:solidFill>
                <a:latin typeface="Times New Roman" pitchFamily="18" charset="0"/>
                <a:cs typeface="Times New Roman" pitchFamily="18" charset="0"/>
              </a:rPr>
              <a:t>Third (satisfactory)</a:t>
            </a:r>
            <a:r>
              <a:rPr lang="uk-UA" b="1" dirty="0" smtClean="0">
                <a:solidFill>
                  <a:srgbClr val="3015FF"/>
                </a:solidFill>
                <a:latin typeface="Times New Roman" pitchFamily="18" charset="0"/>
                <a:cs typeface="Times New Roman" pitchFamily="18" charset="0"/>
              </a:rPr>
              <a:t>:</a:t>
            </a:r>
            <a:endParaRPr lang="ru-RU" b="1" dirty="0">
              <a:solidFill>
                <a:srgbClr val="3015FF"/>
              </a:solidFill>
              <a:latin typeface="Times New Roman" pitchFamily="18" charset="0"/>
              <a:cs typeface="Times New Roman" pitchFamily="18" charset="0"/>
            </a:endParaRPr>
          </a:p>
        </p:txBody>
      </p:sp>
      <p:sp>
        <p:nvSpPr>
          <p:cNvPr id="41001" name="Rectangle 4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41000" name="Picture 40"/>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5643570" y="3143248"/>
            <a:ext cx="3214710" cy="339104"/>
          </a:xfrm>
          <a:prstGeom prst="rect">
            <a:avLst/>
          </a:prstGeom>
          <a:noFill/>
        </p:spPr>
      </p:pic>
      <p:sp>
        <p:nvSpPr>
          <p:cNvPr id="41003" name="Rectangle 4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41002" name="Picture 42"/>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5643570" y="3500438"/>
            <a:ext cx="1143008" cy="361711"/>
          </a:xfrm>
          <a:prstGeom prst="rect">
            <a:avLst/>
          </a:prstGeom>
          <a:noFill/>
        </p:spPr>
      </p:pic>
      <p:sp>
        <p:nvSpPr>
          <p:cNvPr id="41004" name="Rectangle 44"/>
          <p:cNvSpPr>
            <a:spLocks noChangeArrowheads="1"/>
          </p:cNvSpPr>
          <p:nvPr/>
        </p:nvSpPr>
        <p:spPr bwMode="auto">
          <a:xfrm>
            <a:off x="0" y="2381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1400" b="0" i="0" u="none" strike="noStrike" cap="none" normalizeH="0" baseline="0" smtClean="0">
                <a:ln>
                  <a:noFill/>
                </a:ln>
                <a:solidFill>
                  <a:srgbClr val="000000"/>
                </a:solidFill>
                <a:effectLst/>
                <a:latin typeface="Arial" pitchFamily="34" charset="0"/>
                <a:ea typeface="Times New Roman" pitchFamily="18" charset="0"/>
              </a:rPr>
              <a:t> </a:t>
            </a:r>
            <a:r>
              <a:rPr kumimoji="0" lang="ru-RU" sz="900" b="0" i="0" u="none" strike="noStrike" cap="none" normalizeH="0" baseline="0" smtClean="0">
                <a:ln>
                  <a:noFill/>
                </a:ln>
                <a:solidFill>
                  <a:schemeClr val="tx1"/>
                </a:solidFill>
                <a:effectLst/>
                <a:latin typeface="Arial" pitchFamily="34" charset="0"/>
              </a:rPr>
              <a:t> </a:t>
            </a:r>
            <a:endParaRPr kumimoji="0" lang="ru-RU" sz="1800" b="0" i="0" u="none" strike="noStrike" cap="none" normalizeH="0" baseline="0" smtClean="0">
              <a:ln>
                <a:noFill/>
              </a:ln>
              <a:solidFill>
                <a:schemeClr val="tx1"/>
              </a:solidFill>
              <a:effectLst/>
              <a:latin typeface="Arial" pitchFamily="34" charset="0"/>
            </a:endParaRPr>
          </a:p>
        </p:txBody>
      </p:sp>
      <p:sp>
        <p:nvSpPr>
          <p:cNvPr id="51" name="Прямоугольник 50"/>
          <p:cNvSpPr/>
          <p:nvPr/>
        </p:nvSpPr>
        <p:spPr>
          <a:xfrm>
            <a:off x="5286380" y="3786190"/>
            <a:ext cx="2563522" cy="369332"/>
          </a:xfrm>
          <a:prstGeom prst="rect">
            <a:avLst/>
          </a:prstGeom>
        </p:spPr>
        <p:txBody>
          <a:bodyPr wrap="none">
            <a:spAutoFit/>
          </a:bodyPr>
          <a:lstStyle/>
          <a:p>
            <a:r>
              <a:rPr lang="en-US" b="1" dirty="0" smtClean="0">
                <a:solidFill>
                  <a:srgbClr val="3015FF"/>
                </a:solidFill>
                <a:latin typeface="Times New Roman" pitchFamily="18" charset="0"/>
                <a:cs typeface="Times New Roman" pitchFamily="18" charset="0"/>
              </a:rPr>
              <a:t>Fourth (unsatisfactory)</a:t>
            </a:r>
            <a:r>
              <a:rPr lang="uk-UA" b="1" dirty="0" smtClean="0">
                <a:solidFill>
                  <a:srgbClr val="3015FF"/>
                </a:solidFill>
                <a:latin typeface="Times New Roman" pitchFamily="18" charset="0"/>
                <a:cs typeface="Times New Roman" pitchFamily="18" charset="0"/>
                <a:sym typeface="Wingdings" pitchFamily="2" charset="2"/>
              </a:rPr>
              <a:t>:</a:t>
            </a:r>
            <a:endParaRPr lang="ru-RU" b="1" dirty="0">
              <a:solidFill>
                <a:srgbClr val="3015FF"/>
              </a:solidFill>
              <a:latin typeface="Times New Roman" pitchFamily="18" charset="0"/>
              <a:cs typeface="Times New Roman" pitchFamily="18" charset="0"/>
            </a:endParaRPr>
          </a:p>
        </p:txBody>
      </p:sp>
      <p:pic>
        <p:nvPicPr>
          <p:cNvPr id="41006" name="Picture 46"/>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5500694" y="4143380"/>
            <a:ext cx="428628" cy="357190"/>
          </a:xfrm>
          <a:prstGeom prst="rect">
            <a:avLst/>
          </a:prstGeom>
          <a:noFill/>
        </p:spPr>
      </p:pic>
      <p:pic>
        <p:nvPicPr>
          <p:cNvPr id="41005" name="Picture 45"/>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6000760" y="4143380"/>
            <a:ext cx="2686068" cy="357190"/>
          </a:xfrm>
          <a:prstGeom prst="rect">
            <a:avLst/>
          </a:prstGeom>
          <a:noFill/>
        </p:spPr>
      </p:pic>
      <p:sp>
        <p:nvSpPr>
          <p:cNvPr id="41007" name="Rectangle 4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41008" name="Rectangle 48"/>
          <p:cNvSpPr>
            <a:spLocks noChangeArrowheads="1"/>
          </p:cNvSpPr>
          <p:nvPr/>
        </p:nvSpPr>
        <p:spPr bwMode="auto">
          <a:xfrm>
            <a:off x="0" y="2381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1400" b="0" i="0" u="none" strike="noStrike" cap="none" normalizeH="0" baseline="0" smtClean="0">
                <a:ln>
                  <a:noFill/>
                </a:ln>
                <a:solidFill>
                  <a:srgbClr val="000000"/>
                </a:solidFill>
                <a:effectLst/>
                <a:latin typeface="Arial" pitchFamily="34" charset="0"/>
                <a:ea typeface="Times New Roman" pitchFamily="18" charset="0"/>
              </a:rPr>
              <a:t> </a:t>
            </a:r>
            <a:endParaRPr kumimoji="0" lang="uk-UA" sz="1800" b="0" i="0" u="none" strike="noStrike" cap="none" normalizeH="0" baseline="0" smtClean="0">
              <a:ln>
                <a:noFill/>
              </a:ln>
              <a:solidFill>
                <a:schemeClr val="tx1"/>
              </a:solidFill>
              <a:effectLst/>
              <a:latin typeface="Arial" pitchFamily="34" charset="0"/>
            </a:endParaRPr>
          </a:p>
        </p:txBody>
      </p:sp>
      <p:sp>
        <p:nvSpPr>
          <p:cNvPr id="41009" name="Rectangle 49"/>
          <p:cNvSpPr>
            <a:spLocks noChangeArrowheads="1"/>
          </p:cNvSpPr>
          <p:nvPr/>
        </p:nvSpPr>
        <p:spPr bwMode="auto">
          <a:xfrm>
            <a:off x="0" y="4762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smtClean="0">
                <a:ln>
                  <a:noFill/>
                </a:ln>
                <a:solidFill>
                  <a:schemeClr val="tx1"/>
                </a:solidFill>
                <a:effectLst/>
                <a:latin typeface="Arial" pitchFamily="34" charset="0"/>
              </a:rPr>
              <a:t> </a:t>
            </a:r>
            <a:endParaRPr kumimoji="0" lang="ru-RU" sz="1800" b="0" i="0" u="none" strike="noStrike" cap="none" normalizeH="0" baseline="0" smtClean="0">
              <a:ln>
                <a:noFill/>
              </a:ln>
              <a:solidFill>
                <a:schemeClr val="tx1"/>
              </a:solidFill>
              <a:effectLst/>
              <a:latin typeface="Arial" pitchFamily="34" charset="0"/>
            </a:endParaRPr>
          </a:p>
        </p:txBody>
      </p:sp>
      <p:sp>
        <p:nvSpPr>
          <p:cNvPr id="41011" name="Rectangle 5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1400" b="0" i="0" u="none" strike="noStrike" cap="none" normalizeH="0" baseline="0" smtClean="0">
                <a:ln>
                  <a:noFill/>
                </a:ln>
                <a:solidFill>
                  <a:srgbClr val="000000"/>
                </a:solidFill>
                <a:effectLst/>
                <a:latin typeface="Arial" pitchFamily="34" charset="0"/>
                <a:ea typeface="Times New Roman" pitchFamily="18" charset="0"/>
              </a:rPr>
              <a:t> </a:t>
            </a:r>
            <a:endParaRPr kumimoji="0" lang="uk-UA" sz="1800" b="0" i="0" u="none" strike="noStrike" cap="none" normalizeH="0" baseline="0" smtClean="0">
              <a:ln>
                <a:noFill/>
              </a:ln>
              <a:solidFill>
                <a:schemeClr val="tx1"/>
              </a:solidFill>
              <a:effectLst/>
              <a:latin typeface="Arial" pitchFamily="34" charset="0"/>
            </a:endParaRPr>
          </a:p>
        </p:txBody>
      </p:sp>
      <p:pic>
        <p:nvPicPr>
          <p:cNvPr id="41010" name="Picture 50"/>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5500694" y="4500570"/>
            <a:ext cx="928694" cy="341432"/>
          </a:xfrm>
          <a:prstGeom prst="rect">
            <a:avLst/>
          </a:prstGeom>
          <a:noFill/>
        </p:spPr>
      </p:pic>
      <p:sp>
        <p:nvSpPr>
          <p:cNvPr id="41012" name="Rectangle 52"/>
          <p:cNvSpPr>
            <a:spLocks noChangeArrowheads="1"/>
          </p:cNvSpPr>
          <p:nvPr/>
        </p:nvSpPr>
        <p:spPr bwMode="auto">
          <a:xfrm>
            <a:off x="0" y="2381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smtClean="0">
                <a:ln>
                  <a:noFill/>
                </a:ln>
                <a:solidFill>
                  <a:schemeClr val="tx1"/>
                </a:solidFill>
                <a:effectLst/>
                <a:latin typeface="Arial" pitchFamily="34" charset="0"/>
              </a:rPr>
              <a:t> </a:t>
            </a:r>
            <a:endParaRPr kumimoji="0" lang="ru-RU" sz="1800" b="0" i="0" u="none" strike="noStrike" cap="none" normalizeH="0" baseline="0" smtClean="0">
              <a:ln>
                <a:noFill/>
              </a:ln>
              <a:solidFill>
                <a:schemeClr val="tx1"/>
              </a:solidFill>
              <a:effectLst/>
              <a:latin typeface="Arial" pitchFamily="34" charset="0"/>
            </a:endParaRPr>
          </a:p>
        </p:txBody>
      </p:sp>
      <p:sp>
        <p:nvSpPr>
          <p:cNvPr id="41014" name="Rectangle 54"/>
          <p:cNvSpPr>
            <a:spLocks noChangeArrowheads="1"/>
          </p:cNvSpPr>
          <p:nvPr/>
        </p:nvSpPr>
        <p:spPr bwMode="auto">
          <a:xfrm>
            <a:off x="5357818" y="4857760"/>
            <a:ext cx="2714644"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b="1" dirty="0" smtClean="0">
                <a:solidFill>
                  <a:srgbClr val="3015FF"/>
                </a:solidFill>
                <a:latin typeface="Times New Roman" pitchFamily="18" charset="0"/>
                <a:ea typeface="Times New Roman" pitchFamily="18" charset="0"/>
                <a:cs typeface="Times New Roman" pitchFamily="18" charset="0"/>
              </a:rPr>
              <a:t>T</a:t>
            </a:r>
            <a:r>
              <a:rPr kumimoji="0" lang="en-US" b="1" i="0" u="none" strike="noStrike" cap="none" normalizeH="0" baseline="0" dirty="0" smtClean="0">
                <a:ln>
                  <a:noFill/>
                </a:ln>
                <a:solidFill>
                  <a:srgbClr val="3015FF"/>
                </a:solidFill>
                <a:effectLst/>
                <a:latin typeface="Times New Roman" pitchFamily="18" charset="0"/>
                <a:ea typeface="Times New Roman" pitchFamily="18" charset="0"/>
                <a:cs typeface="Times New Roman" pitchFamily="18" charset="0"/>
              </a:rPr>
              <a:t>he Fifth</a:t>
            </a:r>
            <a:r>
              <a:rPr kumimoji="0" lang="uk-UA" b="1" i="0" u="none" strike="noStrike" cap="none" normalizeH="0" baseline="0" dirty="0" smtClean="0">
                <a:ln>
                  <a:noFill/>
                </a:ln>
                <a:solidFill>
                  <a:srgbClr val="3015FF"/>
                </a:solidFill>
                <a:effectLst/>
                <a:latin typeface="Times New Roman" pitchFamily="18" charset="0"/>
                <a:ea typeface="Times New Roman" pitchFamily="18" charset="0"/>
                <a:cs typeface="Times New Roman" pitchFamily="18" charset="0"/>
              </a:rPr>
              <a:t>(</a:t>
            </a:r>
            <a:r>
              <a:rPr kumimoji="0" lang="en-US" b="1" i="0" u="none" strike="noStrike" cap="none" normalizeH="0" baseline="0" dirty="0" smtClean="0">
                <a:ln>
                  <a:noFill/>
                </a:ln>
                <a:solidFill>
                  <a:srgbClr val="3015FF"/>
                </a:solidFill>
                <a:effectLst/>
                <a:latin typeface="Times New Roman" pitchFamily="18" charset="0"/>
                <a:ea typeface="Times New Roman" pitchFamily="18" charset="0"/>
                <a:cs typeface="Times New Roman" pitchFamily="18" charset="0"/>
              </a:rPr>
              <a:t>High</a:t>
            </a:r>
            <a:r>
              <a:rPr kumimoji="0" lang="uk-UA" b="1" i="0" u="none" strike="noStrike" cap="none" normalizeH="0" baseline="0" dirty="0" smtClean="0">
                <a:ln>
                  <a:noFill/>
                </a:ln>
                <a:solidFill>
                  <a:srgbClr val="3015FF"/>
                </a:solidFill>
                <a:effectLst/>
                <a:latin typeface="Times New Roman" pitchFamily="18" charset="0"/>
                <a:ea typeface="Times New Roman" pitchFamily="18" charset="0"/>
                <a:cs typeface="Times New Roman" pitchFamily="18" charset="0"/>
              </a:rPr>
              <a:t>): </a:t>
            </a:r>
            <a:endParaRPr kumimoji="0" lang="uk-UA" b="1" i="0" u="none" strike="noStrike" cap="none" normalizeH="0" baseline="0" dirty="0" smtClean="0">
              <a:ln>
                <a:noFill/>
              </a:ln>
              <a:solidFill>
                <a:srgbClr val="3015FF"/>
              </a:solidFill>
              <a:effectLst/>
              <a:latin typeface="Times New Roman" pitchFamily="18" charset="0"/>
              <a:cs typeface="Times New Roman" pitchFamily="18" charset="0"/>
            </a:endParaRPr>
          </a:p>
        </p:txBody>
      </p:sp>
      <p:pic>
        <p:nvPicPr>
          <p:cNvPr id="41013" name="Picture 53"/>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5214942" y="5214950"/>
            <a:ext cx="3557612" cy="357190"/>
          </a:xfrm>
          <a:prstGeom prst="rect">
            <a:avLst/>
          </a:prstGeom>
          <a:noFill/>
        </p:spPr>
      </p:pic>
      <p:sp>
        <p:nvSpPr>
          <p:cNvPr id="41016" name="Rectangle 5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41015" name="Picture 55"/>
          <p:cNvPicPr>
            <a:picLocks noChangeAspect="1" noChangeArrowheads="1"/>
          </p:cNvPicPr>
          <p:nvPr/>
        </p:nvPicPr>
        <p:blipFill>
          <a:blip r:embed="rId14" cstate="print">
            <a:clrChange>
              <a:clrFrom>
                <a:srgbClr val="FFFFFF"/>
              </a:clrFrom>
              <a:clrTo>
                <a:srgbClr val="FFFFFF">
                  <a:alpha val="0"/>
                </a:srgbClr>
              </a:clrTo>
            </a:clrChange>
          </a:blip>
          <a:srcRect/>
          <a:stretch>
            <a:fillRect/>
          </a:stretch>
        </p:blipFill>
        <p:spPr bwMode="auto">
          <a:xfrm>
            <a:off x="5429256" y="5500702"/>
            <a:ext cx="1285884" cy="406925"/>
          </a:xfrm>
          <a:prstGeom prst="rect">
            <a:avLst/>
          </a:prstGeom>
          <a:noFill/>
        </p:spPr>
      </p:pic>
      <p:sp>
        <p:nvSpPr>
          <p:cNvPr id="37" name="Прямоугольник 36"/>
          <p:cNvSpPr/>
          <p:nvPr/>
        </p:nvSpPr>
        <p:spPr>
          <a:xfrm>
            <a:off x="5286380" y="571480"/>
            <a:ext cx="2351926" cy="369332"/>
          </a:xfrm>
          <a:prstGeom prst="rect">
            <a:avLst/>
          </a:prstGeom>
        </p:spPr>
        <p:txBody>
          <a:bodyPr wrap="none">
            <a:spAutoFit/>
          </a:bodyPr>
          <a:lstStyle/>
          <a:p>
            <a:r>
              <a:rPr lang="en-US" b="1" dirty="0" smtClean="0">
                <a:solidFill>
                  <a:srgbClr val="3015FF"/>
                </a:solidFill>
                <a:latin typeface="Times New Roman" pitchFamily="18" charset="0"/>
                <a:cs typeface="Times New Roman" pitchFamily="18" charset="0"/>
              </a:rPr>
              <a:t>The First (minimum)</a:t>
            </a:r>
            <a:r>
              <a:rPr lang="uk-UA" b="1" dirty="0" smtClean="0">
                <a:solidFill>
                  <a:srgbClr val="3015FF"/>
                </a:solidFill>
                <a:latin typeface="Times New Roman" pitchFamily="18" charset="0"/>
                <a:cs typeface="Times New Roman" pitchFamily="18" charset="0"/>
              </a:rPr>
              <a:t>:</a:t>
            </a:r>
            <a:endParaRPr lang="ru-RU" b="1" dirty="0">
              <a:solidFill>
                <a:srgbClr val="3015FF"/>
              </a:solidFill>
              <a:latin typeface="Times New Roman" pitchFamily="18" charset="0"/>
              <a:cs typeface="Times New Roman" pitchFamily="18" charset="0"/>
            </a:endParaRPr>
          </a:p>
        </p:txBody>
      </p:sp>
      <p:sp>
        <p:nvSpPr>
          <p:cNvPr id="40" name="Rectangle 54"/>
          <p:cNvSpPr>
            <a:spLocks noChangeArrowheads="1"/>
          </p:cNvSpPr>
          <p:nvPr/>
        </p:nvSpPr>
        <p:spPr bwMode="auto">
          <a:xfrm>
            <a:off x="5357818" y="5715016"/>
            <a:ext cx="3071834"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rgbClr val="3015FF"/>
                </a:solidFill>
                <a:effectLst/>
                <a:latin typeface="Times New Roman" pitchFamily="18" charset="0"/>
                <a:ea typeface="Times New Roman" pitchFamily="18" charset="0"/>
                <a:cs typeface="Times New Roman" pitchFamily="18" charset="0"/>
              </a:rPr>
              <a:t>The Sixth</a:t>
            </a:r>
            <a:r>
              <a:rPr lang="uk-UA" b="1" dirty="0" smtClean="0">
                <a:solidFill>
                  <a:srgbClr val="3015FF"/>
                </a:solidFill>
                <a:latin typeface="Times New Roman" pitchFamily="18" charset="0"/>
                <a:ea typeface="Times New Roman" pitchFamily="18" charset="0"/>
                <a:cs typeface="Times New Roman" pitchFamily="18" charset="0"/>
              </a:rPr>
              <a:t>(</a:t>
            </a:r>
            <a:r>
              <a:rPr lang="en-US" b="1" dirty="0" smtClean="0">
                <a:solidFill>
                  <a:srgbClr val="3015FF"/>
                </a:solidFill>
                <a:latin typeface="Times New Roman" pitchFamily="18" charset="0"/>
                <a:ea typeface="Times New Roman" pitchFamily="18" charset="0"/>
                <a:cs typeface="Times New Roman" pitchFamily="18" charset="0"/>
              </a:rPr>
              <a:t>extreme</a:t>
            </a:r>
            <a:r>
              <a:rPr lang="uk-UA" b="1" dirty="0" smtClean="0">
                <a:solidFill>
                  <a:srgbClr val="3015FF"/>
                </a:solidFill>
                <a:latin typeface="Times New Roman" pitchFamily="18" charset="0"/>
                <a:ea typeface="Times New Roman" pitchFamily="18" charset="0"/>
                <a:cs typeface="Times New Roman" pitchFamily="18" charset="0"/>
              </a:rPr>
              <a:t>)</a:t>
            </a:r>
            <a:r>
              <a:rPr kumimoji="0" lang="uk-UA" b="1" i="0" u="none" strike="noStrike" cap="none" normalizeH="0" baseline="0" dirty="0" smtClean="0">
                <a:ln>
                  <a:noFill/>
                </a:ln>
                <a:solidFill>
                  <a:srgbClr val="3015FF"/>
                </a:solidFill>
                <a:effectLst/>
                <a:latin typeface="Times New Roman" pitchFamily="18" charset="0"/>
                <a:ea typeface="Times New Roman" pitchFamily="18" charset="0"/>
                <a:cs typeface="Times New Roman" pitchFamily="18" charset="0"/>
              </a:rPr>
              <a:t>: </a:t>
            </a:r>
            <a:endParaRPr kumimoji="0" lang="uk-UA" b="1" i="0" u="none" strike="noStrike" cap="none" normalizeH="0" baseline="0" dirty="0" smtClean="0">
              <a:ln>
                <a:noFill/>
              </a:ln>
              <a:solidFill>
                <a:srgbClr val="3015FF"/>
              </a:solidFill>
              <a:effectLst/>
              <a:latin typeface="Times New Roman" pitchFamily="18" charset="0"/>
              <a:cs typeface="Times New Roman" pitchFamily="18" charset="0"/>
            </a:endParaRPr>
          </a:p>
        </p:txBody>
      </p:sp>
      <p:sp>
        <p:nvSpPr>
          <p:cNvPr id="41" name="Rectangle 54"/>
          <p:cNvSpPr>
            <a:spLocks noChangeArrowheads="1"/>
          </p:cNvSpPr>
          <p:nvPr/>
        </p:nvSpPr>
        <p:spPr bwMode="auto">
          <a:xfrm>
            <a:off x="5357818" y="6072206"/>
            <a:ext cx="2714644"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i="0" u="none" strike="noStrike" cap="none" normalizeH="0" baseline="0" dirty="0" smtClean="0">
                <a:ln>
                  <a:noFill/>
                </a:ln>
                <a:solidFill>
                  <a:srgbClr val="3015FF"/>
                </a:solidFill>
                <a:effectLst/>
                <a:latin typeface="Times New Roman" pitchFamily="18" charset="0"/>
                <a:ea typeface="Times New Roman" pitchFamily="18" charset="0"/>
                <a:cs typeface="Times New Roman" pitchFamily="18" charset="0"/>
              </a:rPr>
              <a:t>More than</a:t>
            </a:r>
            <a:r>
              <a:rPr kumimoji="0" lang="en-US" sz="2400" i="0" u="none" strike="noStrike" cap="none" normalizeH="0" dirty="0" smtClean="0">
                <a:ln>
                  <a:noFill/>
                </a:ln>
                <a:solidFill>
                  <a:srgbClr val="3015FF"/>
                </a:solidFill>
                <a:effectLst/>
                <a:latin typeface="Times New Roman" pitchFamily="18" charset="0"/>
                <a:ea typeface="Times New Roman" pitchFamily="18" charset="0"/>
                <a:cs typeface="Times New Roman" pitchFamily="18" charset="0"/>
              </a:rPr>
              <a:t> 40 hours</a:t>
            </a:r>
            <a:endParaRPr kumimoji="0" lang="uk-UA" sz="2400" i="0" u="none" strike="noStrike" cap="none" normalizeH="0" baseline="0" dirty="0" smtClean="0">
              <a:ln>
                <a:noFill/>
              </a:ln>
              <a:solidFill>
                <a:srgbClr val="3015FF"/>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alphaModFix amt="80000"/>
          </a:blip>
          <a:tile tx="0" ty="0" sx="100000" sy="100000" flip="none" algn="tl"/>
        </a:blipFill>
        <a:effectLst/>
      </p:bgPr>
    </p:bg>
    <p:spTree>
      <p:nvGrpSpPr>
        <p:cNvPr id="1" name=""/>
        <p:cNvGrpSpPr/>
        <p:nvPr/>
      </p:nvGrpSpPr>
      <p:grpSpPr>
        <a:xfrm>
          <a:off x="0" y="0"/>
          <a:ext cx="0" cy="0"/>
          <a:chOff x="0" y="0"/>
          <a:chExt cx="0" cy="0"/>
        </a:xfrm>
      </p:grpSpPr>
      <p:sp>
        <p:nvSpPr>
          <p:cNvPr id="29697" name="Rectangle 1"/>
          <p:cNvSpPr>
            <a:spLocks noChangeArrowheads="1"/>
          </p:cNvSpPr>
          <p:nvPr/>
        </p:nvSpPr>
        <p:spPr bwMode="auto">
          <a:xfrm>
            <a:off x="1428728" y="0"/>
            <a:ext cx="6429388" cy="769441"/>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lvl="0" algn="ctr" fontAlgn="base">
              <a:spcBef>
                <a:spcPct val="0"/>
              </a:spcBef>
              <a:spcAft>
                <a:spcPct val="0"/>
              </a:spcAft>
            </a:pPr>
            <a:r>
              <a:rPr lang="en-US" sz="2500" b="1" dirty="0" smtClean="0">
                <a:solidFill>
                  <a:srgbClr val="3015FF"/>
                </a:solidFill>
                <a:latin typeface="Times New Roman" pitchFamily="18" charset="0"/>
                <a:cs typeface="Times New Roman" pitchFamily="18" charset="0"/>
              </a:rPr>
              <a:t>Dependence of a GPA of progress </a:t>
            </a:r>
          </a:p>
          <a:p>
            <a:pPr lvl="0" algn="ctr" fontAlgn="base">
              <a:spcBef>
                <a:spcPct val="0"/>
              </a:spcBef>
              <a:spcAft>
                <a:spcPct val="0"/>
              </a:spcAft>
            </a:pPr>
            <a:r>
              <a:rPr lang="en-US" sz="2500" b="1" dirty="0" smtClean="0">
                <a:solidFill>
                  <a:srgbClr val="3015FF"/>
                </a:solidFill>
                <a:latin typeface="Times New Roman" pitchFamily="18" charset="0"/>
                <a:cs typeface="Times New Roman" pitchFamily="18" charset="0"/>
              </a:rPr>
              <a:t>and estimates in the chosen subject</a:t>
            </a:r>
            <a:r>
              <a:rPr kumimoji="0" lang="en-US" sz="1000" b="0" i="0" u="none" strike="noStrike" cap="none" normalizeH="0" baseline="0" dirty="0" smtClean="0">
                <a:ln>
                  <a:noFill/>
                </a:ln>
                <a:solidFill>
                  <a:srgbClr val="000000"/>
                </a:solidFill>
                <a:effectLst/>
                <a:latin typeface="Times New Roman" pitchFamily="18"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 name="Picture 2" descr="C:\Documents and Settings\Admin\Рабочий стол\Отсканировано 13.10.jpg"/>
          <p:cNvPicPr>
            <a:picLocks noChangeAspect="1" noChangeArrowheads="1"/>
          </p:cNvPicPr>
          <p:nvPr/>
        </p:nvPicPr>
        <p:blipFill>
          <a:blip r:embed="rId3" cstate="print"/>
          <a:srcRect/>
          <a:stretch>
            <a:fillRect/>
          </a:stretch>
        </p:blipFill>
        <p:spPr bwMode="auto">
          <a:xfrm>
            <a:off x="285720" y="785793"/>
            <a:ext cx="5572164" cy="2877093"/>
          </a:xfrm>
          <a:prstGeom prst="rect">
            <a:avLst/>
          </a:prstGeom>
          <a:noFill/>
        </p:spPr>
      </p:pic>
      <p:pic>
        <p:nvPicPr>
          <p:cNvPr id="29698" name="Picture 2"/>
          <p:cNvPicPr>
            <a:picLocks noChangeAspect="1" noChangeArrowheads="1"/>
          </p:cNvPicPr>
          <p:nvPr/>
        </p:nvPicPr>
        <p:blipFill>
          <a:blip r:embed="rId4" cstate="print"/>
          <a:srcRect/>
          <a:stretch>
            <a:fillRect/>
          </a:stretch>
        </p:blipFill>
        <p:spPr bwMode="auto">
          <a:xfrm>
            <a:off x="1357290" y="3676951"/>
            <a:ext cx="7572428" cy="3181049"/>
          </a:xfrm>
          <a:prstGeom prst="rect">
            <a:avLst/>
          </a:prstGeom>
          <a:noFill/>
          <a:ln w="9525" algn="in">
            <a:noFill/>
            <a:miter lim="800000"/>
            <a:headEnd/>
            <a:tailEnd/>
          </a:ln>
          <a:effec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Другая 5">
      <a:dk1>
        <a:sysClr val="windowText" lastClr="000000"/>
      </a:dk1>
      <a:lt1>
        <a:sysClr val="window" lastClr="FFFFFF"/>
      </a:lt1>
      <a:dk2>
        <a:srgbClr val="4E3B30"/>
      </a:dk2>
      <a:lt2>
        <a:srgbClr val="FBEEC9"/>
      </a:lt2>
      <a:accent1>
        <a:srgbClr val="FFE7AB"/>
      </a:accent1>
      <a:accent2>
        <a:srgbClr val="DBC1A7"/>
      </a:accent2>
      <a:accent3>
        <a:srgbClr val="D2B9B2"/>
      </a:accent3>
      <a:accent4>
        <a:srgbClr val="DBC1A7"/>
      </a:accent4>
      <a:accent5>
        <a:srgbClr val="FFDB82"/>
      </a:accent5>
      <a:accent6>
        <a:srgbClr val="886038"/>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1029</TotalTime>
  <Words>2109</Words>
  <Application>Microsoft Office PowerPoint</Application>
  <PresentationFormat>Экран (4:3)</PresentationFormat>
  <Paragraphs>1195</Paragraphs>
  <Slides>22</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22</vt:i4>
      </vt:variant>
    </vt:vector>
  </HeadingPairs>
  <TitlesOfParts>
    <vt:vector size="23" baseType="lpstr">
      <vt:lpstr>Трек</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cp:lastModifiedBy>XTreme.ws</cp:lastModifiedBy>
  <cp:revision>105</cp:revision>
  <dcterms:modified xsi:type="dcterms:W3CDTF">2013-10-26T14:57:01Z</dcterms:modified>
</cp:coreProperties>
</file>