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EVEN\Desktop\&#1055;&#1077;&#1088;&#1077;&#1075;&#1086;&#1074;&#1086;&#1088;&#1080;\&#1055;&#1088;&#1077;&#1089;&#1090;&#1091;&#1087;&#1083;&#1077;&#1085;&#1080;&#1077;%20&#1080;%20&#1085;&#1072;&#1082;&#1072;&#1079;&#1072;&#1085;&#1080;&#1077;.%20&#1069;&#1087;&#1080;&#1079;&#1086;&#1076;%201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84784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 </a:t>
            </a:r>
            <a:r>
              <a:rPr 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Порф</a:t>
            </a:r>
            <a:r>
              <a:rPr lang="uk-UA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ірія</a:t>
            </a:r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Петровича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81616223_50_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1385563"/>
            <a:ext cx="4248472" cy="547243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softEdge rad="317500"/>
          </a:effectLst>
        </p:spPr>
      </p:pic>
    </p:spTree>
  </p:cSld>
  <p:clrMapOvr>
    <a:masterClrMapping/>
  </p:clrMapOvr>
  <p:transition spd="med">
    <p:zoom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88640"/>
            <a:ext cx="9252520" cy="6264696"/>
          </a:xfrm>
        </p:spPr>
        <p:txBody>
          <a:bodyPr/>
          <a:lstStyle/>
          <a:p>
            <a:pPr>
              <a:buNone/>
            </a:pPr>
            <a:r>
              <a:rPr lang="uk-UA" sz="2400" dirty="0" smtClean="0"/>
              <a:t>    </a:t>
            </a:r>
            <a:r>
              <a:rPr lang="uk-UA" sz="2400" dirty="0" err="1" smtClean="0"/>
              <a:t>Порфірій</a:t>
            </a:r>
            <a:r>
              <a:rPr lang="uk-UA" sz="2400" dirty="0" smtClean="0"/>
              <a:t> Петрович – слідчий,який веде справу</a:t>
            </a:r>
          </a:p>
          <a:p>
            <a:pPr>
              <a:buNone/>
            </a:pPr>
            <a:r>
              <a:rPr lang="uk-UA" sz="2400" dirty="0" err="1" smtClean="0"/>
              <a:t>Раскольнікова</a:t>
            </a:r>
            <a:r>
              <a:rPr lang="uk-UA" sz="2400" dirty="0" smtClean="0"/>
              <a:t>. Він є уособленням ідеалу тогочасного слідчого</a:t>
            </a:r>
            <a:r>
              <a:rPr lang="uk-UA" dirty="0" smtClean="0"/>
              <a:t>.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aktior-ot-brigada-otkrit-myrtyv-v-doma-mu-1342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268760"/>
            <a:ext cx="6667500" cy="5000625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1556792"/>
            <a:ext cx="8856984" cy="4896544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Ця людина є неперевершеним актором та психологом. Він не має жодних доказів,які б вказували на те,що саме </a:t>
            </a:r>
            <a:r>
              <a:rPr lang="uk-UA" dirty="0" err="1" smtClean="0"/>
              <a:t>Раскольніков</a:t>
            </a:r>
            <a:r>
              <a:rPr lang="uk-UA" dirty="0" smtClean="0"/>
              <a:t> вчинив злочин,проте </a:t>
            </a:r>
            <a:r>
              <a:rPr lang="uk-UA" dirty="0" err="1" smtClean="0"/>
              <a:t>Порфірій</a:t>
            </a:r>
            <a:r>
              <a:rPr lang="uk-UA" dirty="0" smtClean="0"/>
              <a:t> Петрович постійно провокує </a:t>
            </a:r>
            <a:r>
              <a:rPr lang="uk-UA" dirty="0" err="1" smtClean="0"/>
              <a:t>Раскольнікова</a:t>
            </a:r>
            <a:r>
              <a:rPr lang="uk-UA" dirty="0" smtClean="0"/>
              <a:t>,таким чином підводячи його до зізнання.</a:t>
            </a:r>
          </a:p>
          <a:p>
            <a:r>
              <a:rPr lang="uk-UA" dirty="0" smtClean="0"/>
              <a:t>Це людина – віртуоз психологічного слідства,він вважає,що його справа,в якомусь роді є мистецтвом.</a:t>
            </a:r>
          </a:p>
          <a:p>
            <a:r>
              <a:rPr lang="uk-UA" dirty="0" err="1" smtClean="0"/>
              <a:t>Порфірію</a:t>
            </a:r>
            <a:r>
              <a:rPr lang="uk-UA" dirty="0" smtClean="0"/>
              <a:t> Петровичу була цікава особистість </a:t>
            </a:r>
            <a:r>
              <a:rPr lang="uk-UA" dirty="0" err="1" smtClean="0"/>
              <a:t>Раскольнікова</a:t>
            </a:r>
            <a:r>
              <a:rPr lang="uk-UA" dirty="0" smtClean="0"/>
              <a:t>,і в якійсь мірі близька,тому ми бачимо,що він наполягає на тому,аби вбивця зізнався у злочині,аби йому полегшили вирок.  </a:t>
            </a:r>
            <a:endParaRPr lang="ru-RU" dirty="0"/>
          </a:p>
        </p:txBody>
      </p:sp>
    </p:spTree>
  </p:cSld>
  <p:clrMapOvr>
    <a:masterClrMapping/>
  </p:clrMapOvr>
  <p:transition spd="med">
    <p:zoom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240890_origina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688632" cy="3982042"/>
          </a:xfrm>
        </p:spPr>
      </p:pic>
      <p:sp>
        <p:nvSpPr>
          <p:cNvPr id="5" name="Прямоугольник 4"/>
          <p:cNvSpPr/>
          <p:nvPr/>
        </p:nvSpPr>
        <p:spPr>
          <a:xfrm>
            <a:off x="5724128" y="188640"/>
            <a:ext cx="33123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«…А то вот еще: убил, да за честного человека себя почитает, людей презирает, бледным ангелом ходит, — нет, уж какой тут </a:t>
            </a:r>
            <a:r>
              <a:rPr lang="ru-RU" dirty="0" err="1" smtClean="0"/>
              <a:t>Миколка</a:t>
            </a:r>
            <a:r>
              <a:rPr lang="ru-RU" dirty="0" smtClean="0"/>
              <a:t>, голубчик Родион </a:t>
            </a:r>
            <a:r>
              <a:rPr lang="ru-RU" dirty="0" err="1" smtClean="0"/>
              <a:t>Романыч</a:t>
            </a:r>
            <a:r>
              <a:rPr lang="ru-RU" dirty="0" smtClean="0"/>
              <a:t>, тут не </a:t>
            </a:r>
            <a:r>
              <a:rPr lang="ru-RU" dirty="0" err="1" smtClean="0"/>
              <a:t>Миколка</a:t>
            </a:r>
            <a:r>
              <a:rPr lang="ru-RU" dirty="0" smtClean="0"/>
              <a:t>! Эти последние слова, после всего прежде сказанного и так похожего на отречение, были слишком уж неожиданны. Раскольников весь задрожал, как будто </a:t>
            </a:r>
            <a:r>
              <a:rPr lang="ru-RU" dirty="0" smtClean="0"/>
              <a:t>пронзенный.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4365104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Порфирий Петрович даже отшатнулся на спинку стула, точно уж так неожиданно и он был изумлен вопросом. — Как кто убил? . .– переговорил он, точно не веря ушам своим, – да вы убили, Родион </a:t>
            </a:r>
            <a:r>
              <a:rPr lang="ru-RU" dirty="0" err="1" smtClean="0"/>
              <a:t>Романыч</a:t>
            </a:r>
            <a:r>
              <a:rPr lang="ru-RU" dirty="0" smtClean="0"/>
              <a:t>! Вы и убили-с. . .– прибавил он почти шепотом, совершенно убежденным голосом» 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4005065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/>
              <a:t>— Так. . .кто же. . .убил? . .– спросил он, не выдержав, задыхающимся голосом. </a:t>
            </a:r>
            <a:endParaRPr lang="ru-RU" dirty="0"/>
          </a:p>
        </p:txBody>
      </p:sp>
    </p:spTree>
  </p:cSld>
  <p:clrMapOvr>
    <a:masterClrMapping/>
  </p:clrMapOvr>
  <p:transition spd="med">
    <p:zoom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Цитати до образу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412776"/>
            <a:ext cx="9036496" cy="511256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«…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тридцяти</a:t>
            </a:r>
            <a:r>
              <a:rPr lang="ru-RU" dirty="0" smtClean="0"/>
              <a:t> </a:t>
            </a:r>
            <a:r>
              <a:rPr lang="ru-RU" dirty="0" err="1" smtClean="0"/>
              <a:t>п’яти</a:t>
            </a:r>
            <a:r>
              <a:rPr lang="ru-RU" dirty="0" smtClean="0"/>
              <a:t>, </a:t>
            </a:r>
            <a:r>
              <a:rPr lang="ru-RU" dirty="0" err="1" smtClean="0"/>
              <a:t>зростанню</a:t>
            </a:r>
            <a:r>
              <a:rPr lang="ru-RU" dirty="0" smtClean="0"/>
              <a:t> </a:t>
            </a:r>
            <a:r>
              <a:rPr lang="ru-RU" dirty="0" err="1" smtClean="0"/>
              <a:t>нижче</a:t>
            </a:r>
            <a:r>
              <a:rPr lang="ru-RU" dirty="0" smtClean="0"/>
              <a:t> </a:t>
            </a:r>
            <a:r>
              <a:rPr lang="ru-RU" dirty="0" err="1" smtClean="0"/>
              <a:t>середнього</a:t>
            </a:r>
            <a:r>
              <a:rPr lang="ru-RU" dirty="0" smtClean="0"/>
              <a:t>, </a:t>
            </a:r>
            <a:r>
              <a:rPr lang="ru-RU" dirty="0" err="1" smtClean="0"/>
              <a:t>повного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черевцем</a:t>
            </a:r>
            <a:r>
              <a:rPr lang="ru-RU" dirty="0" smtClean="0"/>
              <a:t>, </a:t>
            </a:r>
            <a:r>
              <a:rPr lang="ru-RU" dirty="0" err="1" smtClean="0"/>
              <a:t>поголеного</a:t>
            </a:r>
            <a:r>
              <a:rPr lang="ru-RU" dirty="0" smtClean="0"/>
              <a:t>, без </a:t>
            </a:r>
            <a:r>
              <a:rPr lang="ru-RU" dirty="0" err="1" smtClean="0"/>
              <a:t>вусів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бакенбард,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щільно</a:t>
            </a:r>
            <a:r>
              <a:rPr lang="ru-RU" dirty="0" smtClean="0"/>
              <a:t> </a:t>
            </a:r>
            <a:r>
              <a:rPr lang="ru-RU" dirty="0" err="1" smtClean="0"/>
              <a:t>вистриженим</a:t>
            </a:r>
            <a:r>
              <a:rPr lang="ru-RU" dirty="0" smtClean="0"/>
              <a:t> </a:t>
            </a:r>
            <a:r>
              <a:rPr lang="ru-RU" dirty="0" err="1" smtClean="0"/>
              <a:t>волоссям</a:t>
            </a:r>
            <a:r>
              <a:rPr lang="ru-RU" dirty="0" smtClean="0"/>
              <a:t> на </a:t>
            </a:r>
            <a:r>
              <a:rPr lang="ru-RU" dirty="0" err="1" smtClean="0"/>
              <a:t>великій</a:t>
            </a:r>
            <a:r>
              <a:rPr lang="ru-RU" dirty="0" smtClean="0"/>
              <a:t> </a:t>
            </a:r>
            <a:r>
              <a:rPr lang="ru-RU" dirty="0" err="1" smtClean="0"/>
              <a:t>круглій</a:t>
            </a:r>
            <a:r>
              <a:rPr lang="ru-RU" dirty="0" smtClean="0"/>
              <a:t> </a:t>
            </a:r>
            <a:r>
              <a:rPr lang="ru-RU" dirty="0" err="1" smtClean="0"/>
              <a:t>голові</a:t>
            </a:r>
            <a:r>
              <a:rPr lang="ru-RU" dirty="0" smtClean="0"/>
              <a:t>, </a:t>
            </a:r>
            <a:r>
              <a:rPr lang="ru-RU" dirty="0" err="1" smtClean="0"/>
              <a:t>якось</a:t>
            </a:r>
            <a:r>
              <a:rPr lang="ru-RU" dirty="0" smtClean="0"/>
              <a:t> особливо </a:t>
            </a:r>
            <a:r>
              <a:rPr lang="ru-RU" dirty="0" err="1" smtClean="0"/>
              <a:t>опукло</a:t>
            </a:r>
            <a:r>
              <a:rPr lang="ru-RU" dirty="0" smtClean="0"/>
              <a:t> </a:t>
            </a:r>
            <a:r>
              <a:rPr lang="ru-RU" dirty="0" err="1" smtClean="0"/>
              <a:t>закругленій</a:t>
            </a:r>
            <a:r>
              <a:rPr lang="ru-RU" dirty="0" smtClean="0"/>
              <a:t> на </a:t>
            </a:r>
            <a:r>
              <a:rPr lang="ru-RU" dirty="0" err="1" smtClean="0"/>
              <a:t>потилиці</a:t>
            </a:r>
            <a:r>
              <a:rPr lang="ru-RU" dirty="0" smtClean="0"/>
              <a:t>. </a:t>
            </a:r>
            <a:r>
              <a:rPr lang="ru-RU" dirty="0" err="1" smtClean="0"/>
              <a:t>Пухка</a:t>
            </a:r>
            <a:r>
              <a:rPr lang="ru-RU" dirty="0" smtClean="0"/>
              <a:t>, кругла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трохи</a:t>
            </a:r>
            <a:r>
              <a:rPr lang="ru-RU" dirty="0" smtClean="0"/>
              <a:t> </a:t>
            </a:r>
            <a:r>
              <a:rPr lang="ru-RU" dirty="0" err="1" smtClean="0"/>
              <a:t>кирпата</a:t>
            </a:r>
            <a:r>
              <a:rPr lang="ru-RU" dirty="0" smtClean="0"/>
              <a:t> особа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кольору</a:t>
            </a:r>
            <a:r>
              <a:rPr lang="ru-RU" dirty="0" smtClean="0"/>
              <a:t> хворого, </a:t>
            </a:r>
            <a:r>
              <a:rPr lang="ru-RU" dirty="0" err="1" smtClean="0"/>
              <a:t>темно-жовтого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досить</a:t>
            </a:r>
            <a:r>
              <a:rPr lang="ru-RU" dirty="0" smtClean="0"/>
              <a:t> </a:t>
            </a:r>
            <a:r>
              <a:rPr lang="ru-RU" dirty="0" err="1" smtClean="0"/>
              <a:t>бадьоре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глузливе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Воно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б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добродушне</a:t>
            </a:r>
            <a:r>
              <a:rPr lang="ru-RU" dirty="0" smtClean="0"/>
              <a:t>, </a:t>
            </a:r>
            <a:r>
              <a:rPr lang="ru-RU" dirty="0" err="1" smtClean="0"/>
              <a:t>якби</a:t>
            </a:r>
            <a:r>
              <a:rPr lang="ru-RU" dirty="0" smtClean="0"/>
              <a:t> не </a:t>
            </a:r>
            <a:r>
              <a:rPr lang="ru-RU" dirty="0" err="1" smtClean="0"/>
              <a:t>заважав</a:t>
            </a:r>
            <a:r>
              <a:rPr lang="ru-RU" dirty="0" smtClean="0"/>
              <a:t> </a:t>
            </a:r>
            <a:r>
              <a:rPr lang="ru-RU" dirty="0" err="1" smtClean="0"/>
              <a:t>вираз</a:t>
            </a:r>
            <a:r>
              <a:rPr lang="ru-RU" dirty="0" smtClean="0"/>
              <a:t> очей,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якимсь</a:t>
            </a:r>
            <a:r>
              <a:rPr lang="ru-RU" dirty="0" smtClean="0"/>
              <a:t> </a:t>
            </a:r>
            <a:r>
              <a:rPr lang="ru-RU" dirty="0" err="1" smtClean="0"/>
              <a:t>рідким</a:t>
            </a:r>
            <a:r>
              <a:rPr lang="ru-RU" dirty="0" smtClean="0"/>
              <a:t> </a:t>
            </a:r>
            <a:r>
              <a:rPr lang="ru-RU" dirty="0" err="1" smtClean="0"/>
              <a:t>водянистим</a:t>
            </a:r>
            <a:r>
              <a:rPr lang="ru-RU" dirty="0" smtClean="0"/>
              <a:t> </a:t>
            </a:r>
            <a:r>
              <a:rPr lang="ru-RU" dirty="0" err="1" smtClean="0"/>
              <a:t>блиском</a:t>
            </a:r>
            <a:r>
              <a:rPr lang="ru-RU" dirty="0" smtClean="0"/>
              <a:t>, </a:t>
            </a:r>
            <a:r>
              <a:rPr lang="ru-RU" dirty="0" err="1" smtClean="0"/>
              <a:t>прикритих</a:t>
            </a:r>
            <a:r>
              <a:rPr lang="ru-RU" dirty="0" smtClean="0"/>
              <a:t> такими,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білими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моргають</a:t>
            </a:r>
            <a:r>
              <a:rPr lang="ru-RU" dirty="0" smtClean="0"/>
              <a:t>, точно </a:t>
            </a:r>
            <a:r>
              <a:rPr lang="ru-RU" dirty="0" err="1" smtClean="0"/>
              <a:t>підморгуючи</a:t>
            </a:r>
            <a:r>
              <a:rPr lang="ru-RU" dirty="0" smtClean="0"/>
              <a:t> кому, </a:t>
            </a:r>
            <a:r>
              <a:rPr lang="ru-RU" dirty="0" err="1" smtClean="0"/>
              <a:t>віями</a:t>
            </a:r>
            <a:r>
              <a:rPr lang="ru-RU" dirty="0" smtClean="0"/>
              <a:t>. </a:t>
            </a:r>
            <a:r>
              <a:rPr lang="ru-RU" dirty="0" err="1" smtClean="0"/>
              <a:t>Погляд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очей </a:t>
            </a:r>
            <a:r>
              <a:rPr lang="ru-RU" dirty="0" err="1" smtClean="0"/>
              <a:t>якось</a:t>
            </a:r>
            <a:r>
              <a:rPr lang="ru-RU" dirty="0" smtClean="0"/>
              <a:t> дивно не </a:t>
            </a:r>
            <a:r>
              <a:rPr lang="ru-RU" dirty="0" err="1" smtClean="0"/>
              <a:t>гармоніював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усію</a:t>
            </a:r>
            <a:r>
              <a:rPr lang="ru-RU" dirty="0" smtClean="0"/>
              <a:t> </a:t>
            </a:r>
            <a:r>
              <a:rPr lang="ru-RU" dirty="0" err="1" smtClean="0"/>
              <a:t>фігурою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мала в </a:t>
            </a:r>
            <a:r>
              <a:rPr lang="ru-RU" dirty="0" err="1" smtClean="0"/>
              <a:t>собі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щось</a:t>
            </a:r>
            <a:r>
              <a:rPr lang="ru-RU" dirty="0" smtClean="0"/>
              <a:t> </a:t>
            </a:r>
            <a:r>
              <a:rPr lang="ru-RU" dirty="0" err="1" smtClean="0"/>
              <a:t>бабине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надавав </a:t>
            </a:r>
            <a:r>
              <a:rPr lang="ru-RU" dirty="0" err="1" smtClean="0"/>
              <a:t>їй</a:t>
            </a:r>
            <a:r>
              <a:rPr lang="ru-RU" dirty="0" smtClean="0"/>
              <a:t> </a:t>
            </a:r>
            <a:r>
              <a:rPr lang="ru-RU" dirty="0" err="1" smtClean="0"/>
              <a:t>щось</a:t>
            </a:r>
            <a:r>
              <a:rPr lang="ru-RU" dirty="0" smtClean="0"/>
              <a:t> </a:t>
            </a:r>
            <a:r>
              <a:rPr lang="ru-RU" dirty="0" err="1" smtClean="0"/>
              <a:t>набагато</a:t>
            </a:r>
            <a:r>
              <a:rPr lang="ru-RU" dirty="0" smtClean="0"/>
              <a:t> </a:t>
            </a:r>
            <a:r>
              <a:rPr lang="ru-RU" dirty="0" err="1" smtClean="0"/>
              <a:t>серйозніше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першого</a:t>
            </a:r>
            <a:r>
              <a:rPr lang="ru-RU" dirty="0" smtClean="0"/>
              <a:t> разу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неї</a:t>
            </a:r>
            <a:r>
              <a:rPr lang="ru-RU" dirty="0" smtClean="0"/>
              <a:t> </a:t>
            </a:r>
            <a:r>
              <a:rPr lang="ru-RU" dirty="0" err="1" smtClean="0"/>
              <a:t>чекати</a:t>
            </a:r>
            <a:r>
              <a:rPr lang="ru-RU" dirty="0" smtClean="0"/>
              <a:t>».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zoom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964488" cy="496855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"</a:t>
            </a:r>
            <a:r>
              <a:rPr lang="ru-RU" dirty="0" err="1" smtClean="0"/>
              <a:t>Він</a:t>
            </a:r>
            <a:r>
              <a:rPr lang="ru-RU" dirty="0" smtClean="0"/>
              <a:t> одну справу, </a:t>
            </a:r>
            <a:r>
              <a:rPr lang="ru-RU" dirty="0" err="1" smtClean="0"/>
              <a:t>минулого</a:t>
            </a:r>
            <a:r>
              <a:rPr lang="ru-RU" dirty="0" smtClean="0"/>
              <a:t> року, </a:t>
            </a:r>
            <a:r>
              <a:rPr lang="ru-RU" dirty="0" err="1" smtClean="0"/>
              <a:t>таку</a:t>
            </a:r>
            <a:r>
              <a:rPr lang="ru-RU" dirty="0" smtClean="0"/>
              <a:t> про </a:t>
            </a:r>
            <a:r>
              <a:rPr lang="ru-RU" dirty="0" err="1" smtClean="0"/>
              <a:t>вбивство</a:t>
            </a:r>
            <a:r>
              <a:rPr lang="ru-RU" dirty="0" smtClean="0"/>
              <a:t> </a:t>
            </a:r>
            <a:r>
              <a:rPr lang="ru-RU" dirty="0" err="1" smtClean="0"/>
              <a:t>розшукав</a:t>
            </a:r>
            <a:r>
              <a:rPr lang="ru-RU" dirty="0" smtClean="0"/>
              <a:t>, в </a:t>
            </a:r>
            <a:r>
              <a:rPr lang="ru-RU" dirty="0" err="1" smtClean="0"/>
              <a:t>якій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сліди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втрачені</a:t>
            </a:r>
            <a:r>
              <a:rPr lang="ru-RU" dirty="0" smtClean="0"/>
              <a:t>!", - </a:t>
            </a:r>
            <a:r>
              <a:rPr lang="ru-RU" dirty="0" err="1" smtClean="0"/>
              <a:t>Захоплено</a:t>
            </a:r>
            <a:r>
              <a:rPr lang="ru-RU" dirty="0" smtClean="0"/>
              <a:t> </a:t>
            </a:r>
            <a:r>
              <a:rPr lang="ru-RU" dirty="0" err="1" smtClean="0"/>
              <a:t>говорять</a:t>
            </a:r>
            <a:r>
              <a:rPr lang="ru-RU" dirty="0" smtClean="0"/>
              <a:t> про </a:t>
            </a:r>
            <a:r>
              <a:rPr lang="ru-RU" dirty="0" err="1" smtClean="0"/>
              <a:t>нього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Судячи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зовнішності</a:t>
            </a:r>
            <a:r>
              <a:rPr lang="ru-RU" dirty="0" smtClean="0"/>
              <a:t>, </a:t>
            </a:r>
            <a:r>
              <a:rPr lang="ru-RU" dirty="0" err="1" smtClean="0"/>
              <a:t>Порфирій</a:t>
            </a:r>
            <a:r>
              <a:rPr lang="ru-RU" dirty="0" smtClean="0"/>
              <a:t> - </a:t>
            </a:r>
            <a:r>
              <a:rPr lang="ru-RU" dirty="0" err="1" smtClean="0"/>
              <a:t>людина</a:t>
            </a:r>
            <a:r>
              <a:rPr lang="ru-RU" dirty="0" smtClean="0"/>
              <a:t> </a:t>
            </a:r>
            <a:r>
              <a:rPr lang="ru-RU" dirty="0" err="1" smtClean="0"/>
              <a:t>ділова</a:t>
            </a:r>
            <a:r>
              <a:rPr lang="ru-RU" dirty="0" smtClean="0"/>
              <a:t>, </a:t>
            </a:r>
            <a:r>
              <a:rPr lang="ru-RU" dirty="0" err="1" smtClean="0"/>
              <a:t>типовий</a:t>
            </a:r>
            <a:r>
              <a:rPr lang="ru-RU" dirty="0" smtClean="0"/>
              <a:t> чиновник </a:t>
            </a:r>
            <a:r>
              <a:rPr lang="ru-RU" dirty="0" err="1" smtClean="0"/>
              <a:t>другої</a:t>
            </a:r>
            <a:r>
              <a:rPr lang="ru-RU" dirty="0" smtClean="0"/>
              <a:t> </a:t>
            </a:r>
            <a:r>
              <a:rPr lang="ru-RU" dirty="0" err="1" smtClean="0"/>
              <a:t>половини</a:t>
            </a:r>
            <a:r>
              <a:rPr lang="ru-RU" dirty="0" smtClean="0"/>
              <a:t> ХIХ </a:t>
            </a:r>
            <a:r>
              <a:rPr lang="ru-RU" dirty="0" err="1" smtClean="0"/>
              <a:t>століття</a:t>
            </a:r>
            <a:r>
              <a:rPr lang="ru-RU" dirty="0" smtClean="0"/>
              <a:t> в </a:t>
            </a:r>
            <a:r>
              <a:rPr lang="ru-RU" dirty="0" err="1" smtClean="0"/>
              <a:t>Росії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не </a:t>
            </a:r>
            <a:r>
              <a:rPr lang="ru-RU" dirty="0" err="1" smtClean="0"/>
              <a:t>прискіпливий</a:t>
            </a:r>
            <a:r>
              <a:rPr lang="ru-RU" dirty="0" smtClean="0"/>
              <a:t> до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зовнішнього</a:t>
            </a:r>
            <a:r>
              <a:rPr lang="ru-RU" dirty="0" smtClean="0"/>
              <a:t> </a:t>
            </a:r>
            <a:r>
              <a:rPr lang="ru-RU" dirty="0" err="1" smtClean="0"/>
              <a:t>вигляду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не так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елегантно</a:t>
            </a:r>
            <a:r>
              <a:rPr lang="ru-RU" dirty="0" smtClean="0"/>
              <a:t> </a:t>
            </a:r>
            <a:r>
              <a:rPr lang="ru-RU" dirty="0" err="1" smtClean="0"/>
              <a:t>одягнений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Про </a:t>
            </a:r>
            <a:r>
              <a:rPr lang="ru-RU" dirty="0" err="1" smtClean="0"/>
              <a:t>Порфирія</a:t>
            </a:r>
            <a:r>
              <a:rPr lang="ru-RU" dirty="0" smtClean="0"/>
              <a:t> Разумихин </a:t>
            </a:r>
            <a:r>
              <a:rPr lang="ru-RU" dirty="0" err="1" smtClean="0"/>
              <a:t>каже</a:t>
            </a:r>
            <a:r>
              <a:rPr lang="ru-RU" dirty="0" smtClean="0"/>
              <a:t> так: "</a:t>
            </a:r>
            <a:r>
              <a:rPr lang="ru-RU" dirty="0" err="1" smtClean="0"/>
              <a:t>Це</a:t>
            </a:r>
            <a:r>
              <a:rPr lang="ru-RU" dirty="0" smtClean="0"/>
              <a:t>, брат, </a:t>
            </a:r>
            <a:r>
              <a:rPr lang="ru-RU" dirty="0" err="1" smtClean="0"/>
              <a:t>славний</a:t>
            </a:r>
            <a:r>
              <a:rPr lang="ru-RU" dirty="0" smtClean="0"/>
              <a:t> </a:t>
            </a:r>
            <a:r>
              <a:rPr lang="ru-RU" dirty="0" err="1" smtClean="0"/>
              <a:t>хлопець</a:t>
            </a:r>
            <a:r>
              <a:rPr lang="ru-RU" dirty="0" smtClean="0"/>
              <a:t>, </a:t>
            </a:r>
            <a:r>
              <a:rPr lang="ru-RU" dirty="0" err="1" smtClean="0"/>
              <a:t>побачиш</a:t>
            </a:r>
            <a:r>
              <a:rPr lang="ru-RU" dirty="0" smtClean="0"/>
              <a:t>! </a:t>
            </a:r>
            <a:r>
              <a:rPr lang="ru-RU" dirty="0" err="1" smtClean="0"/>
              <a:t>Малий</a:t>
            </a:r>
            <a:r>
              <a:rPr lang="ru-RU" dirty="0" smtClean="0"/>
              <a:t> </a:t>
            </a:r>
            <a:r>
              <a:rPr lang="ru-RU" dirty="0" err="1" smtClean="0"/>
              <a:t>розумний</a:t>
            </a:r>
            <a:r>
              <a:rPr lang="ru-RU" dirty="0" smtClean="0"/>
              <a:t>, </a:t>
            </a:r>
            <a:r>
              <a:rPr lang="ru-RU" dirty="0" err="1" smtClean="0"/>
              <a:t>розумний</a:t>
            </a:r>
            <a:r>
              <a:rPr lang="ru-RU" dirty="0" smtClean="0"/>
              <a:t>,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недурний</a:t>
            </a:r>
            <a:r>
              <a:rPr lang="ru-RU" dirty="0" smtClean="0"/>
              <a:t>,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якийсь</a:t>
            </a:r>
            <a:r>
              <a:rPr lang="ru-RU" dirty="0" smtClean="0"/>
              <a:t> склад думок </a:t>
            </a:r>
            <a:r>
              <a:rPr lang="ru-RU" dirty="0" err="1" smtClean="0"/>
              <a:t>особливий</a:t>
            </a:r>
            <a:r>
              <a:rPr lang="ru-RU" dirty="0" smtClean="0"/>
              <a:t>. </a:t>
            </a:r>
            <a:r>
              <a:rPr lang="ru-RU" dirty="0" err="1" smtClean="0"/>
              <a:t>Недовірливий</a:t>
            </a:r>
            <a:r>
              <a:rPr lang="ru-RU" dirty="0" smtClean="0"/>
              <a:t>, скептик, </a:t>
            </a:r>
            <a:r>
              <a:rPr lang="ru-RU" dirty="0" err="1" smtClean="0"/>
              <a:t>цинік</a:t>
            </a:r>
            <a:r>
              <a:rPr lang="ru-RU" dirty="0" smtClean="0"/>
              <a:t> ... </a:t>
            </a:r>
            <a:r>
              <a:rPr lang="ru-RU" dirty="0" err="1" smtClean="0"/>
              <a:t>надувати</a:t>
            </a:r>
            <a:r>
              <a:rPr lang="ru-RU" dirty="0" smtClean="0"/>
              <a:t> любить, </a:t>
            </a:r>
            <a:r>
              <a:rPr lang="ru-RU" dirty="0" err="1" smtClean="0"/>
              <a:t>тобто</a:t>
            </a:r>
            <a:r>
              <a:rPr lang="ru-RU" dirty="0" smtClean="0"/>
              <a:t> не </a:t>
            </a:r>
            <a:r>
              <a:rPr lang="ru-RU" dirty="0" err="1" smtClean="0"/>
              <a:t>надувати</a:t>
            </a:r>
            <a:r>
              <a:rPr lang="ru-RU" dirty="0" smtClean="0"/>
              <a:t>, а </a:t>
            </a:r>
            <a:r>
              <a:rPr lang="ru-RU" dirty="0" err="1" smtClean="0"/>
              <a:t>дурити</a:t>
            </a:r>
            <a:r>
              <a:rPr lang="ru-RU" dirty="0" smtClean="0"/>
              <a:t> ".</a:t>
            </a:r>
            <a:endParaRPr lang="ru-RU" dirty="0"/>
          </a:p>
        </p:txBody>
      </p:sp>
    </p:spTree>
  </p:cSld>
  <p:clrMapOvr>
    <a:masterClrMapping/>
  </p:clrMapOvr>
  <p:transition spd="med">
    <p:zoom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Преступление и наказание. Эпизод 1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123728" y="1628800"/>
            <a:ext cx="5259338" cy="4303095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44</TotalTime>
  <Words>478</Words>
  <Application>Microsoft Office PowerPoint</Application>
  <PresentationFormat>Экран (4:3)</PresentationFormat>
  <Paragraphs>15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Официальная</vt:lpstr>
      <vt:lpstr>Образ Порфірія Петровича</vt:lpstr>
      <vt:lpstr>Слайд 2</vt:lpstr>
      <vt:lpstr>Слайд 3</vt:lpstr>
      <vt:lpstr>Слайд 4</vt:lpstr>
      <vt:lpstr>Цитати до образу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 Порфірія Петровича</dc:title>
  <dc:creator>SEVEN</dc:creator>
  <cp:lastModifiedBy>SEVEN</cp:lastModifiedBy>
  <cp:revision>6</cp:revision>
  <dcterms:created xsi:type="dcterms:W3CDTF">2014-11-17T14:21:48Z</dcterms:created>
  <dcterms:modified xsi:type="dcterms:W3CDTF">2014-11-17T15:16:01Z</dcterms:modified>
</cp:coreProperties>
</file>