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66E00E-895A-4BE3-B91E-2D9361673109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5CC3B1F-8133-4BD1-86BE-836AE3D9D49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-1035496"/>
            <a:ext cx="5122912" cy="4587556"/>
          </a:xfrm>
        </p:spPr>
        <p:txBody>
          <a:bodyPr/>
          <a:lstStyle/>
          <a:p>
            <a:r>
              <a:rPr lang="ru-RU" dirty="0" smtClean="0"/>
              <a:t>Борис Леонидович Пастернак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3456384" cy="4431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02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5554960" cy="5073352"/>
          </a:xfrm>
        </p:spPr>
        <p:txBody>
          <a:bodyPr/>
          <a:lstStyle/>
          <a:p>
            <a:r>
              <a:rPr lang="ru-RU" dirty="0"/>
              <a:t> Б.Л. Пастернак родился 29 января </a:t>
            </a:r>
            <a:r>
              <a:rPr lang="ru-RU" dirty="0" smtClean="0"/>
              <a:t>1990 </a:t>
            </a:r>
            <a:r>
              <a:rPr lang="ru-RU" dirty="0"/>
              <a:t>г. в Москве.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Его </a:t>
            </a:r>
            <a:r>
              <a:rPr lang="ru-RU" dirty="0"/>
              <a:t>отец – академик живописи, мать поэта – одаренная профессиональная пианистка. Родители дружили с Л.Н. Толстым. Мальчик рос в высокоинтеллигентной московской среде, где искусство – живопись, музыка, литература – насыщало собой всю атмосферу жизни.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44824"/>
            <a:ext cx="2590800" cy="3867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14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Началось </a:t>
            </a:r>
            <a:r>
              <a:rPr lang="ru-RU" dirty="0"/>
              <a:t>время нелепых подозрений, преследований, </a:t>
            </a:r>
            <a:r>
              <a:rPr lang="ru-RU" dirty="0" smtClean="0"/>
              <a:t>репрессий.</a:t>
            </a:r>
            <a:br>
              <a:rPr lang="ru-RU" dirty="0" smtClean="0"/>
            </a:br>
            <a:r>
              <a:rPr lang="ru-RU" dirty="0" smtClean="0"/>
              <a:t>Как </a:t>
            </a:r>
            <a:r>
              <a:rPr lang="ru-RU" dirty="0"/>
              <a:t>быть? Поэт решает – остаться самим собой, остаться человеком. Жить, несмотря на опасности и трагические перемены.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77072"/>
            <a:ext cx="4241307" cy="23916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69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37" y="1916832"/>
            <a:ext cx="27241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ая выноска 3"/>
          <p:cNvSpPr/>
          <p:nvPr/>
        </p:nvSpPr>
        <p:spPr>
          <a:xfrm>
            <a:off x="4139952" y="1268760"/>
            <a:ext cx="3960440" cy="3089920"/>
          </a:xfrm>
          <a:prstGeom prst="wedgeRectCallout">
            <a:avLst>
              <a:gd name="adj1" fmla="val -69109"/>
              <a:gd name="adj2" fmla="val 315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 разве я не </a:t>
            </a:r>
            <a:r>
              <a:rPr lang="ru-RU" dirty="0" err="1" smtClean="0"/>
              <a:t>мерюсь</a:t>
            </a:r>
            <a:r>
              <a:rPr lang="ru-RU" dirty="0" smtClean="0"/>
              <a:t> пятилеткой,</a:t>
            </a:r>
          </a:p>
          <a:p>
            <a:pPr algn="ctr"/>
            <a:r>
              <a:rPr lang="ru-RU" dirty="0" smtClean="0"/>
              <a:t>не падаю, не подымаюсь с ней?</a:t>
            </a:r>
          </a:p>
          <a:p>
            <a:pPr algn="ctr"/>
            <a:r>
              <a:rPr lang="ru-RU" dirty="0" smtClean="0"/>
              <a:t>Но как мне быть с моей грудною клеткой</a:t>
            </a:r>
          </a:p>
          <a:p>
            <a:pPr algn="ctr"/>
            <a:r>
              <a:rPr lang="ru-RU" dirty="0" smtClean="0"/>
              <a:t>И с тем, что всякой косности косней?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03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1937 г., когда собирали подписи под письмом, одобряющим смертный приговор Якиру, Тухачевскому и другим, Пастернак был единственным писателем, который отказался подписать это позорное письмо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1796200" cy="2675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ая выноска 3"/>
          <p:cNvSpPr/>
          <p:nvPr/>
        </p:nvSpPr>
        <p:spPr>
          <a:xfrm>
            <a:off x="3923928" y="3933056"/>
            <a:ext cx="4032448" cy="1656184"/>
          </a:xfrm>
          <a:prstGeom prst="wedgeRectCallout">
            <a:avLst>
              <a:gd name="adj1" fmla="val -80272"/>
              <a:gd name="adj2" fmla="val -86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“Я, вероятно, самый обыкновенный обыватель, но, правда, есть случаи, когда меня ничто не может заставить поступить против совести”.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57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Пастернак был вынужден отказаться от Нобелевской премии, потому что перед ним был поставлен выбор – либо Нобелевская премия, либо Родина. Пастернак выбрал </a:t>
            </a:r>
            <a:r>
              <a:rPr lang="ru-RU" dirty="0" smtClean="0"/>
              <a:t>Родину…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01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2"/>
            <a:ext cx="4843264" cy="684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036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</TotalTime>
  <Words>141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Борис Леонидович Пастернак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Борис Леонидович Пастернак</dc:title>
  <dc:creator>User</dc:creator>
  <cp:lastModifiedBy>User</cp:lastModifiedBy>
  <cp:revision>2</cp:revision>
  <dcterms:created xsi:type="dcterms:W3CDTF">2013-12-18T17:15:43Z</dcterms:created>
  <dcterms:modified xsi:type="dcterms:W3CDTF">2013-12-18T17:37:33Z</dcterms:modified>
</cp:coreProperties>
</file>