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785794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Поль Верлен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714488"/>
            <a:ext cx="5929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Французький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письменник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поет,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символіст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http://stat18.privet.ru/lr/0d20229b88efeb31f06b2b909f749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28868"/>
            <a:ext cx="2786082" cy="371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Народився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30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березня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1844 року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містечку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Мец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сім'ї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військового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інженера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У 1851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навчався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у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Парижі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в приватному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пансіоні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Ландрі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Згодом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продовжив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паризькому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ліцеї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Бонапарта. У 1862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склавши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іспит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звання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бакалавра,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слухав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лекції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училищі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правознавства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 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1864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 —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дрібний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службовець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одного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із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страхових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агентств,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дещо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пізніше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— чиновник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районної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паризької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мерії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міської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ратуші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http://900igr.net/datai/literatura/Pol-Verlen/0009-004-Pol-Verl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682623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Сподіваючись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сімейне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щастя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домашній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затишок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Поль Верлен у 1870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одружився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шістнадцятирічною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Матильдою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Моте,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проте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згодом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довелося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зазнати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розчарування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своїх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задумах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У 1871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 не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підкорився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версальцям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залишився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Парижі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працюючи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бюро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преси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Паризької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комуни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Тому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йому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довелося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пережити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репресії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кривавий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терор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тривалий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час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переховуючись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Так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заохотився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до алкоголю.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Фатальну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роль 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цьому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відіграла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дружба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Рембо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http://to-name.ru/images/biography/work/kurbe-gjustav-pol-verlen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3432" y="214290"/>
            <a:ext cx="430056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35716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Поетичну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творчість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розпочав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впливом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митців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парнаської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школи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романтиків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зокрема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Ш.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Бодлера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Про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вплив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парнасців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на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становлення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свідчить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те,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його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перші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літературні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спроби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(сонет «Пан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Прюдум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Сатурнічні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поезії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 — 1866)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помітно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позначені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їхньою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естетикою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У 1869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вийшла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друга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поетична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Верлена —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Вишукані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свята» як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своєрідне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наслідування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стильової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манери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художника Ватто. 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цій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поряд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із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типово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парнаським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віршами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з'явилися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характерні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для Верлена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наспівні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поезії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пронизані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відчуттям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безпричинної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меланхолії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У 1870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вийшла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третя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Поля Верлена «Добра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пісня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присвячена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його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нареченій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Матильді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Моте,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якою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уперше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зустрівся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1869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коли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їй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виповнилося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лише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17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років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://tisk.org.ua/wp-content/uploads/2010/02/12357210381c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3019425" cy="40005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4286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Уже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юнацькі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роки у Верлена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з'являється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схильність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літературної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творчості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зачитується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віршами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Ш.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Бодлера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—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парнасців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Т. де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Банвіля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Готьє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Восени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1862 року Верлен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записується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на факультет права —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вивчати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юриспруденцію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та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незабаром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через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матеріальні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нестатки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полишає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стає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роботи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 1866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публікує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журналі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Сучасний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Парнас»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видає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власним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коштом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Сатурнічні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поезії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першій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ще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відчутний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вплив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естетики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-«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парнасців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».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Парнасці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відмовлялися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романтичного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кипіння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почуттів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сповідальної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лірики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s.bookmix.ru/books/3/0/6/Pol_Verlen_3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2931982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У1869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видає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власним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коштом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під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назвою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Вишукані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свята».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Відправним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пунктом для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створення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прислужилися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поетові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книга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братів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Гонкурів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про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мистецтво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XVIII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століття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окремі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В. Гюго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Т. де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Банвіля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, 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також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відкриття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залів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Лувру,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присвячених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цій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галантній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епосі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Збірку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«Добра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пісня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було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видрукувано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влітку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1870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року.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Романси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без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слів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(1874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Романси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без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слів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 —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найвище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поетичне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досягнення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Верлена.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http://imagecache6.allposters.com/LRG/%5C13%5C1350%5CZYZS00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3863367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Наступна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книга Верлена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Мудрість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(1881) явила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світові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нову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властивість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його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поезії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—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релігійне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натхнення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У 1882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році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публікує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Поетичне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мистецтво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Вірш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ніби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подає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теоретичне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обґрунтування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тих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особливостей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поезії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Верлена,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намітилися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Сатурналіях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та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Вишуканих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святах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повністю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втілилися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в «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Добрій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пісні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особливо в «Романсах без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слів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».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4" name="Picture 2" descr="http://www.bookin.org.ru/book/3419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85794"/>
            <a:ext cx="3114675" cy="48482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4B4B4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163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Настюха</cp:lastModifiedBy>
  <cp:revision>2</cp:revision>
  <dcterms:created xsi:type="dcterms:W3CDTF">2013-08-17T08:34:50Z</dcterms:created>
  <dcterms:modified xsi:type="dcterms:W3CDTF">2014-03-05T05:55:36Z</dcterms:modified>
</cp:coreProperties>
</file>