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A1526-6F99-41CE-B63B-6CEFBCC1BD6F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1D51C-96C4-424B-8AE0-C523DBD0CA4A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963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B1D51C-96C4-424B-8AE0-C523DBD0CA4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965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816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3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3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1446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63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815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2160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98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865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511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109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0C43B-8139-4F71-B764-A1400F231CF7}" type="datetimeFigureOut">
              <a:rPr lang="uk-UA" smtClean="0"/>
              <a:t>01.12.2014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5C8BD-88A7-439A-B41D-F9A6B79813A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689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/>
          <a:lstStyle/>
          <a:p>
            <a:r>
              <a:rPr lang="uk-UA" dirty="0"/>
              <a:t>Лев </a:t>
            </a:r>
            <a:r>
              <a:rPr lang="uk-UA" dirty="0" smtClean="0"/>
              <a:t>Миколайович </a:t>
            </a:r>
            <a:r>
              <a:rPr lang="ru-RU" dirty="0" smtClean="0"/>
              <a:t>Толстой</a:t>
            </a:r>
            <a:endParaRPr lang="uk-UA" dirty="0"/>
          </a:p>
        </p:txBody>
      </p:sp>
      <p:pic>
        <p:nvPicPr>
          <p:cNvPr id="9218" name="Picture 2" descr="http://library.lipetsk.ru/lipmap/img/personalii/tolsto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4099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1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g-fotki.yandex.ru/get/5210/mir-na-karte.51/0_74070_3a0495e8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22" y="2094759"/>
            <a:ext cx="8515350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kartoman.ru/wp-content/uploads/2011/04/tula_na_karte_ross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1001604"/>
            <a:ext cx="8784976" cy="615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923928" y="602544"/>
            <a:ext cx="5050903" cy="4641379"/>
          </a:xfrm>
        </p:spPr>
        <p:txBody>
          <a:bodyPr/>
          <a:lstStyle/>
          <a:p>
            <a:r>
              <a:rPr lang="ru-RU" dirty="0" smtClean="0"/>
              <a:t>Журнал «Современник», 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друкувався</a:t>
            </a:r>
            <a:r>
              <a:rPr lang="ru-RU" dirty="0" smtClean="0"/>
              <a:t> </a:t>
            </a:r>
            <a:r>
              <a:rPr lang="ru-RU" dirty="0" err="1" smtClean="0"/>
              <a:t>Л.М.Толстой</a:t>
            </a:r>
            <a:r>
              <a:rPr lang="ru-RU" dirty="0" smtClean="0"/>
              <a:t>.</a:t>
            </a:r>
          </a:p>
          <a:p>
            <a:r>
              <a:rPr lang="uk-UA" dirty="0"/>
              <a:t>«Дитинство</a:t>
            </a:r>
            <a:r>
              <a:rPr lang="uk-UA" dirty="0" smtClean="0"/>
              <a:t>»</a:t>
            </a:r>
          </a:p>
          <a:p>
            <a:r>
              <a:rPr lang="uk-UA" dirty="0"/>
              <a:t>«Севастополь у грудні 1854 р</a:t>
            </a:r>
            <a:r>
              <a:rPr lang="uk-UA" dirty="0" smtClean="0"/>
              <a:t>.»</a:t>
            </a:r>
            <a:endParaRPr lang="uk-UA" dirty="0"/>
          </a:p>
        </p:txBody>
      </p:sp>
      <p:pic>
        <p:nvPicPr>
          <p:cNvPr id="2050" name="Picture 2" descr="https://upload.wikimedia.org/wikipedia/commons/a/a2/Sovremennik.jpg?uselang=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656"/>
            <a:ext cx="3672408" cy="579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4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ru/7/7d/%D0%97%D0%BD%D0%B0%D0%BA_%D0%BE%D1%80%D0%B4%D0%B5%D0%BD%D0%B0_%D0%B0%D0%BD%D0%BD%D1%8B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1" y="2786702"/>
            <a:ext cx="277758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7280" y="6056421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Орден </a:t>
            </a:r>
            <a:r>
              <a:rPr lang="ru-RU" dirty="0" smtClean="0"/>
              <a:t>Свято</a:t>
            </a:r>
            <a:r>
              <a:rPr lang="uk-UA" dirty="0"/>
              <a:t>ї</a:t>
            </a:r>
            <a:r>
              <a:rPr lang="ru-RU" dirty="0" smtClean="0"/>
              <a:t> Анни</a:t>
            </a:r>
            <a:endParaRPr lang="ru-RU" dirty="0"/>
          </a:p>
        </p:txBody>
      </p:sp>
      <p:pic>
        <p:nvPicPr>
          <p:cNvPr id="3078" name="Picture 6" descr="https://upload.wikimedia.org/wikipedia/commons/4/44/Sevastopol_re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28" y="4164250"/>
            <a:ext cx="1600200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75856" y="607691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Медаль </a:t>
            </a:r>
            <a:r>
              <a:rPr lang="ru-RU" dirty="0" smtClean="0"/>
              <a:t>«За </a:t>
            </a:r>
            <a:r>
              <a:rPr lang="ru-RU" dirty="0" err="1" smtClean="0"/>
              <a:t>захист</a:t>
            </a:r>
            <a:r>
              <a:rPr lang="ru-RU" dirty="0" smtClean="0"/>
              <a:t> Севастополя»</a:t>
            </a:r>
            <a:endParaRPr lang="ru-RU" dirty="0"/>
          </a:p>
          <a:p>
            <a:endParaRPr lang="uk-UA" dirty="0"/>
          </a:p>
        </p:txBody>
      </p:sp>
      <p:pic>
        <p:nvPicPr>
          <p:cNvPr id="3076" name="Picture 4" descr="File:Sevastopol av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2666058"/>
            <a:ext cx="1584175" cy="190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12160" y="61025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Медаль </a:t>
            </a:r>
            <a:r>
              <a:rPr lang="uk-UA" dirty="0"/>
              <a:t>«В пам'ять війни 1853-1856 рр</a:t>
            </a:r>
            <a:r>
              <a:rPr lang="uk-UA" dirty="0" smtClean="0"/>
              <a:t>.»</a:t>
            </a:r>
            <a:endParaRPr lang="uk-UA" dirty="0"/>
          </a:p>
        </p:txBody>
      </p:sp>
      <p:pic>
        <p:nvPicPr>
          <p:cNvPr id="3082" name="Picture 10" descr="File:Medal &quot;In memory of Crimean War&quot;, light bronze, rever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16" y="3955896"/>
            <a:ext cx="1682096" cy="199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ile:Medal &quot;In memory of Crimean War&quot;, light bronze, avers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2564905"/>
            <a:ext cx="1656185" cy="199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uk-UA" dirty="0" smtClean="0"/>
              <a:t>Нагороди Толстого за оборону Севастополя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8321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251520" y="5589240"/>
            <a:ext cx="8435280" cy="115212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dirty="0" smtClean="0"/>
              <a:t>Л.М.Толстой сприяв народній освіті, він, зокрема, навчав селянських дітей у Ясній Поляні.</a:t>
            </a:r>
            <a:endParaRPr lang="uk-UA" dirty="0"/>
          </a:p>
        </p:txBody>
      </p:sp>
      <p:pic>
        <p:nvPicPr>
          <p:cNvPr id="4098" name="Picture 2" descr="http://900igr.net/datai/literatura/JAsnaja-Poljana-Tolstoj/0007-011-SHk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04" y="188640"/>
            <a:ext cx="6984776" cy="51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9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5/57/S_A_Tolst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78" y="957887"/>
            <a:ext cx="3024336" cy="421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2786" y="5597812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Софія Андріївна </a:t>
            </a:r>
            <a:r>
              <a:rPr lang="uk-UA" sz="2400" dirty="0" err="1" smtClean="0"/>
              <a:t>Толстая</a:t>
            </a:r>
            <a:r>
              <a:rPr lang="uk-UA" sz="2400" dirty="0" smtClean="0"/>
              <a:t> (</a:t>
            </a:r>
            <a:r>
              <a:rPr lang="uk-UA" sz="2400" dirty="0" err="1" smtClean="0"/>
              <a:t>Берс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pic>
        <p:nvPicPr>
          <p:cNvPr id="5124" name="Picture 4" descr="https://upload.wikimedia.org/wikipedia/commons/4/49/Tolstoy_and_wife_1910.jpg?uselang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3999"/>
            <a:ext cx="3326723" cy="544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0864" y="6237312"/>
            <a:ext cx="33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З чоловіком (1910 р.)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112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6146" name="Picture 2" descr="https://s3-eu-west-1.amazonaws.com/infogram-particles-700/13479717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270" y="125911"/>
            <a:ext cx="57340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4/41/War-and-peace_1873.gif?uselang=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18" y="125911"/>
            <a:ext cx="3877321" cy="5751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grekoline.ru/wp-content/uploads/2013/04/8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8" y="3609348"/>
            <a:ext cx="3248652" cy="324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5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edia.kino-govno.com/images/annakarenina/annakarenina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92302"/>
            <a:ext cx="6807193" cy="45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upload.wikimedia.org/wikipedia/commons/c/c7/AnnaKareninaTitle.jpg?uselang=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4" y="188640"/>
            <a:ext cx="415336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00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upload.wikimedia.org/wikipedia/commons/thumb/3/3b/%D0%96%D0%94_%D0%B2%D0%BE%D0%BA%D0%B7%D0%B0%D0%BB%D1%8C%D0%BD%D1%8B%D0%B9_%D0%BA%D0%BE%D0%BC%D0%BF%D0%BB%D0%B5%D0%BA%D1%81_%C2%AB%D0%9B%D0%B5%D0%B2_%D0%A2%D0%BE%D0%BB%D1%81%D1%82%D0%BE%D0%B9%C2%BB.jpg/1024px-%D0%96%D0%94_%D0%B2%D0%BE%D0%BA%D0%B7%D0%B0%D0%BB%D1%8C%D0%BD%D1%8B%D0%B9_%D0%BA%D0%BE%D0%BC%D0%BF%D0%BB%D0%B5%D0%BA%D1%81_%C2%AB%D0%9B%D0%B5%D0%B2_%D0%A2%D0%BE%D0%BB%D1%81%D1%82%D0%BE%D0%B9%C2%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089304" cy="531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>
          <a:xfrm>
            <a:off x="467544" y="5649634"/>
            <a:ext cx="8275004" cy="1080120"/>
          </a:xfrm>
        </p:spPr>
        <p:txBody>
          <a:bodyPr/>
          <a:lstStyle/>
          <a:p>
            <a:r>
              <a:rPr lang="uk-UA" dirty="0" smtClean="0"/>
              <a:t>Станція </a:t>
            </a:r>
            <a:r>
              <a:rPr lang="uk-UA" dirty="0" err="1" smtClean="0"/>
              <a:t>Астапово</a:t>
            </a:r>
            <a:r>
              <a:rPr lang="uk-UA" dirty="0" smtClean="0"/>
              <a:t> (нині – Лев Толстой), </a:t>
            </a:r>
            <a:r>
              <a:rPr lang="uk-UA" dirty="0" err="1" smtClean="0"/>
              <a:t>Липецька</a:t>
            </a:r>
            <a:r>
              <a:rPr lang="uk-UA" dirty="0" smtClean="0"/>
              <a:t> область.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955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85</Words>
  <Application>Microsoft Office PowerPoint</Application>
  <PresentationFormat>Екран (4:3)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Лев Миколайович Толстой</vt:lpstr>
      <vt:lpstr>Презентація PowerPoint</vt:lpstr>
      <vt:lpstr>Презентація PowerPoint</vt:lpstr>
      <vt:lpstr>Нагороди Толстого за оборону Севастополя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Лев Миколайович Толстой</dc:title>
  <dc:creator>Admin</dc:creator>
  <cp:lastModifiedBy>Admin</cp:lastModifiedBy>
  <cp:revision>6</cp:revision>
  <dcterms:created xsi:type="dcterms:W3CDTF">2014-11-30T22:13:22Z</dcterms:created>
  <dcterms:modified xsi:type="dcterms:W3CDTF">2014-11-30T23:10:45Z</dcterms:modified>
</cp:coreProperties>
</file>