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0" r:id="rId32"/>
    <p:sldId id="291" r:id="rId33"/>
    <p:sldId id="292" r:id="rId34"/>
    <p:sldId id="286" r:id="rId35"/>
    <p:sldId id="287" r:id="rId36"/>
    <p:sldId id="288" r:id="rId37"/>
    <p:sldId id="289" r:id="rId3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29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388B0-036D-4546-81B2-E7F07B621182}" type="datetimeFigureOut">
              <a:rPr lang="uk-UA" smtClean="0"/>
              <a:t>15.04.15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CA26BB-9400-4EDE-86D3-B352B34A50A0}" type="slidenum">
              <a:rPr lang="uk-UA" smtClean="0"/>
              <a:t>‹#›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8B0-036D-4546-81B2-E7F07B621182}" type="datetimeFigureOut">
              <a:rPr lang="uk-UA" smtClean="0"/>
              <a:t>15.04.15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26BB-9400-4EDE-86D3-B352B34A50A0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8B0-036D-4546-81B2-E7F07B621182}" type="datetimeFigureOut">
              <a:rPr lang="uk-UA" smtClean="0"/>
              <a:t>15.04.15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26BB-9400-4EDE-86D3-B352B34A50A0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8B0-036D-4546-81B2-E7F07B621182}" type="datetimeFigureOut">
              <a:rPr lang="uk-UA" smtClean="0"/>
              <a:t>15.04.15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26BB-9400-4EDE-86D3-B352B34A50A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8B0-036D-4546-81B2-E7F07B621182}" type="datetimeFigureOut">
              <a:rPr lang="uk-UA" smtClean="0"/>
              <a:t>15.04.15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26BB-9400-4EDE-86D3-B352B34A50A0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8B0-036D-4546-81B2-E7F07B621182}" type="datetimeFigureOut">
              <a:rPr lang="uk-UA" smtClean="0"/>
              <a:t>15.04.15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26BB-9400-4EDE-86D3-B352B34A50A0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8B0-036D-4546-81B2-E7F07B621182}" type="datetimeFigureOut">
              <a:rPr lang="uk-UA" smtClean="0"/>
              <a:t>15.04.15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26BB-9400-4EDE-86D3-B352B34A50A0}" type="slidenum">
              <a:rPr lang="uk-UA" smtClean="0"/>
              <a:t>‹#›</a:t>
            </a:fld>
            <a:endParaRPr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8B0-036D-4546-81B2-E7F07B621182}" type="datetimeFigureOut">
              <a:rPr lang="uk-UA" smtClean="0"/>
              <a:t>15.04.15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26BB-9400-4EDE-86D3-B352B34A50A0}" type="slidenum">
              <a:rPr lang="uk-UA" smtClean="0"/>
              <a:t>‹#›</a:t>
            </a:fld>
            <a:endParaRPr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8B0-036D-4546-81B2-E7F07B621182}" type="datetimeFigureOut">
              <a:rPr lang="uk-UA" smtClean="0"/>
              <a:t>15.04.15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26BB-9400-4EDE-86D3-B352B34A50A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8B0-036D-4546-81B2-E7F07B621182}" type="datetimeFigureOut">
              <a:rPr lang="uk-UA" smtClean="0"/>
              <a:t>15.04.15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26BB-9400-4EDE-86D3-B352B34A50A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8B0-036D-4546-81B2-E7F07B621182}" type="datetimeFigureOut">
              <a:rPr lang="uk-UA" smtClean="0"/>
              <a:t>15.04.15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26BB-9400-4EDE-86D3-B352B34A50A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C6388B0-036D-4546-81B2-E7F07B621182}" type="datetimeFigureOut">
              <a:rPr lang="uk-UA" smtClean="0"/>
              <a:t>15.04.15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1CA26BB-9400-4EDE-86D3-B352B34A50A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276872"/>
            <a:ext cx="5462984" cy="8152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ГАРСИЯ МАРКЕС</a:t>
            </a: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03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Биография</a:t>
            </a:r>
            <a:endParaRPr lang="uk-UA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1946 году по настоянию родителей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Габо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поступил в Национальный университет Боготы, дабы освоить юриспруденцию и стать адвокатом.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10" y="2132856"/>
            <a:ext cx="3143625" cy="4032448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97764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Биография</a:t>
            </a:r>
            <a:endParaRPr lang="uk-UA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060848"/>
            <a:ext cx="4030216" cy="4213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10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этом же году молодой человек познакомился со своей будущей женой Мерседес. Ему было 18, ей 13. Он в шутку предложил ей пожениться, она согласилась и отнеслась к этому очень серьезно. Следующие десять лет Мерседес ждала терпеливо своего возлюбленного и регулярно писала ему письма. </a:t>
            </a:r>
            <a:r>
              <a:rPr lang="ru-RU" sz="171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«Мои </a:t>
            </a:r>
            <a:r>
              <a:rPr lang="ru-RU" sz="1710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литературные достижения — результат любви и поддержки </a:t>
            </a:r>
            <a:r>
              <a:rPr lang="ru-RU" sz="171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родных», </a:t>
            </a:r>
            <a:r>
              <a:rPr lang="ru-RU" sz="1710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— сказал пожилой Маркес в одном из интервью.</a:t>
            </a:r>
            <a:endParaRPr lang="uk-UA" sz="1710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2856"/>
            <a:ext cx="2914223" cy="4078213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94135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Биография</a:t>
            </a:r>
            <a:endParaRPr lang="uk-UA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2815566" cy="4292022"/>
          </a:xfrm>
          <a:effectLst>
            <a:softEdge rad="63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4069040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Действительно, неизвестно, стал бы не самый успешный на первых порах писатель тем, кем он стал, если бы его тыл не прикрывала надежная и верящая в него женщина. Говорят, именно Мерседес настояла, чтобы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Габо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бросил все дела и сосредоточился на написании большой и серьезной, с ее точки зрения, вещи — романа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«Сто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лет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одиночества».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1376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1628800"/>
            <a:ext cx="8064896" cy="3960440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Но в 1940-х годах для Маркеса на первом месте не писательство, а журналистика. Освоив в университете некоторые ее теоретические основы, в 1950-м он бросил учебу и стал репортером (обладателем вузовского аттестата Маркес стал много позже — в 1971 году Колумбийский университет наградил писателя почетным дипломом). Жизнь парня была нищей и беспутной, он месяцами жил в борделях, потому что платить за гостиницу было дороже. Дружил с проститутками (за что Мерседес называла его сукиным сыном), с удовольствием выслушивал их жалостливые истории и рассказывал им свои. Проститутки его кормили, перепечатывали на машинке его рукописи и избавляли от мук одиночества как умели.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962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7554927" cy="40756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диплома, 1971 г.</a:t>
            </a:r>
            <a:endParaRPr lang="uk-UA" sz="4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701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творчества</a:t>
            </a:r>
            <a:endParaRPr lang="uk-UA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3997426" cy="3528392"/>
          </a:xfrm>
          <a:effectLst>
            <a:softEdge rad="63500"/>
          </a:effec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997032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Параллельно с журналистской деятельностью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Габо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писал рассказы, повести. В 1952 году, будучи хроникером газеты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El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Heraldo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он опубликовал в ней первую часть своей повести "Палая листва". Писатели, которыми восхищался сам Маркес, — Франц Кафка, Уильям Фолкнер, Вирджиния Вулф, позже поэт Рубен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Дарио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8580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51"/>
          <a:stretch/>
        </p:blipFill>
        <p:spPr>
          <a:xfrm>
            <a:off x="0" y="0"/>
            <a:ext cx="9144000" cy="688139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0"/>
            <a:ext cx="3923928" cy="6881395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качестве репортера Маркес побывал в США, Европе. Так, в 1954-м Маркес отправился собкором в Рим. В 1956-м он находился в Париже и из-за политических событий на родине не спешил возвращаться домой — неизвестно, что ждало бы там острого на язык репортера. Именно в этот, 1956-й, год в Париже он создал свою знаменитую повесть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«Полковнику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никто не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пишет»,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опубликовать которую ему удалось лишь в 1961 году.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3321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1957-м не совсем легально, под видом музыканта одной из групп, приглашенных на Московский фестиваль молодежи и студентов,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Габо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впервые побывал в СССР. Свой следующий визит в Советский Союз он нанес уже в статусе маститого писателя в 1979 году, вскоре после публикации на русском языке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«Ста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лет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одиночества».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1987-м Маркес вновь побывал в СССР и встретился с Горбачевым, о котором отозвался довольно лестно.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Связь с СССР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525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88024" y="2204864"/>
            <a:ext cx="4160784" cy="3877815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Своему русскому биографу Маркову Маркес рассказывал, что несколько раз побывал в России инкогнито, в качестве туриста,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«потому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что в вашей стране очень красивые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женщины».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с СССР</a:t>
            </a:r>
            <a:endParaRPr lang="uk-UA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4202589" cy="252028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25603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931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581128"/>
            <a:ext cx="7745505" cy="1972741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Но сколько бы красавиц не встретил на своем пути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Габо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а женился он на Мерседес, которая подарила ему двух сыновей —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Гонсало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и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Родриго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Родриго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в будущем суждено было стать режиссером и призером Каннского фестиваля.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49" y="1437233"/>
            <a:ext cx="3547936" cy="2857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36" y="1437233"/>
            <a:ext cx="3621257" cy="28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16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0" y="620688"/>
            <a:ext cx="3816424" cy="1584176"/>
          </a:xfrm>
        </p:spPr>
        <p:txBody>
          <a:bodyPr/>
          <a:lstStyle/>
          <a:p>
            <a:pPr algn="ctr"/>
            <a:r>
              <a:rPr lang="vi-VN" sz="2400" b="1" dirty="0" smtClean="0"/>
              <a:t>Габриэль Хосе </a:t>
            </a:r>
            <a:r>
              <a:rPr lang="vi-VN" sz="2400" b="1" dirty="0"/>
              <a:t>де ла </a:t>
            </a:r>
            <a:r>
              <a:rPr lang="vi-VN" sz="2400" b="1" dirty="0" smtClean="0"/>
              <a:t>Конкордиа </a:t>
            </a:r>
            <a:r>
              <a:rPr lang="vi-VN" sz="2400" b="1" dirty="0"/>
              <a:t>«</a:t>
            </a:r>
            <a:r>
              <a:rPr lang="vi-VN" sz="2400" b="1" dirty="0" smtClean="0"/>
              <a:t>Г</a:t>
            </a:r>
            <a:r>
              <a:rPr lang="ru-RU" sz="2400" b="1" dirty="0"/>
              <a:t>а</a:t>
            </a:r>
            <a:r>
              <a:rPr lang="vi-VN" sz="2400" b="1" dirty="0" smtClean="0"/>
              <a:t>бо</a:t>
            </a:r>
            <a:r>
              <a:rPr lang="vi-VN" sz="2400" b="1" dirty="0"/>
              <a:t>» </a:t>
            </a:r>
            <a:r>
              <a:rPr lang="vi-VN" sz="2400" b="1" dirty="0" smtClean="0"/>
              <a:t>Гарсиа Маркес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000" b="1" dirty="0" smtClean="0"/>
              <a:t>(</a:t>
            </a:r>
            <a:r>
              <a:rPr lang="uk-UA" sz="2000" dirty="0"/>
              <a:t>6 </a:t>
            </a:r>
            <a:r>
              <a:rPr lang="uk-UA" sz="2000" dirty="0" err="1"/>
              <a:t>март</a:t>
            </a:r>
            <a:r>
              <a:rPr lang="uk-UA" sz="2000" dirty="0"/>
              <a:t>а </a:t>
            </a:r>
            <a:r>
              <a:rPr lang="uk-UA" sz="2000" dirty="0" smtClean="0"/>
              <a:t>1928 – </a:t>
            </a:r>
            <a:r>
              <a:rPr lang="uk-UA" sz="2000" dirty="0"/>
              <a:t>17 </a:t>
            </a:r>
            <a:r>
              <a:rPr lang="uk-UA" sz="2000" dirty="0" smtClean="0"/>
              <a:t>апреля</a:t>
            </a:r>
            <a:r>
              <a:rPr lang="uk-UA" sz="2000" dirty="0"/>
              <a:t> </a:t>
            </a:r>
            <a:r>
              <a:rPr lang="uk-UA" sz="2000" dirty="0" smtClean="0"/>
              <a:t>2014)</a:t>
            </a:r>
            <a:endParaRPr lang="uk-UA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4110569" cy="556736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4048" y="2348880"/>
            <a:ext cx="3816424" cy="3744416"/>
          </a:xfrm>
        </p:spPr>
        <p:txBody>
          <a:bodyPr>
            <a:noAutofit/>
          </a:bodyPr>
          <a:lstStyle/>
          <a:p>
            <a:r>
              <a:rPr lang="uk-UA" sz="190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— </a:t>
            </a:r>
            <a:r>
              <a:rPr lang="uk-UA" sz="1900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колумбийский</a:t>
            </a:r>
            <a:r>
              <a:rPr lang="uk-UA" sz="190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sz="1900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писатель-прозаик</a:t>
            </a:r>
            <a:r>
              <a:rPr lang="uk-UA" sz="190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uk-UA" sz="1900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журналист</a:t>
            </a:r>
            <a:r>
              <a:rPr lang="uk-UA" sz="190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uk-UA" sz="1900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издатель</a:t>
            </a:r>
            <a:r>
              <a:rPr lang="uk-UA" sz="190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и </a:t>
            </a:r>
            <a:r>
              <a:rPr lang="uk-UA" sz="1900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политический</a:t>
            </a:r>
            <a:r>
              <a:rPr lang="uk-UA" sz="190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sz="1900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деятель</a:t>
            </a:r>
            <a:r>
              <a:rPr lang="uk-UA" sz="190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 Лауреат </a:t>
            </a:r>
            <a:r>
              <a:rPr lang="uk-UA" sz="1900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Нейштадтской</a:t>
            </a:r>
            <a:r>
              <a:rPr lang="uk-UA" sz="190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sz="1900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литературной</a:t>
            </a:r>
            <a:r>
              <a:rPr lang="uk-UA" sz="190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sz="1900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премии</a:t>
            </a:r>
            <a:r>
              <a:rPr lang="uk-UA" sz="190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 (1972) </a:t>
            </a:r>
            <a:r>
              <a:rPr lang="uk-UA" sz="1900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 Нобелевск</a:t>
            </a:r>
            <a:r>
              <a:rPr lang="uk-UA" sz="190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ой премии по литературе (1982). </a:t>
            </a:r>
            <a:r>
              <a:rPr lang="uk-UA" sz="1900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Представитель</a:t>
            </a:r>
            <a:r>
              <a:rPr lang="uk-UA" sz="190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sz="1900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литературного</a:t>
            </a:r>
            <a:r>
              <a:rPr lang="uk-UA" sz="190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sz="1900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направления</a:t>
            </a:r>
            <a:r>
              <a:rPr lang="uk-UA" sz="190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«</a:t>
            </a:r>
            <a:r>
              <a:rPr lang="uk-UA" sz="1900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магический</a:t>
            </a:r>
            <a:r>
              <a:rPr lang="uk-UA" sz="190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sz="1900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реализм</a:t>
            </a:r>
            <a:r>
              <a:rPr lang="uk-UA" sz="190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».</a:t>
            </a:r>
            <a:endParaRPr lang="uk-UA" sz="1900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1857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1961-м семья переехала в Мексику и поселилась в ее столице Мехико. Маркес активно писал и публиковался. Помимо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«Полковника…»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1961 году, в 1962-м вышел сборник его рассказов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«Похороны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Большой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Мамочки»,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а в 1966-м — роман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«Недобрый час».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Также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Габо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работал как журналист и рекламный менеджер.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Шестидесятые годы</a:t>
            </a:r>
            <a:endParaRPr lang="uk-UA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3510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4365104"/>
            <a:ext cx="3422483" cy="188692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переезда</a:t>
            </a:r>
            <a:endParaRPr lang="uk-UA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0688"/>
            <a:ext cx="6132612" cy="4722110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07565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2204865"/>
            <a:ext cx="7905201" cy="2592288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Кстати сказать, рекламщиком Гарсиа Маркес был прирожденным. И всю жизнь уделял пристальное внимание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самопродвижению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 За умение эффектно преподнести собственную персону его двойную фамилию шутники переделали 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«Гарсиа Маркетинг». «Я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пишу, чтобы меня любили, — шутил сам Маркес. — Я очень боюсь, что существует кто-то, кто не любит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меня».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108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Б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ольшая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литература требовала самоотдачи, и в январе 1965 года Маркес оставил все дела и засел за написание своего знаменитейшего романа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«Сто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лет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одиночества».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На долгих 18 месяцев все заботы о семье взяла на себя Мерседес. Это было непростое время, семья залезла в долги. Спасало то, что окрестные лавочники, прослышав, что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Габо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пишет великую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вещь»,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охотно ссужали Маркесов продуктами и канцелярскими принадлежностями.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«Сто лет одиночества»</a:t>
            </a:r>
            <a:endParaRPr lang="uk-UA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27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4"/>
            <a:ext cx="9144000" cy="6839816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556792"/>
            <a:ext cx="7745505" cy="4032448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Бумаги писателю требовалось невероятное количество. Все дело в особом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«пунктике»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Маркеса: если он допускал опечатку, то считал это дурным знаком, немедленно выдирал лист из печатной машинки, вставлял другой и начинал набирать заново. Порой у него уходило по 500 листов, чтобы напечатать без помарок 10. Когда спустя годы у писателя появился компьютер, он был в полном восторге от возможности править текст, не портя бумагу.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5070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9"/>
            <a:ext cx="9144000" cy="6844971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197115"/>
            <a:ext cx="7745505" cy="2476797"/>
          </a:xfrm>
          <a:solidFill>
            <a:schemeClr val="bg2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конце концов, одно из издательств согласилось принять рукопись, и не прогадало. Роман вышел в 1967 году и имел ошеломляющий успех. А к 2014 году только бумажных копий книги в мире продано около 30 миллионов.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«Сто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лет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одиночества»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изменили мировую литературу, сделав жанр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«магического реализма»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одним из самых популярных.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8943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Самокритика</a:t>
            </a:r>
            <a:endParaRPr lang="uk-UA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Сам Маркес, как ни странно, очень переживал, что ему не хватило времени написать роман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«как следует».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одном из интервью он даже сказал, что хотел бы изъять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«Сто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лет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одиночества»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из своего творческого наследия.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81404"/>
            <a:ext cx="3803650" cy="3593793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99843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Опасения</a:t>
            </a:r>
            <a:endParaRPr lang="uk-UA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4188318" cy="2664296"/>
          </a:xfrm>
          <a:effectLst>
            <a:softEdge rad="63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1967 год примечателен еще тем, что спецслужбы Мексики начали вести слежку за Маркесом, опасаясь его связей с коммунистическими режимами и лидерами. Только в 1985-м, если верить обнародованным сегодня данным, слежка была снята.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4851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376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4509120"/>
            <a:ext cx="9135376" cy="2348880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1975-м был издан роман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«Осень патриарха»,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котором гротескно освещались проблемы деспотии и одиночества власти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1982 году Маркесу была присуждена Нобелевская премия по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литературе.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его творчестве две главные темы — одиночество и диктат. Оба понятия для Маркеса являются отрицательными, оба связаны с насилием.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9614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«Мир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стремительно меняется в худшую сторону, — предупреждал писатель. — Необходимо преодолеть разобщенность людей и безмерный индивидуализм. Понятия дружбы, товарищества, любви опошлены. Слова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«народ»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«демократия»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потеряли первоначальное значение. Теперь каждый, кто может организовать выборы, мнит себя демократом. Необходимо бороться с окаменением языка, вернуть словам их первоначальный смысл. Но это станет возможным только в том случае, если к духовному возрождению цивилизации приложат руку абсолютно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все».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изменениях</a:t>
            </a:r>
            <a:endParaRPr lang="uk-UA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853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Биография</a:t>
            </a:r>
            <a:endParaRPr lang="uk-UA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4"/>
          <a:stretch/>
        </p:blipFill>
        <p:spPr>
          <a:xfrm>
            <a:off x="0" y="1340768"/>
            <a:ext cx="9144000" cy="5504239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67544" y="2508711"/>
            <a:ext cx="8208912" cy="316835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Родился 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колумбийском городке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Аракатака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(департамент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Магдалена) в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семье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Элихио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Гарсиа и Луизы Сантьяго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Маркес.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Вскоре после рождения Габриэля его отец стал фармацевтом. В январе 1929 года его родители переехали в город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Сукре.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Маркес остался в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Аракатаке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где его воспитывали бабушка и дед по материнской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линии.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Именно эти родственники познакомили будущего писателя с народными преданиями и языковыми особенностями, ставшими впоследствии важным элементом его творчества.</a:t>
            </a:r>
            <a:endParaRPr lang="uk-UA" sz="2000" dirty="0">
              <a:solidFill>
                <a:schemeClr val="accent2">
                  <a:lumMod val="75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0165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405112" cy="45365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013176"/>
            <a:ext cx="7756263" cy="1054250"/>
          </a:xfrm>
        </p:spPr>
        <p:txBody>
          <a:bodyPr/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Больше всего Маркес ценил в людях искренность, сильнее всего ненавидел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ложь…</a:t>
            </a:r>
            <a:endParaRPr lang="uk-UA" sz="2800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8795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Романы:</a:t>
            </a:r>
          </a:p>
          <a:p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Недобрый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час,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 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1962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Сто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лет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одиночества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1967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Осень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патриарха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1975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Любовь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во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время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холеры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1985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Генерал в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своём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лабиринте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1989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любви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и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прочих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бесах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1994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Жить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чтобы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рассказывать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о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жизни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2002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0" indent="0">
              <a:buNone/>
            </a:pP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</a:t>
            </a:r>
            <a:endParaRPr lang="uk-UA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850056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Повести и рассказы: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Третье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смирение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1947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Другая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сторона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смерти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1948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Тувалкаин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куёт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звезду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1948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Огорчение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для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троих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сомнамбул,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1949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Диалог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с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зеркалом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949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Женщина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которая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приходила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ровно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в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шесть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1950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Глаза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голубой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собаки,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1950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Тот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кто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ворошит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эти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розы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1952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Мужчина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приходит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во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время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дождя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 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1954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Палая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листва,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955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Исабель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смотрит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на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дождь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в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Макондо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1955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День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после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субботы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1955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Полковнику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никто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не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пишет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5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7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многие другие…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</a:t>
            </a:r>
            <a:endParaRPr lang="uk-UA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01407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Документальные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произведения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: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Тайные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приключения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Мигеля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Литтина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в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Чили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1986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Жить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чтобы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рассказывать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о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жизни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2002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Сборники: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здесь не для того, чтобы говорить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речи, 2010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А также, киносценарии (10)…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</a:t>
            </a:r>
            <a:endParaRPr lang="uk-UA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4399969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2"/>
            <a:ext cx="9144000" cy="685409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2996951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1989 году врачи диагностировали у него раковую опухоль в легких. В 1999-м был поставлен еще один диагноз —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лимфома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 Писателю пришлось перенести множество операций и медицинских процедур. Маркес держался молодцом. В 1989-м начал записывать воспоминания о своей жизни и в 2002-м издал биографию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«Жить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чтобы рассказывать 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жизни».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вообще старался на все смотреть с юмором, даже на регулярные сообщения прессы о своей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смерти.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6392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В последние годы жизни Маркес почти не появлялся на публике, предпочитая проводить время в одном из своих домов, коих было несколько по всему миру. Переводчик и русский биограф Маркеса Сергей Марков вспоминал: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«На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его 80-летний юбилей, последнее крупное публичное мероприятие, собрались известнейшие люди со всего мира: король и премьер-министр Испании, Билл Гейтс, Билл Клинтон. И вот они сидят, ждут, столы накрыты — а именинника все нет. Послали за ним — тот как ни в чем не бывало сидит дома. «Сеньор Гарсия Маркес, вас ждут!» — «А меня никто не приглашал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!».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Последние годы</a:t>
            </a:r>
            <a:endParaRPr lang="uk-UA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069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060848"/>
            <a:ext cx="3563888" cy="44644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 сожалению, 17 апреля 2014 года сообщения о смерти Маркеса в Мехико оказались правдой. На родине Великого Колумбийца был объявлен трехдневный траур.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А может, все было как в романе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«Сто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лет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одиночества»? «Он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действительно побывал на том свете, но не мог вынести одиночества и возвратился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назад».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апреля 2014 года</a:t>
            </a:r>
            <a:endParaRPr lang="uk-UA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88622"/>
            <a:ext cx="4716524" cy="314238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91060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291944" cy="3878263"/>
          </a:xfr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4019550" cy="40957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64904"/>
            <a:ext cx="2770237" cy="4058023"/>
          </a:xfrm>
          <a:prstGeom prst="rect">
            <a:avLst/>
          </a:prstGeom>
          <a:effectLst>
            <a:outerShdw blurRad="50800" dist="177800" sx="109000" sy="109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892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6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420888"/>
            <a:ext cx="7929458" cy="4165847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одной город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был построен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«Юнайтед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фрут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компани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»,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оттого американизированный быт жителей сочетался здесь с типичной для Латинской Америки верой в духов и магию. Для поклонников творчества Маркеса не составит труда узнать 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Аракатаке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знаменитый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Макондо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 Да и сам писатель неоднократно подтверждал, что жизнь городка и его жителей стала основой его метода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«магического реализма»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и подарила ему десятки сюжетов и персонажей.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Кстати, в 2006 году очередной мэр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Аракатаки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предложил переименовать городок 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Макондо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и это решение было поддержано 90% проголосовавших. К сожалению, для воплощения идеи в жизнь не сложилось кворума — жители не пришли на выборы в необходимом числе.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5992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Биография</a:t>
            </a:r>
            <a:endParaRPr lang="uk-UA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Габо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прожил 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Аракатаке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до восьми лет. Отец и мать уехали на заработки в другой город, так что маму мальчик увидел лишь в два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года, 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папу — 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шесть лет.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Габо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был старшим из 16 детей своих родителей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«Мне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просто сказали: подойди и поздоровайся со своей мамой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!»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2952328" cy="4333693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76742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6415216" cy="4087981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Маркес с братьями и сестрами</a:t>
            </a:r>
            <a:endParaRPr lang="uk-UA" sz="4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503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3260" r="2269" b="6138"/>
          <a:stretch/>
        </p:blipFill>
        <p:spPr>
          <a:xfrm>
            <a:off x="3902" y="0"/>
            <a:ext cx="9156066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41475" y="1556792"/>
            <a:ext cx="8280919" cy="3412901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Габо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отличался неудержимой фантазией, он постоянно придумывал события, несуществующих друзей или даже притворялся больным. Все, кроме стариков, ругали его и обзывали лгунишкой и болтуном. Только наивная бабушка верила ребячьим фантазиям и даже вообразила, что ее внук — прорицатель! Ласковым и снисходительным с любимым внуком был дед — ветеран гражданской войны 1899-1903 гг., полковник Николас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Рикардо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Маркес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Мехия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 Полковник Маркес на всю жизнь остался кумиром для Маркеса-писателя: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часто ловлю себя на том, что говорю, как дед. Я всегда был склонен рассуждать с его позиции, и в десять лет меня даже прозвали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«Стариканом».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3149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7473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1916832"/>
            <a:ext cx="7992888" cy="2841178"/>
          </a:xfrm>
          <a:solidFill>
            <a:schemeClr val="bg2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Еще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одно признание Нобелевского лауреата: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«Все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мое писательство — попытка понять, что произошло со мной и миром в те первые восемь лет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жизни».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Мать писателя без труда узнавала среди его персонажей людей, которые окружали ее сына в детстве. Кстати, саму Луису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Сантьягу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Маркес вывел 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«Хронике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объявленной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смерти».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Так случилось, что 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1936 году полковник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Маркес, обожаемый Габриэлем дедушка,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скончался, и маленький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Габо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переехал к родителям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5463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r="573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3744416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Следующим человеком, который оказал важное влияние на будущего писателя, стал преподаватель испанского языка и литературы дон Карлос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Эрмида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Габо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был его любимцем, и, наказывая юношу за провинности, дон Карлос приказывал ему написать рассказ. Так Маркес понял, что можно не только сочинять, но и записывать свои фантазии, причем если первое вызывает возмущение, то второе — одобрение и поощрение.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6647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5">
      <a:dk1>
        <a:sysClr val="windowText" lastClr="000000"/>
      </a:dk1>
      <a:lt1>
        <a:srgbClr val="F7E09E"/>
      </a:lt1>
      <a:dk2>
        <a:srgbClr val="4E3B30"/>
      </a:dk2>
      <a:lt2>
        <a:srgbClr val="F7E09E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345</TotalTime>
  <Words>1952</Words>
  <Application>Microsoft Office PowerPoint</Application>
  <PresentationFormat>Экран (4:3)</PresentationFormat>
  <Paragraphs>89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Твердый переплет</vt:lpstr>
      <vt:lpstr>ГАРСИЯ МАРКЕС</vt:lpstr>
      <vt:lpstr>Габриэль Хосе де ла Конкордиа «Габо» Гарсиа Маркес (6 марта 1928 – 17 апреля 2014)</vt:lpstr>
      <vt:lpstr>Биография</vt:lpstr>
      <vt:lpstr>Презентация PowerPoint</vt:lpstr>
      <vt:lpstr>Биография</vt:lpstr>
      <vt:lpstr>Маркес с братьями и сестрами</vt:lpstr>
      <vt:lpstr>Презентация PowerPoint</vt:lpstr>
      <vt:lpstr>Презентация PowerPoint</vt:lpstr>
      <vt:lpstr>Презентация PowerPoint</vt:lpstr>
      <vt:lpstr>Биография</vt:lpstr>
      <vt:lpstr>Биография</vt:lpstr>
      <vt:lpstr>Биография</vt:lpstr>
      <vt:lpstr>Презентация PowerPoint</vt:lpstr>
      <vt:lpstr>Получение диплома, 1971 г.</vt:lpstr>
      <vt:lpstr>Начало творчества</vt:lpstr>
      <vt:lpstr>Презентация PowerPoint</vt:lpstr>
      <vt:lpstr> Связь с СССР</vt:lpstr>
      <vt:lpstr>Связь с СССР</vt:lpstr>
      <vt:lpstr>Презентация PowerPoint</vt:lpstr>
      <vt:lpstr>Шестидесятые годы</vt:lpstr>
      <vt:lpstr>После переезда</vt:lpstr>
      <vt:lpstr>Презентация PowerPoint</vt:lpstr>
      <vt:lpstr>«Сто лет одиночества»</vt:lpstr>
      <vt:lpstr>Презентация PowerPoint</vt:lpstr>
      <vt:lpstr>Презентация PowerPoint</vt:lpstr>
      <vt:lpstr>Самокритика</vt:lpstr>
      <vt:lpstr>Опасения</vt:lpstr>
      <vt:lpstr>Презентация PowerPoint</vt:lpstr>
      <vt:lpstr>Об изменениях</vt:lpstr>
      <vt:lpstr>Больше всего Маркес ценил в людях искренность, сильнее всего ненавидел ложь…</vt:lpstr>
      <vt:lpstr>Произведения</vt:lpstr>
      <vt:lpstr>Произведения</vt:lpstr>
      <vt:lpstr>Произведения</vt:lpstr>
      <vt:lpstr>Презентация PowerPoint</vt:lpstr>
      <vt:lpstr>Последние годы</vt:lpstr>
      <vt:lpstr>17 апреля 2014 года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21</cp:revision>
  <dcterms:created xsi:type="dcterms:W3CDTF">2015-04-15T15:24:01Z</dcterms:created>
  <dcterms:modified xsi:type="dcterms:W3CDTF">2015-04-15T21:10:30Z</dcterms:modified>
</cp:coreProperties>
</file>