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3" autoAdjust="0"/>
    <p:restoredTop sz="86486" autoAdjust="0"/>
  </p:normalViewPr>
  <p:slideViewPr>
    <p:cSldViewPr>
      <p:cViewPr varScale="1">
        <p:scale>
          <a:sx n="57" d="100"/>
          <a:sy n="57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93425-99FE-49F2-ADAD-8213FFEA0A18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D30883-E665-410D-862A-4A97E3BD35F8}">
      <dgm:prSet phldrT="[Текст]"/>
      <dgm:spPr/>
      <dgm:t>
        <a:bodyPr/>
        <a:lstStyle/>
        <a:p>
          <a:r>
            <a:rPr lang="uk-UA" dirty="0" smtClean="0"/>
            <a:t>Основні течії</a:t>
          </a:r>
          <a:endParaRPr lang="ru-RU" dirty="0"/>
        </a:p>
      </dgm:t>
    </dgm:pt>
    <dgm:pt modelId="{BB6C5D21-233A-41F7-9780-E04E64D0DA42}" type="parTrans" cxnId="{6593FCD3-7869-4032-BFB6-87C3B275C259}">
      <dgm:prSet/>
      <dgm:spPr/>
      <dgm:t>
        <a:bodyPr/>
        <a:lstStyle/>
        <a:p>
          <a:endParaRPr lang="ru-RU"/>
        </a:p>
      </dgm:t>
    </dgm:pt>
    <dgm:pt modelId="{7760187E-E350-442D-8552-AEF4E8370563}" type="sibTrans" cxnId="{6593FCD3-7869-4032-BFB6-87C3B275C259}">
      <dgm:prSet/>
      <dgm:spPr/>
      <dgm:t>
        <a:bodyPr/>
        <a:lstStyle/>
        <a:p>
          <a:endParaRPr lang="ru-RU"/>
        </a:p>
      </dgm:t>
    </dgm:pt>
    <dgm:pt modelId="{562E3C5E-13CD-439D-B1B3-D2864DB62F9E}">
      <dgm:prSet phldrT="[Текст]"/>
      <dgm:spPr/>
      <dgm:t>
        <a:bodyPr/>
        <a:lstStyle/>
        <a:p>
          <a:r>
            <a:rPr lang="uk-UA" dirty="0" smtClean="0"/>
            <a:t>Критичний реалізм</a:t>
          </a:r>
          <a:endParaRPr lang="ru-RU" dirty="0"/>
        </a:p>
      </dgm:t>
    </dgm:pt>
    <dgm:pt modelId="{7E424C29-5178-4B2F-AA00-A17F45E8D801}" type="parTrans" cxnId="{5A939522-B473-499D-B8A6-D13632FA552F}">
      <dgm:prSet/>
      <dgm:spPr/>
      <dgm:t>
        <a:bodyPr/>
        <a:lstStyle/>
        <a:p>
          <a:endParaRPr lang="ru-RU"/>
        </a:p>
      </dgm:t>
    </dgm:pt>
    <dgm:pt modelId="{4CB615D5-7252-4972-906F-14A4220AF16A}" type="sibTrans" cxnId="{5A939522-B473-499D-B8A6-D13632FA552F}">
      <dgm:prSet/>
      <dgm:spPr/>
      <dgm:t>
        <a:bodyPr/>
        <a:lstStyle/>
        <a:p>
          <a:endParaRPr lang="ru-RU"/>
        </a:p>
      </dgm:t>
    </dgm:pt>
    <dgm:pt modelId="{EABD837B-97F0-4E1C-9DF3-0611E15B3F50}">
      <dgm:prSet phldrT="[Текст]"/>
      <dgm:spPr/>
      <dgm:t>
        <a:bodyPr/>
        <a:lstStyle/>
        <a:p>
          <a:r>
            <a:rPr lang="uk-UA" dirty="0" smtClean="0"/>
            <a:t>Модернізм</a:t>
          </a:r>
          <a:endParaRPr lang="ru-RU" dirty="0"/>
        </a:p>
      </dgm:t>
    </dgm:pt>
    <dgm:pt modelId="{99A1A15A-01CD-4AEE-A982-73121B69DE73}" type="parTrans" cxnId="{74B5491A-AE8C-461E-AE87-1FBCB2AC07BD}">
      <dgm:prSet/>
      <dgm:spPr/>
      <dgm:t>
        <a:bodyPr/>
        <a:lstStyle/>
        <a:p>
          <a:endParaRPr lang="ru-RU"/>
        </a:p>
      </dgm:t>
    </dgm:pt>
    <dgm:pt modelId="{B0E72CC3-4B45-47E9-A108-A62343BF0B17}" type="sibTrans" cxnId="{74B5491A-AE8C-461E-AE87-1FBCB2AC07BD}">
      <dgm:prSet/>
      <dgm:spPr/>
      <dgm:t>
        <a:bodyPr/>
        <a:lstStyle/>
        <a:p>
          <a:endParaRPr lang="ru-RU"/>
        </a:p>
      </dgm:t>
    </dgm:pt>
    <dgm:pt modelId="{B6EDFCA1-71C2-4D1A-A263-D38DC4895B14}">
      <dgm:prSet phldrT="[Текст]"/>
      <dgm:spPr/>
      <dgm:t>
        <a:bodyPr/>
        <a:lstStyle/>
        <a:p>
          <a:r>
            <a:rPr lang="uk-UA" dirty="0" smtClean="0"/>
            <a:t>Авангардизм</a:t>
          </a:r>
          <a:endParaRPr lang="ru-RU" dirty="0"/>
        </a:p>
      </dgm:t>
    </dgm:pt>
    <dgm:pt modelId="{978954FD-6A2F-45A5-954D-90A218C7C1A4}" type="parTrans" cxnId="{7A64BEAF-654E-4DB9-A5D6-35170BCDA85F}">
      <dgm:prSet/>
      <dgm:spPr/>
      <dgm:t>
        <a:bodyPr/>
        <a:lstStyle/>
        <a:p>
          <a:endParaRPr lang="ru-RU"/>
        </a:p>
      </dgm:t>
    </dgm:pt>
    <dgm:pt modelId="{BCBC06AB-68BE-4F00-90B9-DCE124E6153B}" type="sibTrans" cxnId="{7A64BEAF-654E-4DB9-A5D6-35170BCDA85F}">
      <dgm:prSet/>
      <dgm:spPr/>
      <dgm:t>
        <a:bodyPr/>
        <a:lstStyle/>
        <a:p>
          <a:endParaRPr lang="ru-RU"/>
        </a:p>
      </dgm:t>
    </dgm:pt>
    <dgm:pt modelId="{B380849D-1B30-40B7-9E97-2C22D23917FB}" type="pres">
      <dgm:prSet presAssocID="{9A893425-99FE-49F2-ADAD-8213FFEA0A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6A0163-19A4-459B-8C4A-D9269DA566B4}" type="pres">
      <dgm:prSet presAssocID="{DAD30883-E665-410D-862A-4A97E3BD35F8}" presName="hierRoot1" presStyleCnt="0">
        <dgm:presLayoutVars>
          <dgm:hierBranch val="init"/>
        </dgm:presLayoutVars>
      </dgm:prSet>
      <dgm:spPr/>
    </dgm:pt>
    <dgm:pt modelId="{588881B8-35B0-4F4A-9566-9616265EF8BE}" type="pres">
      <dgm:prSet presAssocID="{DAD30883-E665-410D-862A-4A97E3BD35F8}" presName="rootComposite1" presStyleCnt="0"/>
      <dgm:spPr/>
    </dgm:pt>
    <dgm:pt modelId="{0341E83E-FC13-468D-A0C6-5041A9F9BDEF}" type="pres">
      <dgm:prSet presAssocID="{DAD30883-E665-410D-862A-4A97E3BD35F8}" presName="rootText1" presStyleLbl="node0" presStyleIdx="0" presStyleCnt="1" custLinFactNeighborX="4241" custLinFactNeighborY="-3677">
        <dgm:presLayoutVars>
          <dgm:chPref val="3"/>
        </dgm:presLayoutVars>
      </dgm:prSet>
      <dgm:spPr/>
    </dgm:pt>
    <dgm:pt modelId="{4C22D959-B507-4D63-8C7A-D4A5EF6BC8CC}" type="pres">
      <dgm:prSet presAssocID="{DAD30883-E665-410D-862A-4A97E3BD35F8}" presName="rootConnector1" presStyleLbl="node1" presStyleIdx="0" presStyleCnt="0"/>
      <dgm:spPr/>
    </dgm:pt>
    <dgm:pt modelId="{CDDC101B-0E92-40BF-A7E5-9804C5806A58}" type="pres">
      <dgm:prSet presAssocID="{DAD30883-E665-410D-862A-4A97E3BD35F8}" presName="hierChild2" presStyleCnt="0"/>
      <dgm:spPr/>
    </dgm:pt>
    <dgm:pt modelId="{060FC099-5D99-48D6-8BF9-E2790241AC5C}" type="pres">
      <dgm:prSet presAssocID="{7E424C29-5178-4B2F-AA00-A17F45E8D801}" presName="Name37" presStyleLbl="parChTrans1D2" presStyleIdx="0" presStyleCnt="3"/>
      <dgm:spPr/>
    </dgm:pt>
    <dgm:pt modelId="{B66348E2-41B1-4CE5-8CB5-4CFDF3561672}" type="pres">
      <dgm:prSet presAssocID="{562E3C5E-13CD-439D-B1B3-D2864DB62F9E}" presName="hierRoot2" presStyleCnt="0">
        <dgm:presLayoutVars>
          <dgm:hierBranch val="init"/>
        </dgm:presLayoutVars>
      </dgm:prSet>
      <dgm:spPr/>
    </dgm:pt>
    <dgm:pt modelId="{3DB47E9C-1677-4ABB-867C-906455104146}" type="pres">
      <dgm:prSet presAssocID="{562E3C5E-13CD-439D-B1B3-D2864DB62F9E}" presName="rootComposite" presStyleCnt="0"/>
      <dgm:spPr/>
    </dgm:pt>
    <dgm:pt modelId="{ACBA553E-A24B-4176-9150-2288BE4AB82A}" type="pres">
      <dgm:prSet presAssocID="{562E3C5E-13CD-439D-B1B3-D2864DB62F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631D00-20CB-4708-84A1-DD6FA4E93F0C}" type="pres">
      <dgm:prSet presAssocID="{562E3C5E-13CD-439D-B1B3-D2864DB62F9E}" presName="rootConnector" presStyleLbl="node2" presStyleIdx="0" presStyleCnt="3"/>
      <dgm:spPr/>
    </dgm:pt>
    <dgm:pt modelId="{4C9BC49C-9AEF-40E6-A2BE-55D65EDD400C}" type="pres">
      <dgm:prSet presAssocID="{562E3C5E-13CD-439D-B1B3-D2864DB62F9E}" presName="hierChild4" presStyleCnt="0"/>
      <dgm:spPr/>
    </dgm:pt>
    <dgm:pt modelId="{81381788-C7D0-44DB-BC5B-C7A2E4B66B19}" type="pres">
      <dgm:prSet presAssocID="{562E3C5E-13CD-439D-B1B3-D2864DB62F9E}" presName="hierChild5" presStyleCnt="0"/>
      <dgm:spPr/>
    </dgm:pt>
    <dgm:pt modelId="{A2E66D80-0032-4C39-9559-F6E4EEFD1608}" type="pres">
      <dgm:prSet presAssocID="{99A1A15A-01CD-4AEE-A982-73121B69DE73}" presName="Name37" presStyleLbl="parChTrans1D2" presStyleIdx="1" presStyleCnt="3"/>
      <dgm:spPr/>
    </dgm:pt>
    <dgm:pt modelId="{C120A4F2-09EE-400B-958B-7E85B6DA6287}" type="pres">
      <dgm:prSet presAssocID="{EABD837B-97F0-4E1C-9DF3-0611E15B3F50}" presName="hierRoot2" presStyleCnt="0">
        <dgm:presLayoutVars>
          <dgm:hierBranch val="init"/>
        </dgm:presLayoutVars>
      </dgm:prSet>
      <dgm:spPr/>
    </dgm:pt>
    <dgm:pt modelId="{CDA7C856-89B1-461E-95EE-4616390C4956}" type="pres">
      <dgm:prSet presAssocID="{EABD837B-97F0-4E1C-9DF3-0611E15B3F50}" presName="rootComposite" presStyleCnt="0"/>
      <dgm:spPr/>
    </dgm:pt>
    <dgm:pt modelId="{20208EF5-092C-455D-AA21-E20B7439536D}" type="pres">
      <dgm:prSet presAssocID="{EABD837B-97F0-4E1C-9DF3-0611E15B3F50}" presName="rootText" presStyleLbl="node2" presStyleIdx="1" presStyleCnt="3" custLinFactNeighborX="4241" custLinFactNeighborY="722">
        <dgm:presLayoutVars>
          <dgm:chPref val="3"/>
        </dgm:presLayoutVars>
      </dgm:prSet>
      <dgm:spPr/>
    </dgm:pt>
    <dgm:pt modelId="{546D8DA2-D802-443B-8A9C-8A5B4A931944}" type="pres">
      <dgm:prSet presAssocID="{EABD837B-97F0-4E1C-9DF3-0611E15B3F50}" presName="rootConnector" presStyleLbl="node2" presStyleIdx="1" presStyleCnt="3"/>
      <dgm:spPr/>
    </dgm:pt>
    <dgm:pt modelId="{7618463A-8D3B-4C97-A038-E0FF4AC7544A}" type="pres">
      <dgm:prSet presAssocID="{EABD837B-97F0-4E1C-9DF3-0611E15B3F50}" presName="hierChild4" presStyleCnt="0"/>
      <dgm:spPr/>
    </dgm:pt>
    <dgm:pt modelId="{64874529-9E8C-4CFA-BAF3-8D1568E6CF67}" type="pres">
      <dgm:prSet presAssocID="{EABD837B-97F0-4E1C-9DF3-0611E15B3F50}" presName="hierChild5" presStyleCnt="0"/>
      <dgm:spPr/>
    </dgm:pt>
    <dgm:pt modelId="{FEA7B3EA-71A3-4071-94B0-6BE2E28D545F}" type="pres">
      <dgm:prSet presAssocID="{978954FD-6A2F-45A5-954D-90A218C7C1A4}" presName="Name37" presStyleLbl="parChTrans1D2" presStyleIdx="2" presStyleCnt="3"/>
      <dgm:spPr/>
    </dgm:pt>
    <dgm:pt modelId="{B59811BB-DEB1-4D1C-A5D8-CC95CAF934CD}" type="pres">
      <dgm:prSet presAssocID="{B6EDFCA1-71C2-4D1A-A263-D38DC4895B14}" presName="hierRoot2" presStyleCnt="0">
        <dgm:presLayoutVars>
          <dgm:hierBranch val="init"/>
        </dgm:presLayoutVars>
      </dgm:prSet>
      <dgm:spPr/>
    </dgm:pt>
    <dgm:pt modelId="{6EF28407-1239-4470-8010-998D001FBAA2}" type="pres">
      <dgm:prSet presAssocID="{B6EDFCA1-71C2-4D1A-A263-D38DC4895B14}" presName="rootComposite" presStyleCnt="0"/>
      <dgm:spPr/>
    </dgm:pt>
    <dgm:pt modelId="{904382E4-77D2-4F2E-BACF-18CD2781B2E3}" type="pres">
      <dgm:prSet presAssocID="{B6EDFCA1-71C2-4D1A-A263-D38DC4895B14}" presName="rootText" presStyleLbl="node2" presStyleIdx="2" presStyleCnt="3">
        <dgm:presLayoutVars>
          <dgm:chPref val="3"/>
        </dgm:presLayoutVars>
      </dgm:prSet>
      <dgm:spPr/>
    </dgm:pt>
    <dgm:pt modelId="{37C58379-E93A-4322-813F-5086BD5BA374}" type="pres">
      <dgm:prSet presAssocID="{B6EDFCA1-71C2-4D1A-A263-D38DC4895B14}" presName="rootConnector" presStyleLbl="node2" presStyleIdx="2" presStyleCnt="3"/>
      <dgm:spPr/>
    </dgm:pt>
    <dgm:pt modelId="{BC341B70-B369-4511-A53F-3F4E6575054E}" type="pres">
      <dgm:prSet presAssocID="{B6EDFCA1-71C2-4D1A-A263-D38DC4895B14}" presName="hierChild4" presStyleCnt="0"/>
      <dgm:spPr/>
    </dgm:pt>
    <dgm:pt modelId="{3AC3AD95-CDCB-4F35-B7E6-62FD5A5A4F62}" type="pres">
      <dgm:prSet presAssocID="{B6EDFCA1-71C2-4D1A-A263-D38DC4895B14}" presName="hierChild5" presStyleCnt="0"/>
      <dgm:spPr/>
    </dgm:pt>
    <dgm:pt modelId="{D9A89FE7-3DC7-43F6-BB9B-19AB6B3A7153}" type="pres">
      <dgm:prSet presAssocID="{DAD30883-E665-410D-862A-4A97E3BD35F8}" presName="hierChild3" presStyleCnt="0"/>
      <dgm:spPr/>
    </dgm:pt>
  </dgm:ptLst>
  <dgm:cxnLst>
    <dgm:cxn modelId="{CE4AFBB6-C217-4E5D-8EBE-A11A5F940202}" type="presOf" srcId="{562E3C5E-13CD-439D-B1B3-D2864DB62F9E}" destId="{ACBA553E-A24B-4176-9150-2288BE4AB82A}" srcOrd="0" destOrd="0" presId="urn:microsoft.com/office/officeart/2005/8/layout/orgChart1"/>
    <dgm:cxn modelId="{5A939522-B473-499D-B8A6-D13632FA552F}" srcId="{DAD30883-E665-410D-862A-4A97E3BD35F8}" destId="{562E3C5E-13CD-439D-B1B3-D2864DB62F9E}" srcOrd="0" destOrd="0" parTransId="{7E424C29-5178-4B2F-AA00-A17F45E8D801}" sibTransId="{4CB615D5-7252-4972-906F-14A4220AF16A}"/>
    <dgm:cxn modelId="{74B5491A-AE8C-461E-AE87-1FBCB2AC07BD}" srcId="{DAD30883-E665-410D-862A-4A97E3BD35F8}" destId="{EABD837B-97F0-4E1C-9DF3-0611E15B3F50}" srcOrd="1" destOrd="0" parTransId="{99A1A15A-01CD-4AEE-A982-73121B69DE73}" sibTransId="{B0E72CC3-4B45-47E9-A108-A62343BF0B17}"/>
    <dgm:cxn modelId="{B9C5ADC1-A222-4F6D-AD97-7BF48FF54B8C}" type="presOf" srcId="{7E424C29-5178-4B2F-AA00-A17F45E8D801}" destId="{060FC099-5D99-48D6-8BF9-E2790241AC5C}" srcOrd="0" destOrd="0" presId="urn:microsoft.com/office/officeart/2005/8/layout/orgChart1"/>
    <dgm:cxn modelId="{ACB1F040-6947-4DE7-9B6D-167D557FA621}" type="presOf" srcId="{99A1A15A-01CD-4AEE-A982-73121B69DE73}" destId="{A2E66D80-0032-4C39-9559-F6E4EEFD1608}" srcOrd="0" destOrd="0" presId="urn:microsoft.com/office/officeart/2005/8/layout/orgChart1"/>
    <dgm:cxn modelId="{105DBEB6-41E7-40F8-B4AC-F9131EB957F5}" type="presOf" srcId="{B6EDFCA1-71C2-4D1A-A263-D38DC4895B14}" destId="{37C58379-E93A-4322-813F-5086BD5BA374}" srcOrd="1" destOrd="0" presId="urn:microsoft.com/office/officeart/2005/8/layout/orgChart1"/>
    <dgm:cxn modelId="{9E4DF0C7-71DD-4D10-9C11-ABA1BB603192}" type="presOf" srcId="{DAD30883-E665-410D-862A-4A97E3BD35F8}" destId="{0341E83E-FC13-468D-A0C6-5041A9F9BDEF}" srcOrd="0" destOrd="0" presId="urn:microsoft.com/office/officeart/2005/8/layout/orgChart1"/>
    <dgm:cxn modelId="{6593FCD3-7869-4032-BFB6-87C3B275C259}" srcId="{9A893425-99FE-49F2-ADAD-8213FFEA0A18}" destId="{DAD30883-E665-410D-862A-4A97E3BD35F8}" srcOrd="0" destOrd="0" parTransId="{BB6C5D21-233A-41F7-9780-E04E64D0DA42}" sibTransId="{7760187E-E350-442D-8552-AEF4E8370563}"/>
    <dgm:cxn modelId="{28814186-E7DB-42E8-A824-CD07B746CAED}" type="presOf" srcId="{562E3C5E-13CD-439D-B1B3-D2864DB62F9E}" destId="{38631D00-20CB-4708-84A1-DD6FA4E93F0C}" srcOrd="1" destOrd="0" presId="urn:microsoft.com/office/officeart/2005/8/layout/orgChart1"/>
    <dgm:cxn modelId="{7A64BEAF-654E-4DB9-A5D6-35170BCDA85F}" srcId="{DAD30883-E665-410D-862A-4A97E3BD35F8}" destId="{B6EDFCA1-71C2-4D1A-A263-D38DC4895B14}" srcOrd="2" destOrd="0" parTransId="{978954FD-6A2F-45A5-954D-90A218C7C1A4}" sibTransId="{BCBC06AB-68BE-4F00-90B9-DCE124E6153B}"/>
    <dgm:cxn modelId="{9B617731-8F35-4CE0-B6D0-12BD415ACFA9}" type="presOf" srcId="{EABD837B-97F0-4E1C-9DF3-0611E15B3F50}" destId="{546D8DA2-D802-443B-8A9C-8A5B4A931944}" srcOrd="1" destOrd="0" presId="urn:microsoft.com/office/officeart/2005/8/layout/orgChart1"/>
    <dgm:cxn modelId="{EB266609-61C2-4CD8-93E2-BAE7CC2CABC4}" type="presOf" srcId="{978954FD-6A2F-45A5-954D-90A218C7C1A4}" destId="{FEA7B3EA-71A3-4071-94B0-6BE2E28D545F}" srcOrd="0" destOrd="0" presId="urn:microsoft.com/office/officeart/2005/8/layout/orgChart1"/>
    <dgm:cxn modelId="{A3FA80A3-CDB2-4357-AE7C-E68AAC4466AC}" type="presOf" srcId="{B6EDFCA1-71C2-4D1A-A263-D38DC4895B14}" destId="{904382E4-77D2-4F2E-BACF-18CD2781B2E3}" srcOrd="0" destOrd="0" presId="urn:microsoft.com/office/officeart/2005/8/layout/orgChart1"/>
    <dgm:cxn modelId="{204633B4-FC0C-42F2-8884-10C9C956725D}" type="presOf" srcId="{EABD837B-97F0-4E1C-9DF3-0611E15B3F50}" destId="{20208EF5-092C-455D-AA21-E20B7439536D}" srcOrd="0" destOrd="0" presId="urn:microsoft.com/office/officeart/2005/8/layout/orgChart1"/>
    <dgm:cxn modelId="{EC356C78-79EA-4765-9486-A4D010033F68}" type="presOf" srcId="{DAD30883-E665-410D-862A-4A97E3BD35F8}" destId="{4C22D959-B507-4D63-8C7A-D4A5EF6BC8CC}" srcOrd="1" destOrd="0" presId="urn:microsoft.com/office/officeart/2005/8/layout/orgChart1"/>
    <dgm:cxn modelId="{12DFD0E8-B8FB-4CAB-BE0F-85AABCD9B329}" type="presOf" srcId="{9A893425-99FE-49F2-ADAD-8213FFEA0A18}" destId="{B380849D-1B30-40B7-9E97-2C22D23917FB}" srcOrd="0" destOrd="0" presId="urn:microsoft.com/office/officeart/2005/8/layout/orgChart1"/>
    <dgm:cxn modelId="{F3ECBA34-22B1-4ECE-9A6F-B1A0D097C5ED}" type="presParOf" srcId="{B380849D-1B30-40B7-9E97-2C22D23917FB}" destId="{706A0163-19A4-459B-8C4A-D9269DA566B4}" srcOrd="0" destOrd="0" presId="urn:microsoft.com/office/officeart/2005/8/layout/orgChart1"/>
    <dgm:cxn modelId="{A53F56C3-483B-4096-A4D0-9073449098F9}" type="presParOf" srcId="{706A0163-19A4-459B-8C4A-D9269DA566B4}" destId="{588881B8-35B0-4F4A-9566-9616265EF8BE}" srcOrd="0" destOrd="0" presId="urn:microsoft.com/office/officeart/2005/8/layout/orgChart1"/>
    <dgm:cxn modelId="{FE3B7349-5149-4459-905E-ACFFB0F21AFD}" type="presParOf" srcId="{588881B8-35B0-4F4A-9566-9616265EF8BE}" destId="{0341E83E-FC13-468D-A0C6-5041A9F9BDEF}" srcOrd="0" destOrd="0" presId="urn:microsoft.com/office/officeart/2005/8/layout/orgChart1"/>
    <dgm:cxn modelId="{DE491C0C-84CC-4CD4-A3E4-0032AF45FCC7}" type="presParOf" srcId="{588881B8-35B0-4F4A-9566-9616265EF8BE}" destId="{4C22D959-B507-4D63-8C7A-D4A5EF6BC8CC}" srcOrd="1" destOrd="0" presId="urn:microsoft.com/office/officeart/2005/8/layout/orgChart1"/>
    <dgm:cxn modelId="{3669D51F-C992-4BA4-8844-46E248EC2688}" type="presParOf" srcId="{706A0163-19A4-459B-8C4A-D9269DA566B4}" destId="{CDDC101B-0E92-40BF-A7E5-9804C5806A58}" srcOrd="1" destOrd="0" presId="urn:microsoft.com/office/officeart/2005/8/layout/orgChart1"/>
    <dgm:cxn modelId="{E097B1C4-51E6-4F5F-B6AB-FA5931C0DA2F}" type="presParOf" srcId="{CDDC101B-0E92-40BF-A7E5-9804C5806A58}" destId="{060FC099-5D99-48D6-8BF9-E2790241AC5C}" srcOrd="0" destOrd="0" presId="urn:microsoft.com/office/officeart/2005/8/layout/orgChart1"/>
    <dgm:cxn modelId="{78F0E6AA-9BF4-44CA-ABCA-DE389A0AB297}" type="presParOf" srcId="{CDDC101B-0E92-40BF-A7E5-9804C5806A58}" destId="{B66348E2-41B1-4CE5-8CB5-4CFDF3561672}" srcOrd="1" destOrd="0" presId="urn:microsoft.com/office/officeart/2005/8/layout/orgChart1"/>
    <dgm:cxn modelId="{4CBD984B-A41D-4877-AD12-D84B601B6A43}" type="presParOf" srcId="{B66348E2-41B1-4CE5-8CB5-4CFDF3561672}" destId="{3DB47E9C-1677-4ABB-867C-906455104146}" srcOrd="0" destOrd="0" presId="urn:microsoft.com/office/officeart/2005/8/layout/orgChart1"/>
    <dgm:cxn modelId="{7257545A-6D6F-49D6-9C06-945A20C26182}" type="presParOf" srcId="{3DB47E9C-1677-4ABB-867C-906455104146}" destId="{ACBA553E-A24B-4176-9150-2288BE4AB82A}" srcOrd="0" destOrd="0" presId="urn:microsoft.com/office/officeart/2005/8/layout/orgChart1"/>
    <dgm:cxn modelId="{121441E2-6585-4DC3-971D-B31FCF0127AA}" type="presParOf" srcId="{3DB47E9C-1677-4ABB-867C-906455104146}" destId="{38631D00-20CB-4708-84A1-DD6FA4E93F0C}" srcOrd="1" destOrd="0" presId="urn:microsoft.com/office/officeart/2005/8/layout/orgChart1"/>
    <dgm:cxn modelId="{0CE4A419-5769-4975-8512-367BFD2CA096}" type="presParOf" srcId="{B66348E2-41B1-4CE5-8CB5-4CFDF3561672}" destId="{4C9BC49C-9AEF-40E6-A2BE-55D65EDD400C}" srcOrd="1" destOrd="0" presId="urn:microsoft.com/office/officeart/2005/8/layout/orgChart1"/>
    <dgm:cxn modelId="{E66FD98E-7F78-4342-A42F-966AEE786D29}" type="presParOf" srcId="{B66348E2-41B1-4CE5-8CB5-4CFDF3561672}" destId="{81381788-C7D0-44DB-BC5B-C7A2E4B66B19}" srcOrd="2" destOrd="0" presId="urn:microsoft.com/office/officeart/2005/8/layout/orgChart1"/>
    <dgm:cxn modelId="{3A7A4314-8646-4B49-8ACE-0B5CB9EC45CB}" type="presParOf" srcId="{CDDC101B-0E92-40BF-A7E5-9804C5806A58}" destId="{A2E66D80-0032-4C39-9559-F6E4EEFD1608}" srcOrd="2" destOrd="0" presId="urn:microsoft.com/office/officeart/2005/8/layout/orgChart1"/>
    <dgm:cxn modelId="{D1E4F951-F9BF-48E1-BC23-50722EE1CF96}" type="presParOf" srcId="{CDDC101B-0E92-40BF-A7E5-9804C5806A58}" destId="{C120A4F2-09EE-400B-958B-7E85B6DA6287}" srcOrd="3" destOrd="0" presId="urn:microsoft.com/office/officeart/2005/8/layout/orgChart1"/>
    <dgm:cxn modelId="{9C81A79C-21A9-4FF0-B5E7-040D32F60E0C}" type="presParOf" srcId="{C120A4F2-09EE-400B-958B-7E85B6DA6287}" destId="{CDA7C856-89B1-461E-95EE-4616390C4956}" srcOrd="0" destOrd="0" presId="urn:microsoft.com/office/officeart/2005/8/layout/orgChart1"/>
    <dgm:cxn modelId="{6FBB0003-8556-48BF-B8C4-C6A83E028489}" type="presParOf" srcId="{CDA7C856-89B1-461E-95EE-4616390C4956}" destId="{20208EF5-092C-455D-AA21-E20B7439536D}" srcOrd="0" destOrd="0" presId="urn:microsoft.com/office/officeart/2005/8/layout/orgChart1"/>
    <dgm:cxn modelId="{344ED7DE-9C6A-4CBE-94CD-76D48EB841DA}" type="presParOf" srcId="{CDA7C856-89B1-461E-95EE-4616390C4956}" destId="{546D8DA2-D802-443B-8A9C-8A5B4A931944}" srcOrd="1" destOrd="0" presId="urn:microsoft.com/office/officeart/2005/8/layout/orgChart1"/>
    <dgm:cxn modelId="{F639E50C-3B2D-44F1-8841-E73949EF0A2E}" type="presParOf" srcId="{C120A4F2-09EE-400B-958B-7E85B6DA6287}" destId="{7618463A-8D3B-4C97-A038-E0FF4AC7544A}" srcOrd="1" destOrd="0" presId="urn:microsoft.com/office/officeart/2005/8/layout/orgChart1"/>
    <dgm:cxn modelId="{3B355F4F-3BDD-49C3-BA50-A3DB7F455BC8}" type="presParOf" srcId="{C120A4F2-09EE-400B-958B-7E85B6DA6287}" destId="{64874529-9E8C-4CFA-BAF3-8D1568E6CF67}" srcOrd="2" destOrd="0" presId="urn:microsoft.com/office/officeart/2005/8/layout/orgChart1"/>
    <dgm:cxn modelId="{367BE33B-1B7D-4F09-8F2C-AF2818A5A9A2}" type="presParOf" srcId="{CDDC101B-0E92-40BF-A7E5-9804C5806A58}" destId="{FEA7B3EA-71A3-4071-94B0-6BE2E28D545F}" srcOrd="4" destOrd="0" presId="urn:microsoft.com/office/officeart/2005/8/layout/orgChart1"/>
    <dgm:cxn modelId="{7A166D41-901E-481E-8620-F825F1C02710}" type="presParOf" srcId="{CDDC101B-0E92-40BF-A7E5-9804C5806A58}" destId="{B59811BB-DEB1-4D1C-A5D8-CC95CAF934CD}" srcOrd="5" destOrd="0" presId="urn:microsoft.com/office/officeart/2005/8/layout/orgChart1"/>
    <dgm:cxn modelId="{0DC2A2A3-3FF6-4A7B-A711-4EAC653940F8}" type="presParOf" srcId="{B59811BB-DEB1-4D1C-A5D8-CC95CAF934CD}" destId="{6EF28407-1239-4470-8010-998D001FBAA2}" srcOrd="0" destOrd="0" presId="urn:microsoft.com/office/officeart/2005/8/layout/orgChart1"/>
    <dgm:cxn modelId="{9487DF6E-BE16-43CC-9639-73B0EC1D752D}" type="presParOf" srcId="{6EF28407-1239-4470-8010-998D001FBAA2}" destId="{904382E4-77D2-4F2E-BACF-18CD2781B2E3}" srcOrd="0" destOrd="0" presId="urn:microsoft.com/office/officeart/2005/8/layout/orgChart1"/>
    <dgm:cxn modelId="{E73359CE-013A-4A28-8782-214A64E13D22}" type="presParOf" srcId="{6EF28407-1239-4470-8010-998D001FBAA2}" destId="{37C58379-E93A-4322-813F-5086BD5BA374}" srcOrd="1" destOrd="0" presId="urn:microsoft.com/office/officeart/2005/8/layout/orgChart1"/>
    <dgm:cxn modelId="{87BCE252-4054-4F24-BB26-DFE502BB093C}" type="presParOf" srcId="{B59811BB-DEB1-4D1C-A5D8-CC95CAF934CD}" destId="{BC341B70-B369-4511-A53F-3F4E6575054E}" srcOrd="1" destOrd="0" presId="urn:microsoft.com/office/officeart/2005/8/layout/orgChart1"/>
    <dgm:cxn modelId="{57B0F857-6E16-4F0B-8D02-95336168CEF1}" type="presParOf" srcId="{B59811BB-DEB1-4D1C-A5D8-CC95CAF934CD}" destId="{3AC3AD95-CDCB-4F35-B7E6-62FD5A5A4F62}" srcOrd="2" destOrd="0" presId="urn:microsoft.com/office/officeart/2005/8/layout/orgChart1"/>
    <dgm:cxn modelId="{D43DDE5F-1BB0-47FC-A048-94577E5584A3}" type="presParOf" srcId="{706A0163-19A4-459B-8C4A-D9269DA566B4}" destId="{D9A89FE7-3DC7-43F6-BB9B-19AB6B3A715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C8CB-39D0-4668-AE92-5C91D32A4E9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4C5E-2B80-4055-B77C-31DA418D38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4C5E-2B80-4055-B77C-31DA418D386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4C5E-2B80-4055-B77C-31DA418D386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2;&#1086;&#1080;%20&#1076;&#1086;&#1082;&#1091;&#1084;&#1077;&#1085;&#1090;&#1099;%20D\&#1053;&#1040;&#1057;&#1058;&#1071;\&#1058;&#1072;&#1085;&#1094;&#1077;&#1074;&#1072;&#1083;&#1100;&#1085;&#1072;&#1103;%20&#1084;&#1091;&#1079;&#1099;&#1082;&#1072;%2030-&#1093;%20&#1075;&#1086;&#1076;&#1086;&#1074;%20-%20&#1052;&#1077;&#1076;&#1083;&#1077;&#1085;&#1085;&#1099;&#1081;%20&#1074;&#1072;&#1083;&#1100;&#1089;%20&#1052;&#1086;&#1078;&#1077;&#1090;%20&#1073;&#1099;&#1090;&#1100;%20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.zhurnalista.pozdi2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68" y="0"/>
            <a:ext cx="9213868" cy="719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179512"/>
            <a:ext cx="9613576" cy="413184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1890-1930рр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Танцевальная музыка 30-х годов - Медленный вальс Может быт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403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2060"/>
                </a:solidFill>
              </a:rPr>
              <a:t>Модернізм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Модернізм</a:t>
            </a:r>
            <a:r>
              <a:rPr lang="ru-RU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загальний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виниклих</a:t>
            </a:r>
            <a:r>
              <a:rPr lang="ru-RU" sz="2800" dirty="0" smtClean="0"/>
              <a:t> на початку 20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традиціями</a:t>
            </a:r>
            <a:r>
              <a:rPr lang="ru-RU" sz="2800" dirty="0" smtClean="0"/>
              <a:t> 19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; </a:t>
            </a:r>
            <a:r>
              <a:rPr lang="ru-RU" sz="2800" dirty="0" err="1" smtClean="0"/>
              <a:t>заснований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концепції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домінування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</a:t>
            </a:r>
            <a:r>
              <a:rPr lang="ru-RU" sz="2800" dirty="0" err="1" smtClean="0"/>
              <a:t>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противагу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змісту</a:t>
            </a:r>
            <a:r>
              <a:rPr lang="ru-RU" sz="2800" dirty="0" smtClean="0"/>
              <a:t>. </a:t>
            </a:r>
            <a:r>
              <a:rPr lang="ru-RU" sz="2800" dirty="0" err="1" smtClean="0"/>
              <a:t>Окремі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модерністської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стали </a:t>
            </a:r>
            <a:r>
              <a:rPr lang="ru-RU" sz="2800" dirty="0" err="1" smtClean="0"/>
              <a:t>класикою</a:t>
            </a:r>
            <a:r>
              <a:rPr lang="ru-RU" sz="2800" dirty="0" smtClean="0"/>
              <a:t>.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найвизначніших</a:t>
            </a:r>
            <a:r>
              <a:rPr lang="ru-RU" sz="2800" dirty="0" smtClean="0"/>
              <a:t> — </a:t>
            </a:r>
            <a:r>
              <a:rPr lang="ru-RU" sz="2800" dirty="0" err="1" smtClean="0"/>
              <a:t>імажинізм</a:t>
            </a:r>
            <a:r>
              <a:rPr lang="ru-RU" sz="2800" dirty="0" smtClean="0"/>
              <a:t> та футуризм, </a:t>
            </a:r>
            <a:r>
              <a:rPr lang="ru-RU" sz="2800" dirty="0" err="1" smtClean="0"/>
              <a:t>акмеїзм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експресіонізм</a:t>
            </a:r>
            <a:r>
              <a:rPr lang="ru-RU" sz="2800" dirty="0" smtClean="0"/>
              <a:t>, </a:t>
            </a:r>
            <a:r>
              <a:rPr lang="ru-RU" sz="2800" dirty="0" err="1" smtClean="0"/>
              <a:t>сюрреалізм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та</a:t>
            </a:r>
            <a:r>
              <a:rPr lang="ru-RU" sz="2800" dirty="0" smtClean="0"/>
              <a:t> «театр абсурду», </a:t>
            </a:r>
            <a:r>
              <a:rPr lang="ru-RU" sz="2800" dirty="0" err="1" smtClean="0"/>
              <a:t>дадаїзм</a:t>
            </a:r>
            <a:r>
              <a:rPr lang="ru-RU" sz="2800" dirty="0" smtClean="0"/>
              <a:t> та «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роман».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пап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52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8002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 модернізму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492896"/>
            <a:ext cx="7283152" cy="398105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Джойс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Кафка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Пруст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Еліот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Х. Вульф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px-Revolutionary_Joy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60032" y="908720"/>
            <a:ext cx="3488957" cy="4675203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Джеймс Августин </a:t>
            </a:r>
            <a:r>
              <a:rPr lang="ru-RU" sz="2000" b="1" dirty="0" err="1" smtClean="0"/>
              <a:t>Алоїзій</a:t>
            </a:r>
            <a:r>
              <a:rPr lang="ru-RU" sz="2000" b="1" dirty="0" smtClean="0"/>
              <a:t> Джойс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*</a:t>
            </a:r>
            <a:r>
              <a:rPr lang="en-US" sz="2000" dirty="0" smtClean="0"/>
              <a:t>2 </a:t>
            </a:r>
            <a:r>
              <a:rPr lang="ru-RU" sz="2000" dirty="0" smtClean="0"/>
              <a:t>лютого </a:t>
            </a:r>
            <a:r>
              <a:rPr lang="ru-RU" sz="2000" dirty="0" smtClean="0"/>
              <a:t>1882 — </a:t>
            </a:r>
            <a:r>
              <a:rPr lang="ru-RU" sz="2000" dirty="0" smtClean="0"/>
              <a:t>†13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1941) — </a:t>
            </a:r>
            <a:r>
              <a:rPr lang="ru-RU" sz="2000" dirty="0" err="1" smtClean="0"/>
              <a:t>ірландський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найвпливовіших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двадцятого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визнання</a:t>
            </a:r>
            <a:r>
              <a:rPr lang="ru-RU" sz="2000" dirty="0" smtClean="0"/>
              <a:t> перш за все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монументальному роману «</a:t>
            </a:r>
            <a:r>
              <a:rPr lang="ru-RU" sz="2000" i="1" dirty="0" err="1" smtClean="0"/>
              <a:t>Улісс</a:t>
            </a:r>
            <a:r>
              <a:rPr lang="ru-RU" sz="2000" dirty="0" smtClean="0"/>
              <a:t>» (1922).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перу належать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книги як </a:t>
            </a:r>
            <a:r>
              <a:rPr lang="ru-RU" sz="2000" dirty="0" err="1" smtClean="0"/>
              <a:t>збірка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оповідань</a:t>
            </a:r>
            <a:r>
              <a:rPr lang="ru-RU" sz="2000" dirty="0" smtClean="0"/>
              <a:t> «</a:t>
            </a:r>
            <a:r>
              <a:rPr lang="ru-RU" sz="2000" i="1" dirty="0" err="1" smtClean="0"/>
              <a:t>Дублінці</a:t>
            </a:r>
            <a:r>
              <a:rPr lang="ru-RU" sz="2000" dirty="0" smtClean="0"/>
              <a:t>» (1914), </a:t>
            </a:r>
            <a:r>
              <a:rPr lang="ru-RU" sz="2000" dirty="0" err="1" smtClean="0"/>
              <a:t>напівавтобіографічний</a:t>
            </a:r>
            <a:r>
              <a:rPr lang="ru-RU" sz="2000" dirty="0" smtClean="0"/>
              <a:t> роман «</a:t>
            </a:r>
            <a:r>
              <a:rPr lang="ru-RU" sz="2000" i="1" dirty="0" smtClean="0"/>
              <a:t>Портрет </a:t>
            </a:r>
            <a:r>
              <a:rPr lang="ru-RU" sz="2000" i="1" dirty="0" err="1" smtClean="0"/>
              <a:t>митця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замолоду</a:t>
            </a:r>
            <a:r>
              <a:rPr lang="ru-RU" sz="2000" dirty="0" smtClean="0"/>
              <a:t>» (1916),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загадковий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багатоплановий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 — «</a:t>
            </a:r>
            <a:r>
              <a:rPr lang="ru-RU" sz="2000" i="1" dirty="0" smtClean="0"/>
              <a:t>Поминки за </a:t>
            </a:r>
            <a:r>
              <a:rPr lang="ru-RU" sz="2000" i="1" dirty="0" err="1" smtClean="0"/>
              <a:t>Фіннеганом</a:t>
            </a:r>
            <a:r>
              <a:rPr lang="ru-RU" sz="2000" dirty="0" smtClean="0"/>
              <a:t>» (1939).</a:t>
            </a:r>
            <a:endParaRPr lang="ru-RU" sz="20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cel_Proust_19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836712"/>
            <a:ext cx="3528392" cy="5267971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Марсель Пруст</a:t>
            </a:r>
            <a:r>
              <a:rPr lang="ru-RU" sz="2800" dirty="0" smtClean="0"/>
              <a:t> </a:t>
            </a:r>
            <a:r>
              <a:rPr lang="ru-RU" sz="2800" dirty="0" smtClean="0"/>
              <a:t>(</a:t>
            </a:r>
            <a:r>
              <a:rPr lang="en-US" sz="2800" dirty="0" smtClean="0"/>
              <a:t>, </a:t>
            </a:r>
            <a:r>
              <a:rPr lang="en-US" sz="2800" dirty="0" smtClean="0"/>
              <a:t>10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 1871 — 18 листопада, 1922) — </a:t>
            </a:r>
            <a:r>
              <a:rPr lang="ru-RU" sz="2800" dirty="0" err="1" smtClean="0"/>
              <a:t>французький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есеїст</a:t>
            </a:r>
            <a:r>
              <a:rPr lang="ru-RU" sz="2800" dirty="0" smtClean="0"/>
              <a:t> та критик,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визнання</a:t>
            </a:r>
            <a:r>
              <a:rPr lang="ru-RU" sz="2800" dirty="0" smtClean="0"/>
              <a:t> як автор </a:t>
            </a:r>
            <a:r>
              <a:rPr lang="ru-RU" sz="2800" dirty="0" err="1" smtClean="0"/>
              <a:t>роману-епопеї</a:t>
            </a:r>
            <a:r>
              <a:rPr lang="ru-RU" sz="2800" dirty="0" smtClean="0"/>
              <a:t> «У </a:t>
            </a:r>
            <a:r>
              <a:rPr lang="ru-RU" sz="2800" dirty="0" err="1" smtClean="0"/>
              <a:t>пошуках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втраченого</a:t>
            </a:r>
            <a:r>
              <a:rPr lang="ru-RU" sz="2800" dirty="0" smtClean="0"/>
              <a:t> часу</a:t>
            </a:r>
            <a:r>
              <a:rPr lang="ru-RU" sz="2800" dirty="0" smtClean="0"/>
              <a:t>». 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Авангардизм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Термін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авангардизм </a:t>
            </a:r>
            <a:r>
              <a:rPr lang="ru-RU" dirty="0" err="1" smtClean="0">
                <a:solidFill>
                  <a:srgbClr val="002060"/>
                </a:solidFill>
              </a:rPr>
              <a:t>щодо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літератури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вперше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використаний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1845 Г</a:t>
            </a:r>
            <a:r>
              <a:rPr lang="ru-RU" dirty="0" smtClean="0">
                <a:solidFill>
                  <a:srgbClr val="002060"/>
                </a:solidFill>
              </a:rPr>
              <a:t>. Д. </a:t>
            </a:r>
            <a:r>
              <a:rPr lang="ru-RU" dirty="0" err="1" smtClean="0">
                <a:solidFill>
                  <a:srgbClr val="002060"/>
                </a:solidFill>
              </a:rPr>
              <a:t>Лаверданом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роботі</a:t>
            </a:r>
            <a:r>
              <a:rPr lang="ru-RU" dirty="0" smtClean="0">
                <a:solidFill>
                  <a:srgbClr val="002060"/>
                </a:solidFill>
              </a:rPr>
              <a:t> «Про </a:t>
            </a:r>
            <a:r>
              <a:rPr lang="ru-RU" dirty="0" err="1" smtClean="0">
                <a:solidFill>
                  <a:srgbClr val="002060"/>
                </a:solidFill>
              </a:rPr>
              <a:t>місію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мистецтва</a:t>
            </a:r>
            <a:r>
              <a:rPr lang="ru-RU" dirty="0" smtClean="0">
                <a:solidFill>
                  <a:srgbClr val="002060"/>
                </a:solidFill>
              </a:rPr>
              <a:t> та роль </a:t>
            </a:r>
            <a:r>
              <a:rPr lang="ru-RU" dirty="0" smtClean="0">
                <a:solidFill>
                  <a:srgbClr val="002060"/>
                </a:solidFill>
              </a:rPr>
              <a:t>художника» </a:t>
            </a:r>
            <a:r>
              <a:rPr lang="ru-RU" dirty="0" err="1" smtClean="0">
                <a:solidFill>
                  <a:srgbClr val="002060"/>
                </a:solidFill>
              </a:rPr>
              <a:t>відводив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творцеві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авангардну</a:t>
            </a:r>
            <a:r>
              <a:rPr lang="ru-RU" dirty="0" smtClean="0">
                <a:solidFill>
                  <a:srgbClr val="002060"/>
                </a:solidFill>
              </a:rPr>
              <a:t>» роль. </a:t>
            </a:r>
            <a:r>
              <a:rPr lang="ru-RU" dirty="0" err="1" smtClean="0">
                <a:solidFill>
                  <a:srgbClr val="002060"/>
                </a:solidFill>
              </a:rPr>
              <a:t>Досі</a:t>
            </a:r>
            <a:r>
              <a:rPr lang="ru-RU" dirty="0" smtClean="0">
                <a:solidFill>
                  <a:srgbClr val="002060"/>
                </a:solidFill>
              </a:rPr>
              <a:t> остаточно не </a:t>
            </a:r>
            <a:r>
              <a:rPr lang="ru-RU" dirty="0" err="1" smtClean="0">
                <a:solidFill>
                  <a:srgbClr val="002060"/>
                </a:solidFill>
              </a:rPr>
              <a:t>з'ясовано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співвідношення</a:t>
            </a:r>
            <a:r>
              <a:rPr lang="ru-RU" dirty="0" smtClean="0">
                <a:solidFill>
                  <a:srgbClr val="002060"/>
                </a:solidFill>
              </a:rPr>
              <a:t> понять «авангардизм» — «</a:t>
            </a:r>
            <a:r>
              <a:rPr lang="ru-RU" dirty="0" err="1" smtClean="0">
                <a:solidFill>
                  <a:srgbClr val="002060"/>
                </a:solidFill>
              </a:rPr>
              <a:t>модернізм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solidFill>
                  <a:srgbClr val="002060"/>
                </a:solidFill>
              </a:rPr>
              <a:t>літературі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сформувався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принцип </a:t>
            </a:r>
            <a:r>
              <a:rPr lang="ru-RU" dirty="0" err="1" smtClean="0">
                <a:solidFill>
                  <a:srgbClr val="002060"/>
                </a:solidFill>
              </a:rPr>
              <a:t>мозаїчності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колажу</a:t>
            </a:r>
            <a:r>
              <a:rPr lang="ru-RU" dirty="0" smtClean="0">
                <a:solidFill>
                  <a:srgbClr val="002060"/>
                </a:solidFill>
              </a:rPr>
              <a:t>, монтажу, </a:t>
            </a:r>
            <a:r>
              <a:rPr lang="ru-RU" dirty="0" err="1" smtClean="0">
                <a:solidFill>
                  <a:srgbClr val="002060"/>
                </a:solidFill>
              </a:rPr>
              <a:t>багато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чому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зобов'язаний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кінематографічній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техніці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Сюрреалісти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ввели </a:t>
            </a:r>
            <a:r>
              <a:rPr lang="ru-RU" dirty="0" err="1" smtClean="0">
                <a:solidFill>
                  <a:srgbClr val="002060"/>
                </a:solidFill>
              </a:rPr>
              <a:t>поняття</a:t>
            </a:r>
            <a:r>
              <a:rPr lang="ru-RU" dirty="0" smtClean="0">
                <a:solidFill>
                  <a:srgbClr val="002060"/>
                </a:solidFill>
              </a:rPr>
              <a:t> «автоматичного письма», </a:t>
            </a:r>
            <a:r>
              <a:rPr lang="ru-RU" dirty="0" err="1" smtClean="0">
                <a:solidFill>
                  <a:srgbClr val="002060"/>
                </a:solidFill>
              </a:rPr>
              <a:t>сенс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полягає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спробах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відокремити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творчий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контролю </a:t>
            </a:r>
            <a:r>
              <a:rPr lang="ru-RU" dirty="0" err="1" smtClean="0">
                <a:solidFill>
                  <a:srgbClr val="002060"/>
                </a:solidFill>
              </a:rPr>
              <a:t>розуму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rk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000" y="0"/>
            <a:ext cx="1008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 авангардизму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601272" cy="44210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Тцара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Гюльзенбек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Янко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 Грос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Хатфілд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Неруда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0257756_x_192aa7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76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332656"/>
            <a:ext cx="5987008" cy="218884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chemeClr val="bg1"/>
                </a:solidFill>
              </a:rPr>
              <a:t>Презинтацію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виконала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uk-UA" sz="3200" dirty="0" smtClean="0">
                <a:solidFill>
                  <a:schemeClr val="bg1"/>
                </a:solidFill>
              </a:rPr>
              <a:t>Учениця 10-А класу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Конюх Анастасія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натолий.936AE70AA207485\Local Settings\Temporary Internet Files\Content.IE5\I8FFLV3X\MC9004379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132856"/>
            <a:ext cx="4076402" cy="388398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51520" y="476672"/>
          <a:ext cx="85324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Критичний реалізм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800" b="1" dirty="0" err="1" smtClean="0"/>
              <a:t>Крити́чний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реалі́зм</a:t>
            </a:r>
            <a:r>
              <a:rPr lang="ru-RU" sz="2800" dirty="0" smtClean="0"/>
              <a:t> — </a:t>
            </a:r>
            <a:r>
              <a:rPr lang="ru-RU" sz="2800" dirty="0" err="1" smtClean="0"/>
              <a:t>художній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</a:t>
            </a:r>
            <a:r>
              <a:rPr lang="ru-RU" sz="2800" dirty="0" smtClean="0"/>
              <a:t>, в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— принцип </a:t>
            </a:r>
            <a:r>
              <a:rPr lang="ru-RU" sz="2800" dirty="0" err="1" smtClean="0"/>
              <a:t>історизму</a:t>
            </a:r>
            <a:r>
              <a:rPr lang="ru-RU" sz="2800" dirty="0" smtClean="0"/>
              <a:t>, правдивого </a:t>
            </a:r>
            <a:r>
              <a:rPr lang="ru-RU" sz="2800" dirty="0" err="1" smtClean="0"/>
              <a:t>зображення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дійсності</a:t>
            </a:r>
            <a:r>
              <a:rPr lang="ru-RU" sz="2800" dirty="0" smtClean="0"/>
              <a:t>. </a:t>
            </a:r>
            <a:r>
              <a:rPr lang="ru-RU" sz="2800" dirty="0" err="1" smtClean="0"/>
              <a:t>Реалістичний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як </a:t>
            </a:r>
            <a:r>
              <a:rPr lang="ru-RU" sz="2800" dirty="0" err="1" smtClean="0"/>
              <a:t>заперечення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принципів</a:t>
            </a:r>
            <a:r>
              <a:rPr lang="ru-RU" sz="2800" dirty="0" smtClean="0"/>
              <a:t> романтизму. Для </a:t>
            </a:r>
            <a:r>
              <a:rPr lang="ru-RU" sz="2800" dirty="0" err="1" smtClean="0"/>
              <a:t>реалізму</a:t>
            </a:r>
            <a:r>
              <a:rPr lang="ru-RU" sz="2800" dirty="0" smtClean="0"/>
              <a:t> характерна </a:t>
            </a:r>
            <a:r>
              <a:rPr lang="ru-RU" sz="2800" dirty="0" err="1" smtClean="0"/>
              <a:t>типізація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розкриття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якостей</a:t>
            </a:r>
            <a:r>
              <a:rPr lang="ru-RU" sz="2800" dirty="0" smtClean="0"/>
              <a:t> особи. </a:t>
            </a:r>
            <a:r>
              <a:rPr lang="ru-RU" sz="2800" dirty="0" err="1" smtClean="0"/>
              <a:t>Реалізм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типові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типових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обставин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467600" cy="114300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002060"/>
                </a:solidFill>
              </a:rPr>
              <a:t>Представники критичного реалізму: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564904"/>
            <a:ext cx="6995120" cy="374441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Ромен Роллан  </a:t>
            </a:r>
          </a:p>
          <a:p>
            <a:r>
              <a:rPr lang="vi-VN" sz="3200" dirty="0" smtClean="0"/>
              <a:t>Ге́рберт Джордж </a:t>
            </a:r>
            <a:r>
              <a:rPr lang="vi-VN" sz="3200" dirty="0" smtClean="0"/>
              <a:t>Уеллс</a:t>
            </a:r>
            <a:endParaRPr lang="uk-UA" sz="3200" dirty="0" smtClean="0"/>
          </a:p>
          <a:p>
            <a:r>
              <a:rPr lang="vi-VN" sz="3200" dirty="0" smtClean="0"/>
              <a:t>Марті́н </a:t>
            </a:r>
            <a:r>
              <a:rPr lang="vi-VN" sz="3200" dirty="0" smtClean="0"/>
              <a:t>А́ндерсен-Не́ксе</a:t>
            </a:r>
            <a:endParaRPr lang="uk-UA" sz="3200" dirty="0" smtClean="0"/>
          </a:p>
          <a:p>
            <a:r>
              <a:rPr lang="uk-UA" sz="3200" dirty="0" smtClean="0"/>
              <a:t>Томас Манн </a:t>
            </a:r>
          </a:p>
          <a:p>
            <a:r>
              <a:rPr lang="uk-UA" sz="3200" dirty="0" smtClean="0"/>
              <a:t>Джон Голсуорсі</a:t>
            </a:r>
          </a:p>
          <a:p>
            <a:r>
              <a:rPr lang="uk-UA" sz="3200" dirty="0" smtClean="0"/>
              <a:t>Бернард Шоу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px-Romain_Rollan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3456384" cy="4901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4067944" y="1628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/>
              <a:t>Роме́н Ролла́н</a:t>
            </a:r>
            <a:r>
              <a:rPr lang="vi-VN" sz="2800" dirty="0" smtClean="0"/>
              <a:t> </a:t>
            </a:r>
            <a:r>
              <a:rPr lang="vi-VN" sz="2800" dirty="0" smtClean="0"/>
              <a:t>(</a:t>
            </a:r>
            <a:r>
              <a:rPr lang="en-US" sz="2800" dirty="0" smtClean="0"/>
              <a:t>29 </a:t>
            </a:r>
            <a:r>
              <a:rPr lang="vi-VN" sz="2800" dirty="0" smtClean="0"/>
              <a:t>січня</a:t>
            </a:r>
            <a:r>
              <a:rPr lang="uk-UA" sz="2800" dirty="0" smtClean="0"/>
              <a:t> </a:t>
            </a:r>
            <a:r>
              <a:rPr lang="vi-VN" sz="2800" dirty="0" smtClean="0"/>
              <a:t>1866—30 грудня</a:t>
            </a:r>
            <a:r>
              <a:rPr lang="uk-UA" sz="2800" dirty="0" smtClean="0"/>
              <a:t> </a:t>
            </a:r>
            <a:r>
              <a:rPr lang="vi-VN" sz="2800" dirty="0" smtClean="0"/>
              <a:t>1944</a:t>
            </a:r>
            <a:r>
              <a:rPr lang="vi-VN" sz="2800" dirty="0" smtClean="0"/>
              <a:t>) — </a:t>
            </a:r>
            <a:r>
              <a:rPr lang="vi-VN" sz="2800" dirty="0" smtClean="0"/>
              <a:t>французький</a:t>
            </a:r>
            <a:r>
              <a:rPr lang="uk-UA" sz="2800" dirty="0" smtClean="0"/>
              <a:t> </a:t>
            </a:r>
            <a:r>
              <a:rPr lang="vi-VN" sz="2800" dirty="0" smtClean="0"/>
              <a:t>письменник</a:t>
            </a:r>
            <a:r>
              <a:rPr lang="uk-UA" sz="2800" dirty="0" smtClean="0"/>
              <a:t>,</a:t>
            </a:r>
            <a:r>
              <a:rPr lang="vi-VN" sz="2800" dirty="0" smtClean="0"/>
              <a:t> </a:t>
            </a:r>
            <a:r>
              <a:rPr lang="vi-VN" sz="2800" dirty="0" smtClean="0"/>
              <a:t>музикознавець, театрознавець, мистецтвознавець, лауреат Нобелівської премії в галузі </a:t>
            </a:r>
            <a:r>
              <a:rPr lang="vi-VN" sz="2800" dirty="0" smtClean="0"/>
              <a:t>літератури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Найвідоміші твори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99176" cy="491716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Жорж </a:t>
            </a:r>
            <a:r>
              <a:rPr lang="ru-RU" smtClean="0"/>
              <a:t>Дантон </a:t>
            </a:r>
            <a:r>
              <a:rPr lang="ru-RU" smtClean="0"/>
              <a:t>(1899</a:t>
            </a:r>
            <a:r>
              <a:rPr lang="ru-RU" dirty="0" smtClean="0"/>
              <a:t>)</a:t>
            </a:r>
          </a:p>
          <a:p>
            <a:r>
              <a:rPr lang="ru-RU" smtClean="0"/>
              <a:t>Життя Бетговена (</a:t>
            </a:r>
            <a:r>
              <a:rPr lang="en-US" smtClean="0"/>
              <a:t>1903)</a:t>
            </a:r>
            <a:endParaRPr lang="uk-UA" smtClean="0"/>
          </a:p>
          <a:p>
            <a:r>
              <a:rPr lang="ru-RU" smtClean="0"/>
              <a:t>Музиканти </a:t>
            </a:r>
            <a:r>
              <a:rPr lang="ru-RU" smtClean="0"/>
              <a:t>наших </a:t>
            </a:r>
            <a:r>
              <a:rPr lang="ru-RU" smtClean="0"/>
              <a:t>днів</a:t>
            </a:r>
            <a:r>
              <a:rPr lang="ru-RU" smtClean="0"/>
              <a:t> </a:t>
            </a:r>
            <a:r>
              <a:rPr lang="ru-RU" smtClean="0"/>
              <a:t>(1908</a:t>
            </a:r>
            <a:r>
              <a:rPr lang="ru-RU" smtClean="0"/>
              <a:t>), </a:t>
            </a:r>
            <a:endParaRPr lang="en-US" smtClean="0"/>
          </a:p>
          <a:p>
            <a:r>
              <a:rPr lang="ru-RU" smtClean="0"/>
              <a:t>Жан-Крістоф </a:t>
            </a:r>
            <a:r>
              <a:rPr lang="ru-RU" smtClean="0"/>
              <a:t>(цикл </a:t>
            </a:r>
            <a:r>
              <a:rPr lang="ru-RU" smtClean="0"/>
              <a:t>романів, 1904–1912)</a:t>
            </a:r>
          </a:p>
          <a:p>
            <a:r>
              <a:rPr lang="ru-RU" smtClean="0"/>
              <a:t>Життя </a:t>
            </a:r>
            <a:r>
              <a:rPr lang="ru-RU" smtClean="0"/>
              <a:t>Мікеланджело </a:t>
            </a:r>
            <a:r>
              <a:rPr lang="ru-RU" smtClean="0"/>
              <a:t>Буонаротті (</a:t>
            </a:r>
            <a:r>
              <a:rPr lang="en-US" smtClean="0"/>
              <a:t>1907</a:t>
            </a:r>
            <a:r>
              <a:rPr lang="en-US" dirty="0" err="1" smtClean="0"/>
              <a:t>)</a:t>
            </a:r>
          </a:p>
          <a:p>
            <a:r>
              <a:rPr lang="ru-RU" smtClean="0"/>
              <a:t>Кола </a:t>
            </a:r>
            <a:r>
              <a:rPr lang="ru-RU" err="1" smtClean="0"/>
              <a:t>Бр</a:t>
            </a:r>
            <a:r>
              <a:rPr lang="ru-RU" smtClean="0"/>
              <a:t>юньйон </a:t>
            </a:r>
            <a:r>
              <a:rPr lang="ru-RU" smtClean="0"/>
              <a:t>(1919</a:t>
            </a:r>
            <a:r>
              <a:rPr lang="ru-RU" dirty="0" err="1" smtClean="0"/>
              <a:t>)</a:t>
            </a:r>
            <a:endParaRPr lang="ru-RU" dirty="0" err="1" smtClean="0"/>
          </a:p>
          <a:p>
            <a:r>
              <a:rPr lang="ru-RU" dirty="0" smtClean="0"/>
              <a:t>З</a:t>
            </a:r>
            <a:r>
              <a:rPr lang="ru-RU" dirty="0" err="1" smtClean="0"/>
              <a:t>ачарована </a:t>
            </a:r>
            <a:r>
              <a:rPr lang="ru-RU" err="1" smtClean="0"/>
              <a:t>д</a:t>
            </a:r>
            <a:r>
              <a:rPr lang="ru-RU" smtClean="0"/>
              <a:t>уш</a:t>
            </a:r>
            <a:r>
              <a:rPr lang="ru-RU" err="1" smtClean="0"/>
              <a:t>а </a:t>
            </a:r>
            <a:r>
              <a:rPr lang="ru-RU" smtClean="0"/>
              <a:t>(цикл </a:t>
            </a:r>
            <a:r>
              <a:rPr lang="ru-RU" dirty="0" smtClean="0"/>
              <a:t>ро</a:t>
            </a:r>
            <a:r>
              <a:rPr lang="ru-RU" dirty="0" err="1" smtClean="0"/>
              <a:t>манів</a:t>
            </a:r>
            <a:r>
              <a:rPr lang="ru-RU" smtClean="0"/>
              <a:t>, </a:t>
            </a:r>
            <a:r>
              <a:rPr lang="ru-RU" smtClean="0"/>
              <a:t>1922–1933</a:t>
            </a:r>
            <a:endParaRPr lang="ru-RU" dirty="0" err="1" smtClean="0"/>
          </a:p>
          <a:p>
            <a:r>
              <a:rPr lang="ru-RU" smtClean="0"/>
              <a:t>М</a:t>
            </a:r>
            <a:r>
              <a:rPr lang="ru-RU" err="1" smtClean="0"/>
              <a:t>ага</a:t>
            </a:r>
            <a:r>
              <a:rPr lang="ru-RU" smtClean="0"/>
              <a:t>т</a:t>
            </a:r>
            <a:r>
              <a:rPr lang="ru-RU" err="1" smtClean="0"/>
              <a:t>ма</a:t>
            </a:r>
            <a:r>
              <a:rPr lang="ru-RU" smtClean="0"/>
              <a:t> </a:t>
            </a:r>
            <a:r>
              <a:rPr lang="ru-RU" smtClean="0"/>
              <a:t>Ґанді (</a:t>
            </a:r>
            <a:r>
              <a:rPr lang="en-US" smtClean="0"/>
              <a:t>1924</a:t>
            </a:r>
            <a:r>
              <a:rPr lang="en-US" dirty="0" err="1" smtClean="0"/>
              <a:t>)</a:t>
            </a:r>
            <a:endParaRPr lang="en-US" dirty="0" smtClean="0"/>
          </a:p>
          <a:p>
            <a:r>
              <a:rPr lang="ru-RU" smtClean="0"/>
              <a:t>Життя Рамакрішни</a:t>
            </a:r>
            <a:r>
              <a:rPr lang="ru-RU" err="1" smtClean="0"/>
              <a:t> </a:t>
            </a:r>
            <a:r>
              <a:rPr lang="ru-RU" smtClean="0"/>
              <a:t>( </a:t>
            </a:r>
            <a:r>
              <a:rPr lang="ru-RU" dirty="0" smtClean="0"/>
              <a:t>19</a:t>
            </a:r>
            <a:r>
              <a:rPr lang="ru-RU" dirty="0" err="1" smtClean="0"/>
              <a:t>29)</a:t>
            </a:r>
          </a:p>
          <a:p>
            <a:r>
              <a:rPr lang="ru-RU" dirty="0" err="1" smtClean="0"/>
              <a:t>Жит</a:t>
            </a:r>
            <a:r>
              <a:rPr lang="ru-RU" dirty="0" smtClean="0"/>
              <a:t>т</a:t>
            </a:r>
            <a:r>
              <a:rPr lang="ru-RU" dirty="0" err="1" smtClean="0"/>
              <a:t>я Вів</a:t>
            </a:r>
            <a:r>
              <a:rPr lang="ru-RU" dirty="0" smtClean="0"/>
              <a:t>ек</a:t>
            </a:r>
            <a:r>
              <a:rPr lang="ru-RU" dirty="0" err="1" smtClean="0"/>
              <a:t>ананди </a:t>
            </a:r>
            <a:r>
              <a:rPr lang="ru-RU" smtClean="0"/>
              <a:t>(</a:t>
            </a:r>
            <a:r>
              <a:rPr lang="ru-RU" smtClean="0"/>
              <a:t>1930)</a:t>
            </a:r>
            <a:endParaRPr lang="ru-RU" dirty="0" err="1" smtClean="0"/>
          </a:p>
          <a:p>
            <a:r>
              <a:rPr lang="ru-RU" dirty="0" err="1" smtClean="0"/>
              <a:t>Ґете</a:t>
            </a:r>
            <a:r>
              <a:rPr lang="ru-RU" dirty="0" smtClean="0"/>
              <a:t> і</a:t>
            </a:r>
            <a:r>
              <a:rPr lang="ru-RU" dirty="0" err="1" smtClean="0"/>
              <a:t> Бе</a:t>
            </a:r>
            <a:r>
              <a:rPr lang="ru-RU" dirty="0" smtClean="0"/>
              <a:t>тховен (</a:t>
            </a:r>
            <a:r>
              <a:rPr lang="en-US" dirty="0" err="1" smtClean="0"/>
              <a:t>Goeth</a:t>
            </a:r>
            <a:r>
              <a:rPr lang="en-US" dirty="0" smtClean="0"/>
              <a:t>e</a:t>
            </a:r>
            <a:r>
              <a:rPr lang="en-US" dirty="0" err="1" smtClean="0"/>
              <a:t> et Beetho</a:t>
            </a:r>
            <a:r>
              <a:rPr lang="en-US" dirty="0" smtClean="0"/>
              <a:t>ven, </a:t>
            </a:r>
            <a:r>
              <a:rPr lang="ru-RU" dirty="0" smtClean="0"/>
              <a:t>ес</a:t>
            </a:r>
            <a:r>
              <a:rPr lang="ru-RU" dirty="0" err="1" smtClean="0"/>
              <a:t>е, </a:t>
            </a:r>
            <a:r>
              <a:rPr lang="ru-RU" dirty="0" smtClean="0"/>
              <a:t>1</a:t>
            </a:r>
            <a:r>
              <a:rPr lang="ru-RU" dirty="0" err="1" smtClean="0"/>
              <a:t>93</a:t>
            </a:r>
            <a:r>
              <a:rPr lang="ru-RU" dirty="0" smtClean="0"/>
              <a:t>0</a:t>
            </a:r>
            <a:r>
              <a:rPr lang="ru-RU" dirty="0" err="1" smtClean="0"/>
              <a:t>)</a:t>
            </a:r>
          </a:p>
          <a:p>
            <a:r>
              <a:rPr lang="ru-RU" err="1" smtClean="0"/>
              <a:t>Робесп'єр</a:t>
            </a:r>
            <a:r>
              <a:rPr lang="ru-RU" smtClean="0"/>
              <a:t> </a:t>
            </a:r>
            <a:r>
              <a:rPr lang="ru-RU" smtClean="0"/>
              <a:t>(1939</a:t>
            </a:r>
            <a:r>
              <a:rPr lang="ru-RU" smtClean="0"/>
              <a:t>)</a:t>
            </a:r>
          </a:p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_G_Wells_pre_19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60032" y="1124744"/>
            <a:ext cx="3211042" cy="447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 smtClean="0"/>
              <a:t>Ге́рберт Джордж Уеллс</a:t>
            </a:r>
            <a:r>
              <a:rPr lang="vi-VN" sz="2400" dirty="0" smtClean="0"/>
              <a:t>, також </a:t>
            </a:r>
            <a:r>
              <a:rPr lang="vi-VN" sz="2400" b="1" dirty="0" smtClean="0"/>
              <a:t>Веллс</a:t>
            </a:r>
            <a:r>
              <a:rPr lang="vi-VN" sz="2400" dirty="0" smtClean="0"/>
              <a:t> </a:t>
            </a:r>
            <a:r>
              <a:rPr lang="vi-VN" sz="2400" dirty="0" smtClean="0"/>
              <a:t>(</a:t>
            </a:r>
            <a:r>
              <a:rPr lang="en-US" sz="2400" dirty="0" smtClean="0"/>
              <a:t>21 </a:t>
            </a:r>
            <a:r>
              <a:rPr lang="vi-VN" sz="2400" dirty="0" smtClean="0"/>
              <a:t>вересня</a:t>
            </a:r>
            <a:r>
              <a:rPr lang="uk-UA" sz="2400" dirty="0" smtClean="0"/>
              <a:t> </a:t>
            </a:r>
            <a:r>
              <a:rPr lang="vi-VN" sz="2400" dirty="0" smtClean="0"/>
              <a:t>1866</a:t>
            </a:r>
            <a:r>
              <a:rPr lang="uk-UA" sz="2400" dirty="0" smtClean="0"/>
              <a:t>,</a:t>
            </a:r>
            <a:r>
              <a:rPr lang="vi-VN" sz="2400" dirty="0" smtClean="0"/>
              <a:t> Бромлі</a:t>
            </a:r>
            <a:r>
              <a:rPr lang="uk-UA" sz="2400" dirty="0" smtClean="0"/>
              <a:t> </a:t>
            </a:r>
            <a:r>
              <a:rPr lang="vi-VN" sz="2400" dirty="0" smtClean="0"/>
              <a:t>— </a:t>
            </a:r>
            <a:r>
              <a:rPr lang="vi-VN" sz="2400" dirty="0" smtClean="0"/>
              <a:t>13 серпня </a:t>
            </a:r>
            <a:r>
              <a:rPr lang="vi-VN" sz="2400" dirty="0" smtClean="0"/>
              <a:t>1946</a:t>
            </a:r>
            <a:r>
              <a:rPr lang="uk-UA" sz="2400" dirty="0" smtClean="0"/>
              <a:t>,</a:t>
            </a:r>
            <a:r>
              <a:rPr lang="vi-VN" sz="2400" dirty="0" smtClean="0"/>
              <a:t> </a:t>
            </a:r>
            <a:r>
              <a:rPr lang="vi-VN" sz="2400" dirty="0" smtClean="0"/>
              <a:t>Лондон) — англійський письменник, відоміший як </a:t>
            </a:r>
            <a:r>
              <a:rPr lang="vi-VN" sz="2400" dirty="0" smtClean="0"/>
              <a:t>письменник-фантаст</a:t>
            </a:r>
            <a:r>
              <a:rPr lang="uk-UA" sz="2400" dirty="0" smtClean="0"/>
              <a:t>, </a:t>
            </a:r>
            <a:r>
              <a:rPr lang="vi-VN" sz="2400" dirty="0" smtClean="0"/>
              <a:t> </a:t>
            </a:r>
            <a:r>
              <a:rPr lang="vi-VN" sz="2400" dirty="0" smtClean="0"/>
              <a:t>хоча має значний доробок праць історичних, на політичну тематику, а також кілька сучасних романів.</a:t>
            </a:r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Найвідоміші твори </a:t>
            </a:r>
            <a:r>
              <a:rPr lang="uk-UA" sz="3600" dirty="0" err="1" smtClean="0"/>
              <a:t>Уельса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Машина часу </a:t>
            </a:r>
            <a:r>
              <a:rPr lang="ru-RU" dirty="0" smtClean="0"/>
              <a:t>(</a:t>
            </a:r>
            <a:r>
              <a:rPr lang="en-US" dirty="0" smtClean="0"/>
              <a:t>1895)</a:t>
            </a:r>
            <a:endParaRPr lang="uk-UA" dirty="0" smtClean="0"/>
          </a:p>
          <a:p>
            <a:r>
              <a:rPr lang="ru-RU" dirty="0" err="1" smtClean="0"/>
              <a:t>Чоловік-невидимка</a:t>
            </a:r>
            <a:r>
              <a:rPr lang="ru-RU" dirty="0" smtClean="0"/>
              <a:t> (</a:t>
            </a:r>
            <a:r>
              <a:rPr lang="en-US" dirty="0" smtClean="0"/>
              <a:t>1897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світів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1898)</a:t>
            </a:r>
            <a:endParaRPr lang="uk-UA" dirty="0" smtClean="0"/>
          </a:p>
          <a:p>
            <a:r>
              <a:rPr lang="en-US" dirty="0" err="1" smtClean="0"/>
              <a:t>Казки</a:t>
            </a:r>
            <a:r>
              <a:rPr lang="en-US" dirty="0" smtClean="0"/>
              <a:t> </a:t>
            </a:r>
            <a:r>
              <a:rPr lang="en-US" dirty="0" err="1" smtClean="0"/>
              <a:t>простору</a:t>
            </a:r>
            <a:r>
              <a:rPr lang="en-US" dirty="0" smtClean="0"/>
              <a:t> і </a:t>
            </a:r>
            <a:r>
              <a:rPr lang="en-US" dirty="0" err="1" smtClean="0"/>
              <a:t>часу</a:t>
            </a:r>
            <a:r>
              <a:rPr lang="en-US" dirty="0" smtClean="0"/>
              <a:t>»(1899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Звільнений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 1914)</a:t>
            </a:r>
            <a:endParaRPr lang="uk-UA" dirty="0" smtClean="0"/>
          </a:p>
          <a:p>
            <a:r>
              <a:rPr lang="ru-RU" dirty="0" err="1" smtClean="0"/>
              <a:t>Енн</a:t>
            </a:r>
            <a:r>
              <a:rPr lang="ru-RU" dirty="0" smtClean="0"/>
              <a:t> </a:t>
            </a:r>
            <a:r>
              <a:rPr lang="ru-RU" dirty="0" err="1" smtClean="0"/>
              <a:t>Вероніка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1909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Тоно-Бунге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1909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Макіавеллі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1911)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Чудове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1915</a:t>
            </a:r>
            <a:r>
              <a:rPr lang="en-US" dirty="0" smtClean="0"/>
              <a:t>) </a:t>
            </a:r>
            <a:endParaRPr lang="uk-UA" dirty="0" smtClean="0"/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ми </a:t>
            </a:r>
            <a:r>
              <a:rPr lang="ru-RU" dirty="0" err="1" smtClean="0"/>
              <a:t>робимо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життями</a:t>
            </a:r>
            <a:r>
              <a:rPr lang="ru-RU" dirty="0" smtClean="0"/>
              <a:t>? </a:t>
            </a:r>
            <a:r>
              <a:rPr lang="ru-RU" dirty="0" smtClean="0"/>
              <a:t>(</a:t>
            </a:r>
            <a:r>
              <a:rPr lang="en-US" dirty="0" smtClean="0"/>
              <a:t>1931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4664654_Martin_Andersen_NexGy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1052736"/>
            <a:ext cx="3679989" cy="476153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20486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Марті́н А́ндерсен-Не́ксе</a:t>
            </a:r>
            <a:r>
              <a:rPr lang="vi-VN" sz="2800" dirty="0" smtClean="0"/>
              <a:t> </a:t>
            </a:r>
            <a:r>
              <a:rPr lang="uk-UA" sz="2800" dirty="0" smtClean="0"/>
              <a:t>(*</a:t>
            </a:r>
            <a:r>
              <a:rPr lang="en-US" sz="2800" dirty="0" smtClean="0"/>
              <a:t> 26 </a:t>
            </a:r>
            <a:r>
              <a:rPr lang="vi-VN" sz="2800" dirty="0" smtClean="0"/>
              <a:t>червня</a:t>
            </a:r>
            <a:r>
              <a:rPr lang="uk-UA" sz="2800" dirty="0" smtClean="0"/>
              <a:t> </a:t>
            </a:r>
            <a:r>
              <a:rPr lang="vi-VN" sz="2800" dirty="0" smtClean="0"/>
              <a:t>1869</a:t>
            </a:r>
            <a:r>
              <a:rPr lang="vi-VN" sz="2800" dirty="0" smtClean="0"/>
              <a:t>, </a:t>
            </a:r>
            <a:r>
              <a:rPr lang="vi-VN" sz="2800" dirty="0" smtClean="0"/>
              <a:t>Копенгаген</a:t>
            </a:r>
            <a:r>
              <a:rPr lang="uk-UA" sz="2800" dirty="0" smtClean="0"/>
              <a:t>,</a:t>
            </a:r>
            <a:r>
              <a:rPr lang="vi-VN" sz="2800" dirty="0" smtClean="0"/>
              <a:t> </a:t>
            </a:r>
            <a:r>
              <a:rPr lang="vi-VN" sz="2800" dirty="0" smtClean="0"/>
              <a:t>Данія,— † 1 липня 1954, Дрезден, Німеччина) — данський письменник-комуніст.</a:t>
            </a: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379</Words>
  <Application>Microsoft Office PowerPoint</Application>
  <PresentationFormat>Экран (4:3)</PresentationFormat>
  <Paragraphs>68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Література 1890-1930рр</vt:lpstr>
      <vt:lpstr> </vt:lpstr>
      <vt:lpstr>Критичний реалізм</vt:lpstr>
      <vt:lpstr>Представники критичного реалізму: </vt:lpstr>
      <vt:lpstr>Слайд 5</vt:lpstr>
      <vt:lpstr>Найвідоміші твори </vt:lpstr>
      <vt:lpstr>Слайд 7</vt:lpstr>
      <vt:lpstr>Найвідоміші твори Уельса</vt:lpstr>
      <vt:lpstr>Слайд 9</vt:lpstr>
      <vt:lpstr>Модернізм</vt:lpstr>
      <vt:lpstr>Представники модернізму</vt:lpstr>
      <vt:lpstr>Слайд 12</vt:lpstr>
      <vt:lpstr>Слайд 13</vt:lpstr>
      <vt:lpstr>Авангардизм</vt:lpstr>
      <vt:lpstr>Представники авангардизму</vt:lpstr>
      <vt:lpstr>Слайд 16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Анатолий</cp:lastModifiedBy>
  <cp:revision>19</cp:revision>
  <dcterms:modified xsi:type="dcterms:W3CDTF">2013-05-19T13:06:09Z</dcterms:modified>
</cp:coreProperties>
</file>