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28" autoAdjust="0"/>
  </p:normalViewPr>
  <p:slideViewPr>
    <p:cSldViewPr>
      <p:cViewPr>
        <p:scale>
          <a:sx n="73" d="100"/>
          <a:sy n="73" d="100"/>
        </p:scale>
        <p:origin x="-12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FF4-621E-4080-BC21-3342ACEC9DDE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67BB-60D8-484D-9758-58C6B89FD1F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FF4-621E-4080-BC21-3342ACEC9DDE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67BB-60D8-484D-9758-58C6B89FD1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FF4-621E-4080-BC21-3342ACEC9DDE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67BB-60D8-484D-9758-58C6B89FD1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FF4-621E-4080-BC21-3342ACEC9DDE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67BB-60D8-484D-9758-58C6B89FD1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FF4-621E-4080-BC21-3342ACEC9DDE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67BB-60D8-484D-9758-58C6B89FD1F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FF4-621E-4080-BC21-3342ACEC9DDE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67BB-60D8-484D-9758-58C6B89FD1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FF4-621E-4080-BC21-3342ACEC9DDE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67BB-60D8-484D-9758-58C6B89FD1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FF4-621E-4080-BC21-3342ACEC9DDE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67BB-60D8-484D-9758-58C6B89FD1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FF4-621E-4080-BC21-3342ACEC9DDE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67BB-60D8-484D-9758-58C6B89FD1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FF4-621E-4080-BC21-3342ACEC9DDE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D67BB-60D8-484D-9758-58C6B89FD1F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FF4-621E-4080-BC21-3342ACEC9DDE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ECD67BB-60D8-484D-9758-58C6B89FD1F8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E51FF4-621E-4080-BC21-3342ACEC9DDE}" type="datetimeFigureOut">
              <a:rPr lang="uk-UA" smtClean="0"/>
              <a:t>11.11.2013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CD67BB-60D8-484D-9758-58C6B89FD1F8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754" y="210344"/>
            <a:ext cx="7275584" cy="1828800"/>
          </a:xfrm>
        </p:spPr>
        <p:txBody>
          <a:bodyPr/>
          <a:lstStyle/>
          <a:p>
            <a:r>
              <a:rPr lang="uk-UA" dirty="0" smtClean="0"/>
              <a:t>Михайло Опанасович Булгаков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509120"/>
            <a:ext cx="2519952" cy="1152128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Київ</a:t>
            </a:r>
            <a:endParaRPr lang="uk-UA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Юля\Навчання\презентація булгаков\83aed395354cabc543cbad392c8596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2728"/>
            <a:ext cx="5113748" cy="28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Юля\Навчання\презентація булгаков\ky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392488" cy="30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0" objId="4"/>
        <p14:stopEvt time="3456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Юля\Навчання\презентація булгаков\Скульптура Кот Бегем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248472" cy="56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Юля\Навчання\презентація булгаков\muzey-bulgakova-tabli4ka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232248" cy="28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Юля\Навчання\презентація булгаков\061b151ffaebf279a8-19482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945330" cy="25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99304" cy="1266416"/>
          </a:xfrm>
        </p:spPr>
        <p:txBody>
          <a:bodyPr/>
          <a:lstStyle/>
          <a:p>
            <a:r>
              <a:rPr lang="uk-UA" dirty="0" smtClean="0"/>
              <a:t>Присутність Києва у житті та творчості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4752528" cy="4824536"/>
          </a:xfrm>
        </p:spPr>
        <p:txBody>
          <a:bodyPr>
            <a:normAutofit/>
          </a:bodyPr>
          <a:lstStyle/>
          <a:p>
            <a:r>
              <a:rPr lang="uk-UA" sz="1800" dirty="0"/>
              <a:t>Присутність Києва в структурі мислення й типології творчості письменника </a:t>
            </a:r>
            <a:r>
              <a:rPr lang="uk-UA" sz="1800" dirty="0" smtClean="0"/>
              <a:t>може </a:t>
            </a:r>
            <a:r>
              <a:rPr lang="uk-UA" sz="1800" dirty="0"/>
              <a:t>й не «задавати» наявність у тексті київських реалій. Тільки про які б міста не писав Михайло Панасович, усі вони — Москва, Єрусалим і навіть Париж — здаються двійниками </a:t>
            </a:r>
            <a:r>
              <a:rPr lang="uk-UA" sz="1800" dirty="0" err="1"/>
              <a:t>Києва-граду</a:t>
            </a:r>
            <a:r>
              <a:rPr lang="uk-UA" sz="1800" dirty="0"/>
              <a:t>, </a:t>
            </a:r>
            <a:r>
              <a:rPr lang="uk-UA" sz="1800" dirty="0" smtClean="0"/>
              <a:t>що </a:t>
            </a:r>
            <a:r>
              <a:rPr lang="uk-UA" sz="1800" dirty="0"/>
              <a:t>випадково забрели до чужих земель</a:t>
            </a:r>
            <a:r>
              <a:rPr lang="uk-UA" sz="1800" dirty="0" smtClean="0"/>
              <a:t>.</a:t>
            </a:r>
          </a:p>
          <a:p>
            <a:r>
              <a:rPr lang="uk-UA" sz="1800" dirty="0" smtClean="0"/>
              <a:t> </a:t>
            </a:r>
            <a:r>
              <a:rPr lang="uk-UA" sz="1800" i="1" dirty="0" smtClean="0"/>
              <a:t>«</a:t>
            </a:r>
            <a:r>
              <a:rPr lang="uk-UA" sz="1800" i="1" dirty="0"/>
              <a:t>Ах, які зірки в Україні. От майже сім років живу в Москві, а все ж таки тягне мене на Батьківщину. Серце щемить, хочеться іноді болісно в поїзд… і туди. Знову побачити яри, занесені снігом, Дніпро… Немає красивішого міста на світі, ніж Київ»</a:t>
            </a:r>
            <a:r>
              <a:rPr lang="uk-UA" sz="1800" dirty="0"/>
              <a:t>, — </a:t>
            </a:r>
            <a:r>
              <a:rPr lang="uk-UA" sz="1800" dirty="0" smtClean="0"/>
              <a:t>скаже він в нарисі «</a:t>
            </a:r>
            <a:r>
              <a:rPr lang="uk-UA" sz="1800" dirty="0" err="1" smtClean="0"/>
              <a:t>Київ-місто</a:t>
            </a:r>
            <a:r>
              <a:rPr lang="uk-UA" sz="1800" dirty="0" smtClean="0"/>
              <a:t>» </a:t>
            </a:r>
            <a:endParaRPr lang="uk-UA" sz="1800" dirty="0"/>
          </a:p>
        </p:txBody>
      </p:sp>
      <p:pic>
        <p:nvPicPr>
          <p:cNvPr id="10242" name="Picture 2" descr="D:\Юля\Навчання\презентація булгаков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1"/>
            <a:ext cx="3528392" cy="26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Юля\Навчання\презентація булгаков\1000163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077072"/>
            <a:ext cx="2701865" cy="27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76672"/>
            <a:ext cx="8568952" cy="1937883"/>
          </a:xfrm>
        </p:spPr>
        <p:txBody>
          <a:bodyPr/>
          <a:lstStyle/>
          <a:p>
            <a:r>
              <a:rPr lang="uk-UA" dirty="0" smtClean="0"/>
              <a:t>Рідне місто склало шану письменникові «…Київ у Булгакова не в зображенні рідного міста, не в назвах київських реалій… Його модель світу була </a:t>
            </a:r>
            <a:r>
              <a:rPr lang="uk-UA" dirty="0" err="1" smtClean="0"/>
              <a:t>києвоцентричною</a:t>
            </a:r>
            <a:r>
              <a:rPr lang="uk-UA" dirty="0" smtClean="0"/>
              <a:t>. Він, якщо можна так висловитися, мислив Києвом», — скаже в книзі «Майстер і Місто» Мирон Петровський</a:t>
            </a:r>
            <a:endParaRPr lang="uk-UA" dirty="0"/>
          </a:p>
        </p:txBody>
      </p:sp>
      <p:pic>
        <p:nvPicPr>
          <p:cNvPr id="11266" name="Picture 2" descr="D:\Юля\Навчання\презентація булгаков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834160" cy="227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Юля\Навчання\презентація булгаков\414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40" y="4641093"/>
            <a:ext cx="2808312" cy="19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Юля\Навчання\презентація булгаков\112273_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00555"/>
            <a:ext cx="4063463" cy="293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908720"/>
            <a:ext cx="5616624" cy="1656184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 </a:t>
            </a:r>
          </a:p>
          <a:p>
            <a:pPr algn="ctr"/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11 класу</a:t>
            </a:r>
          </a:p>
          <a:p>
            <a:pPr algn="ctr"/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Майстренко Вікторія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D:\Юля\Навчання\презентація булгаков\19031120_img_others45fc4ecfe3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1456"/>
            <a:ext cx="6391275" cy="3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5853316" cy="906376"/>
          </a:xfrm>
        </p:spPr>
        <p:txBody>
          <a:bodyPr/>
          <a:lstStyle/>
          <a:p>
            <a:r>
              <a:rPr lang="uk-UA" sz="5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Коротка біографія</a:t>
            </a:r>
            <a:endParaRPr lang="uk-UA" sz="5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1136298"/>
            <a:ext cx="5644577" cy="3569042"/>
          </a:xfrm>
        </p:spPr>
        <p:txBody>
          <a:bodyPr>
            <a:normAutofit/>
          </a:bodyPr>
          <a:lstStyle/>
          <a:p>
            <a:r>
              <a:rPr lang="uk-UA" sz="1600" dirty="0" smtClean="0"/>
              <a:t>   Російський</a:t>
            </a:r>
            <a:r>
              <a:rPr lang="ru-RU" sz="1600" dirty="0" smtClean="0"/>
              <a:t> </a:t>
            </a:r>
            <a:r>
              <a:rPr lang="uk-UA" sz="1600" dirty="0" smtClean="0"/>
              <a:t>письменник</a:t>
            </a:r>
            <a:r>
              <a:rPr lang="ru-RU" sz="1600" dirty="0" smtClean="0"/>
              <a:t> </a:t>
            </a:r>
            <a:r>
              <a:rPr lang="uk-UA" sz="1600" dirty="0" smtClean="0"/>
              <a:t>українського походження</a:t>
            </a:r>
            <a:r>
              <a:rPr lang="ru-RU" sz="1600" dirty="0" smtClean="0"/>
              <a:t>, </a:t>
            </a:r>
            <a:r>
              <a:rPr lang="ru-RU" sz="1600" dirty="0"/>
              <a:t>драматург, </a:t>
            </a:r>
            <a:r>
              <a:rPr lang="uk-UA" sz="1600" dirty="0" smtClean="0"/>
              <a:t>театральний</a:t>
            </a:r>
            <a:r>
              <a:rPr lang="ru-RU" sz="1600" dirty="0" smtClean="0"/>
              <a:t> </a:t>
            </a:r>
            <a:r>
              <a:rPr lang="uk-UA" sz="1600" dirty="0" smtClean="0"/>
              <a:t>режисер</a:t>
            </a:r>
            <a:r>
              <a:rPr lang="ru-RU" sz="1600" dirty="0" smtClean="0"/>
              <a:t>. </a:t>
            </a:r>
            <a:endParaRPr lang="uk-UA" sz="1600" dirty="0" smtClean="0"/>
          </a:p>
          <a:p>
            <a:r>
              <a:rPr lang="uk-UA" sz="1600" dirty="0" smtClean="0"/>
              <a:t>   Михайло Булгаков народився 3 (15) травня 1891 р. в родині професора Київської духовної академії</a:t>
            </a:r>
            <a:r>
              <a:rPr lang="uk-UA" sz="1600" dirty="0"/>
              <a:t>  Опанаса Івановича Булгакова та його дружини Варвари </a:t>
            </a:r>
            <a:r>
              <a:rPr lang="uk-UA" sz="1600" dirty="0" smtClean="0"/>
              <a:t>Михайлівни. </a:t>
            </a:r>
            <a:r>
              <a:rPr lang="uk-UA" sz="1600" dirty="0"/>
              <a:t>Окрім М. Булгакова, у сім'ї було ще шестеро </a:t>
            </a:r>
            <a:r>
              <a:rPr lang="uk-UA" sz="1600" dirty="0" smtClean="0"/>
              <a:t>дітей.</a:t>
            </a:r>
          </a:p>
          <a:p>
            <a:r>
              <a:rPr lang="uk-UA" sz="1600" dirty="0"/>
              <a:t> </a:t>
            </a:r>
            <a:r>
              <a:rPr lang="uk-UA" sz="1600" dirty="0" smtClean="0"/>
              <a:t>  </a:t>
            </a:r>
            <a:r>
              <a:rPr lang="uk-UA" sz="1600" dirty="0"/>
              <a:t>В 1909 р. М. Булгаков скінчив Київську Першу гімназію і вступив до медичного факультету Київського </a:t>
            </a:r>
            <a:r>
              <a:rPr lang="uk-UA" sz="1600" dirty="0" smtClean="0"/>
              <a:t>університету, </a:t>
            </a:r>
            <a:r>
              <a:rPr lang="uk-UA" sz="1600" dirty="0"/>
              <a:t>31 жовтня 1916 р. — здобув диплом лікаря з відзнакою.</a:t>
            </a:r>
            <a:endParaRPr lang="ru-RU" sz="1600" dirty="0"/>
          </a:p>
          <a:p>
            <a:endParaRPr lang="uk-UA" sz="1600" dirty="0" smtClean="0"/>
          </a:p>
          <a:p>
            <a:r>
              <a:rPr lang="uk-UA" sz="1600" dirty="0"/>
              <a:t> </a:t>
            </a:r>
            <a:r>
              <a:rPr lang="uk-UA" sz="1600" dirty="0" smtClean="0"/>
              <a:t>  </a:t>
            </a:r>
          </a:p>
          <a:p>
            <a:endParaRPr lang="uk-UA" sz="1600" dirty="0" smtClean="0"/>
          </a:p>
          <a:p>
            <a:endParaRPr lang="uk-UA" sz="1600" dirty="0"/>
          </a:p>
        </p:txBody>
      </p:sp>
      <p:pic>
        <p:nvPicPr>
          <p:cNvPr id="2050" name="Picture 2" descr="D:\Юля\Навчання\презентація булгаков\Булгаков_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6643"/>
            <a:ext cx="269074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410" y="4653136"/>
            <a:ext cx="297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Михайло Булгаков, 1908 р. </a:t>
            </a:r>
            <a:endParaRPr lang="uk-UA" dirty="0"/>
          </a:p>
        </p:txBody>
      </p:sp>
      <p:pic>
        <p:nvPicPr>
          <p:cNvPr id="2051" name="Picture 3" descr="D:\Юля\Навчання\презентація булгаков\Дошка_М._О._Булгакову_НМ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53743"/>
            <a:ext cx="4348433" cy="26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6245788"/>
            <a:ext cx="636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Меморіальна дошка на будинку </a:t>
            </a:r>
            <a:r>
              <a:rPr lang="uk-UA" sz="1600" dirty="0" err="1" smtClean="0"/>
              <a:t>ректората</a:t>
            </a:r>
            <a:r>
              <a:rPr lang="uk-UA" sz="1600" dirty="0" smtClean="0"/>
              <a:t> НМУ ім. О. Богомольця, Київ, </a:t>
            </a:r>
            <a:r>
              <a:rPr lang="uk-UA" sz="1600" dirty="0" err="1" smtClean="0"/>
              <a:t>бул</a:t>
            </a:r>
            <a:r>
              <a:rPr lang="uk-UA" sz="1600" dirty="0" smtClean="0"/>
              <a:t>. Шевченка, 13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866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424936" cy="4968552"/>
          </a:xfrm>
        </p:spPr>
        <p:txBody>
          <a:bodyPr/>
          <a:lstStyle/>
          <a:p>
            <a:r>
              <a:rPr lang="uk-UA" sz="1600" dirty="0" smtClean="0"/>
              <a:t>   </a:t>
            </a:r>
            <a:r>
              <a:rPr lang="uk-UA" sz="1800" dirty="0" smtClean="0"/>
              <a:t>За </a:t>
            </a:r>
            <a:r>
              <a:rPr lang="uk-UA" sz="1800" dirty="0"/>
              <a:t>часів Першої світової війни М. Булгаков упродовж декількох місяців працював лікарем у прифронтовій зоні. Потім його направляли на роботу до с. </a:t>
            </a:r>
            <a:r>
              <a:rPr lang="uk-UA" sz="1800" dirty="0" err="1"/>
              <a:t>Нікольського</a:t>
            </a:r>
            <a:r>
              <a:rPr lang="uk-UA" sz="1800" dirty="0"/>
              <a:t> </a:t>
            </a:r>
            <a:r>
              <a:rPr lang="uk-UA" sz="1800" dirty="0" smtClean="0"/>
              <a:t>  Смоленської </a:t>
            </a:r>
            <a:r>
              <a:rPr lang="uk-UA" sz="1800" dirty="0"/>
              <a:t>губернії та до м. Вязьма.</a:t>
            </a:r>
          </a:p>
          <a:p>
            <a:r>
              <a:rPr lang="uk-UA" sz="1800" dirty="0" smtClean="0"/>
              <a:t>   Під </a:t>
            </a:r>
            <a:r>
              <a:rPr lang="uk-UA" sz="1800" dirty="0"/>
              <a:t>час громадянської війни, у лютому 1919 р., М. Булгаков у якості військового лікаря був мобілізований до армії Української народної республіки. Наприкінці серпня 1919 р., відповідно до однієї з версій, М. Булгаков був мобілізований до Червоної армії. 14-16 жовтня письменник разом з частинами Червоної армії повернувся до Києва</a:t>
            </a:r>
            <a:r>
              <a:rPr lang="uk-UA" sz="1800" dirty="0" smtClean="0"/>
              <a:t>.</a:t>
            </a:r>
          </a:p>
          <a:p>
            <a:r>
              <a:rPr lang="uk-UA" sz="1800" dirty="0"/>
              <a:t> </a:t>
            </a:r>
            <a:r>
              <a:rPr lang="uk-UA" sz="1800" dirty="0" smtClean="0"/>
              <a:t>  </a:t>
            </a:r>
            <a:r>
              <a:rPr lang="uk-UA" sz="1800" dirty="0"/>
              <a:t>М. Булгаков працював лікарем у Червоному хресті, а згодом — у Збройних Силах Півдня Росії. Деякий час він мешкав у Чечні, а також у </a:t>
            </a:r>
            <a:r>
              <a:rPr lang="uk-UA" sz="1800" dirty="0" err="1"/>
              <a:t>Владикавказі</a:t>
            </a:r>
            <a:r>
              <a:rPr lang="uk-UA" sz="1800" dirty="0"/>
              <a:t> з козацькими військами.</a:t>
            </a:r>
            <a:endParaRPr lang="ru-RU" sz="1800" dirty="0"/>
          </a:p>
          <a:p>
            <a:r>
              <a:rPr lang="uk-UA" sz="1800" dirty="0" smtClean="0"/>
              <a:t>   Наприкінці </a:t>
            </a:r>
            <a:r>
              <a:rPr lang="uk-UA" sz="1800" dirty="0"/>
              <a:t>вересня 1921 р. М. Булгаков переїхав до Москви</a:t>
            </a:r>
            <a:r>
              <a:rPr lang="uk-UA" sz="1800" dirty="0" smtClean="0"/>
              <a:t>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</a:t>
            </a:r>
            <a:r>
              <a:rPr lang="uk-UA" sz="1800" dirty="0" smtClean="0"/>
              <a:t>В </a:t>
            </a:r>
            <a:r>
              <a:rPr lang="uk-UA" sz="1800" dirty="0"/>
              <a:t>1923 р. М. Булгаков вступив до Всеросійського Союзу письменників.</a:t>
            </a:r>
            <a:endParaRPr lang="ru-RU" sz="1800" dirty="0"/>
          </a:p>
          <a:p>
            <a:r>
              <a:rPr lang="uk-UA" sz="1800" dirty="0" smtClean="0"/>
              <a:t>   В </a:t>
            </a:r>
            <a:r>
              <a:rPr lang="uk-UA" sz="1800" dirty="0"/>
              <a:t>1930 р. М. Булгаков працював режисером у Центральному театрі робочої молоді (ТРАМ). З 1930 по 1936 рр. — у </a:t>
            </a:r>
            <a:r>
              <a:rPr lang="uk-UA" sz="1800" dirty="0" err="1"/>
              <a:t>МХАТі</a:t>
            </a:r>
            <a:r>
              <a:rPr lang="uk-UA" sz="1800" dirty="0"/>
              <a:t> як режисер-асистент. Від 1936 р. працював лібретистом і перекладачем у </a:t>
            </a:r>
            <a:r>
              <a:rPr lang="uk-UA" sz="1800" dirty="0" err="1"/>
              <a:t>Большому</a:t>
            </a:r>
            <a:r>
              <a:rPr lang="uk-UA" sz="1800" dirty="0"/>
              <a:t> театрі.</a:t>
            </a:r>
            <a:endParaRPr lang="ru-RU" sz="18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31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8280920" cy="288032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   Від </a:t>
            </a:r>
            <a:r>
              <a:rPr lang="uk-UA" sz="1800" dirty="0"/>
              <a:t>1939 р. стан здоров'я письменника значно погіршився. Лікарі діагностували у нього гіпертонічний нефросклероз. М. Булгаков продовжував застосовувати морфій, прописаний йому в 1924 р. задля усунення больових симптомів.</a:t>
            </a:r>
          </a:p>
          <a:p>
            <a:r>
              <a:rPr lang="uk-UA" sz="1800" dirty="0" smtClean="0"/>
              <a:t>   10 </a:t>
            </a:r>
            <a:r>
              <a:rPr lang="uk-UA" sz="1800" dirty="0"/>
              <a:t>березня 1940 р. М. Булгаков помер. Письменник був похований на </a:t>
            </a:r>
            <a:r>
              <a:rPr lang="uk-UA" sz="1800" dirty="0" err="1"/>
              <a:t>Новодівочому</a:t>
            </a:r>
            <a:r>
              <a:rPr lang="uk-UA" sz="1800" dirty="0"/>
              <a:t> цвинтарі у Москві</a:t>
            </a:r>
            <a:r>
              <a:rPr lang="uk-UA" sz="1800" dirty="0" smtClean="0"/>
              <a:t>.</a:t>
            </a:r>
          </a:p>
          <a:p>
            <a:r>
              <a:rPr lang="ru-RU" sz="1800" dirty="0"/>
              <a:t>На </a:t>
            </a:r>
            <a:r>
              <a:rPr lang="uk-UA" sz="1800" dirty="0" smtClean="0"/>
              <a:t>його могилі було встановлено камінь, названий «голгофою», який напередодні лежав на могилі М. Гоголя.</a:t>
            </a:r>
            <a:endParaRPr lang="uk-UA" sz="1800" dirty="0"/>
          </a:p>
        </p:txBody>
      </p:sp>
      <p:pic>
        <p:nvPicPr>
          <p:cNvPr id="3074" name="Picture 2" descr="D:\Юля\Навчання\презентація булгаков\442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860032" cy="343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Юля\Навчання\презентація булгаков\булга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61307"/>
            <a:ext cx="2232248" cy="37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7772400" cy="1362456"/>
          </a:xfrm>
        </p:spPr>
        <p:txBody>
          <a:bodyPr/>
          <a:lstStyle/>
          <a:p>
            <a:r>
              <a:rPr lang="uk-UA" dirty="0" smtClean="0"/>
              <a:t>Зв’язок письменника з Києвом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275" y="3170866"/>
            <a:ext cx="4151110" cy="3672408"/>
          </a:xfrm>
        </p:spPr>
        <p:txBody>
          <a:bodyPr>
            <a:normAutofit/>
          </a:bodyPr>
          <a:lstStyle/>
          <a:p>
            <a:r>
              <a:rPr lang="uk-UA" sz="1800" dirty="0"/>
              <a:t>Дитинство і юність Михайла пройшли у Києві, з яким пов'язане становлення митця. Він захоплювався класичною літературою й архітектурою, музикою і драматургією. Вивчав давні малюнки і написи у церквах, відвідував відомий театр </a:t>
            </a:r>
            <a:r>
              <a:rPr lang="uk-UA" sz="1800" dirty="0" err="1"/>
              <a:t>Соловцова</a:t>
            </a:r>
            <a:r>
              <a:rPr lang="uk-UA" sz="1800" dirty="0"/>
              <a:t>. На Андріївському узвозі містилася квартира Булгакових, що стала прообразом будинку </a:t>
            </a:r>
            <a:r>
              <a:rPr lang="uk-UA" sz="1800" dirty="0" err="1"/>
              <a:t>Турбіних</a:t>
            </a:r>
            <a:r>
              <a:rPr lang="uk-UA" sz="1800" dirty="0"/>
              <a:t> у романі «Біла гвардія» та п'єсі «Дні </a:t>
            </a:r>
            <a:r>
              <a:rPr lang="uk-UA" sz="1800" dirty="0" err="1"/>
              <a:t>Турбіних</a:t>
            </a:r>
            <a:r>
              <a:rPr lang="uk-UA" sz="1800" dirty="0"/>
              <a:t>». Зараз у цьому домі — меморіальний музей письменника</a:t>
            </a:r>
          </a:p>
        </p:txBody>
      </p:sp>
      <p:pic>
        <p:nvPicPr>
          <p:cNvPr id="4098" name="Picture 2" descr="D:\Юля\Навчання\презентація булгаков\uhv9Fe-W0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85" y="1196752"/>
            <a:ext cx="44482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456">
        <p14:doors dir="vert"/>
      </p:transition>
    </mc:Choice>
    <mc:Fallback xmlns="">
      <p:transition spd="slow" advClick="0" advTm="3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772400" cy="1362456"/>
          </a:xfrm>
        </p:spPr>
        <p:txBody>
          <a:bodyPr/>
          <a:lstStyle/>
          <a:p>
            <a:r>
              <a:rPr lang="uk-UA" dirty="0" smtClean="0"/>
              <a:t>Меморіальний музей</a:t>
            </a:r>
            <a:br>
              <a:rPr lang="uk-UA" dirty="0" smtClean="0"/>
            </a:br>
            <a:r>
              <a:rPr lang="uk-UA" dirty="0" smtClean="0"/>
              <a:t>(фото):</a:t>
            </a:r>
            <a:endParaRPr lang="uk-UA" dirty="0"/>
          </a:p>
        </p:txBody>
      </p:sp>
      <p:pic>
        <p:nvPicPr>
          <p:cNvPr id="5122" name="Picture 2" descr="D:\Юля\Навчання\презентація булгаков\muzey-bulgakova-tabli4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18" y="980728"/>
            <a:ext cx="4139952" cy="33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Юля\Навчання\презентація булгаков\2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0" y="3356992"/>
            <a:ext cx="5017558" cy="35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9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Юля\Навчання\презентація булгаков\muzey_bulgakova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5106144" cy="336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Юля\Навчання\презентація булгаков\Изображение 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23" y="3356992"/>
            <a:ext cx="5207864" cy="34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Юля\Навчання\презентація булгаков\Пам'ятник_Михайлу_Булгакову_Киї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92696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Юля\Навчання\презентація булгаков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436270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Юля\Навчання\презентація булгаков\mb2_1341485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03" y="332656"/>
            <a:ext cx="50405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Юля\Навчання\презентація булгаков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405922" cy="33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8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456">
        <p14:doors dir="vert"/>
      </p:transition>
    </mc:Choice>
    <mc:Fallback xmlns="">
      <p:transition spd="slow" advClick="0" advTm="3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577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Михайло Опанасович Булгаков</vt:lpstr>
      <vt:lpstr>Коротка біографія</vt:lpstr>
      <vt:lpstr>Презентация PowerPoint</vt:lpstr>
      <vt:lpstr>Презентация PowerPoint</vt:lpstr>
      <vt:lpstr>Зв’язок письменника з Києвом</vt:lpstr>
      <vt:lpstr>Меморіальний музей (фото):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Присутність Києва у житті та творчості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 Опанасович Булгаков</dc:title>
  <dc:creator>user</dc:creator>
  <cp:lastModifiedBy>User</cp:lastModifiedBy>
  <cp:revision>11</cp:revision>
  <dcterms:created xsi:type="dcterms:W3CDTF">2013-11-07T20:21:03Z</dcterms:created>
  <dcterms:modified xsi:type="dcterms:W3CDTF">2013-11-11T09:46:33Z</dcterms:modified>
</cp:coreProperties>
</file>