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160" autoAdjust="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74BA8-FB5B-449D-9EA6-3E6493608DB7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99F46-36B9-4D2E-9342-59B4CF5F75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99F46-36B9-4D2E-9342-59B4CF5F75A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816C-EB06-4208-8EFB-E905766D44D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F703-E0B0-4982-AD55-9D8B1096D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816C-EB06-4208-8EFB-E905766D44D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F703-E0B0-4982-AD55-9D8B1096D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816C-EB06-4208-8EFB-E905766D44D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F703-E0B0-4982-AD55-9D8B1096D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816C-EB06-4208-8EFB-E905766D44D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F703-E0B0-4982-AD55-9D8B1096D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816C-EB06-4208-8EFB-E905766D44D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F703-E0B0-4982-AD55-9D8B1096D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816C-EB06-4208-8EFB-E905766D44D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F703-E0B0-4982-AD55-9D8B1096D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816C-EB06-4208-8EFB-E905766D44D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F703-E0B0-4982-AD55-9D8B1096D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816C-EB06-4208-8EFB-E905766D44D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F703-E0B0-4982-AD55-9D8B1096D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816C-EB06-4208-8EFB-E905766D44D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F703-E0B0-4982-AD55-9D8B1096D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816C-EB06-4208-8EFB-E905766D44D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F703-E0B0-4982-AD55-9D8B1096D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816C-EB06-4208-8EFB-E905766D44D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F703-E0B0-4982-AD55-9D8B1096D6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816C-EB06-4208-8EFB-E905766D44DC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7F703-E0B0-4982-AD55-9D8B1096D6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.vk.me/c7001/c7005/v7005129/4314e/ZPp-CAMGti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Модернізм у творчості А. Камю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28882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Виконала: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Учениця групи Г-21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Дрогобицького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педліцею</a:t>
            </a: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Зинів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Марія Ярославівна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pp.vk.me/c7001/c7005/v7005129/43157/x--p_yknA-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uk-UA" b="1" i="1" u="sng" dirty="0"/>
              <a:t>Метою роботи</a:t>
            </a:r>
            <a:r>
              <a:rPr lang="uk-UA" b="1" dirty="0"/>
              <a:t> є дослідження творчості Альбера Камю, його новаторства у світовій літературі. </a:t>
            </a:r>
            <a:endParaRPr lang="ru-RU" dirty="0"/>
          </a:p>
          <a:p>
            <a:r>
              <a:rPr lang="uk-UA" b="1" dirty="0"/>
              <a:t>Для реалізації зазначеної мети передбачається </a:t>
            </a:r>
            <a:r>
              <a:rPr lang="uk-UA" b="1" dirty="0" err="1"/>
              <a:t>розв</a:t>
            </a:r>
            <a:r>
              <a:rPr lang="ru-RU" b="1" dirty="0"/>
              <a:t>’</a:t>
            </a:r>
            <a:r>
              <a:rPr lang="uk-UA" b="1" dirty="0" err="1"/>
              <a:t>язання</a:t>
            </a:r>
            <a:r>
              <a:rPr lang="uk-UA" b="1" dirty="0"/>
              <a:t> наступних </a:t>
            </a:r>
            <a:r>
              <a:rPr lang="uk-UA" b="1" i="1" u="sng" dirty="0"/>
              <a:t>завдань</a:t>
            </a:r>
            <a:r>
              <a:rPr lang="uk-UA" b="1" dirty="0"/>
              <a:t>: опрацювати літературу про творчість Камю, на основі аналізу окремих творів познайомитися з особливостями художнього світу письменника.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pp.vk.me/c7001/c7005/v7005129/43160/w7M8GLCfZG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u="sng" dirty="0">
                <a:solidFill>
                  <a:schemeClr val="accent3">
                    <a:lumMod val="50000"/>
                  </a:schemeClr>
                </a:solidFill>
              </a:rPr>
              <a:t>Актуальність роботи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 полягає у тому, що на сучасному етапі нагальною потребою стала не стільки розмова про модернізм в цілому, скільки застосування цього поняття при дослідженні поетики тих чи інших авторів</a:t>
            </a:r>
            <a:r>
              <a:rPr lang="uk-UA" b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pp.vk.me/c7001/c7005/v7005129/43169/30Qro0wJU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10000"/>
          </a:bodyPr>
          <a:lstStyle/>
          <a:p>
            <a:r>
              <a:rPr lang="uk-UA" b="1" i="1" u="sng" dirty="0">
                <a:solidFill>
                  <a:schemeClr val="accent6">
                    <a:lumMod val="75000"/>
                  </a:schemeClr>
                </a:solidFill>
              </a:rPr>
              <a:t>Основні результати.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  Камю зробив значний внесок у розвиток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</a:rPr>
              <a:t>інтелектуально-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 філософської прози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XX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 ст. Модерністською є створена ним картина світу: на її історичний (сучасний письменнику) вимір накладається вимір «вічний», завдяки чому створюються універсальні «моделі» буття.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Модерністськими є і його експерименти з художньою технікою. Зрештою, з однією із модерністських тенденцій письменника поєднувало прагнення синтезувати сучасну поетику з традиціями літератури античності та французького класицизму.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pp.vk.me/c7001/c7005/v7005129/43172/7no_-m0GYq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Сюжети його художніх творів насичені складним </a:t>
            </a:r>
            <a:r>
              <a:rPr lang="uk-UA" b="1" dirty="0" err="1">
                <a:solidFill>
                  <a:schemeClr val="bg2">
                    <a:lumMod val="10000"/>
                  </a:schemeClr>
                </a:solidFill>
              </a:rPr>
              <a:t>філософсько-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 моральним змістом, безпосередньо пов’язаним з екзистенцій ними питаннями про сенс людського існування, </a:t>
            </a:r>
            <a:r>
              <a:rPr lang="uk-UA" b="1" dirty="0" err="1">
                <a:solidFill>
                  <a:schemeClr val="bg2">
                    <a:lumMod val="10000"/>
                  </a:schemeClr>
                </a:solidFill>
              </a:rPr>
              <a:t>екзистенційну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 самостійність особистості, її духовні прозріння у «межовій ситуації», зроблений нею моральний вибір та відповідальність за нього тощо. Ідея морального опору, спрямованого на збереження людського «я» в абсурдному світі, утворювала засади «трагічного гуманізму» письменника.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pp.vk.me/c7001/c7005/v7005129/4317b/rF7p8UNIBX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У романі «Чума» хвороба була </a:t>
            </a:r>
            <a:r>
              <a:rPr lang="uk-UA" b="1" dirty="0" err="1">
                <a:solidFill>
                  <a:schemeClr val="bg1">
                    <a:lumMod val="95000"/>
                  </a:schemeClr>
                </a:solidFill>
              </a:rPr>
              <a:t>екзистенційною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 «пограничною» ситуацією, що сколихнула буденний плин життя, повернула </a:t>
            </a:r>
            <a:r>
              <a:rPr lang="uk-UA" b="1" dirty="0" err="1">
                <a:solidFill>
                  <a:schemeClr val="bg1">
                    <a:lumMod val="95000"/>
                  </a:schemeClr>
                </a:solidFill>
              </a:rPr>
              <a:t>оранців</a:t>
            </a:r>
            <a:r>
              <a:rPr lang="uk-UA" b="1" dirty="0">
                <a:solidFill>
                  <a:schemeClr val="bg1">
                    <a:lumMod val="95000"/>
                  </a:schemeClr>
                </a:solidFill>
              </a:rPr>
              <a:t> обличчям до небуття й підштовхувала їх замислитися над головними питаннями людського існування. Неординарність саме цієї «пограничної ситуації» у тому, що вона охоплює не індивідуальне буття однієї особистості, а поширюється на сотні тисяч людей,  змушуючи їх водночас і масово пережити крах життєвих засад.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pp.vk.me/c7001/c7005/v7005129/43184/BEUl78-FC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5400" dirty="0" smtClean="0">
                <a:solidFill>
                  <a:schemeClr val="accent2">
                    <a:lumMod val="50000"/>
                  </a:schemeClr>
                </a:solidFill>
              </a:rPr>
              <a:t>Дякую за увагу  </a:t>
            </a:r>
            <a:r>
              <a:rPr lang="uk-UA" sz="5400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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307</Words>
  <Application>Microsoft Office PowerPoint</Application>
  <PresentationFormat>Экран (4:3)</PresentationFormat>
  <Paragraphs>13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Модернізм у творчості А. Камю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2014-04-21T10:47:08Z</dcterms:created>
  <dcterms:modified xsi:type="dcterms:W3CDTF">2014-04-21T12:01:53Z</dcterms:modified>
</cp:coreProperties>
</file>