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10CC99E-0F09-486D-975B-A7E22914A5FB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6EBC04-4B34-400B-A13E-27777597E004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013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C99E-0F09-486D-975B-A7E22914A5FB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BC04-4B34-400B-A13E-27777597E0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931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C99E-0F09-486D-975B-A7E22914A5FB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BC04-4B34-400B-A13E-27777597E004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524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C99E-0F09-486D-975B-A7E22914A5FB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BC04-4B34-400B-A13E-27777597E004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583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C99E-0F09-486D-975B-A7E22914A5FB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BC04-4B34-400B-A13E-27777597E0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0592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C99E-0F09-486D-975B-A7E22914A5FB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BC04-4B34-400B-A13E-27777597E004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787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C99E-0F09-486D-975B-A7E22914A5FB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BC04-4B34-400B-A13E-27777597E004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926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C99E-0F09-486D-975B-A7E22914A5FB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BC04-4B34-400B-A13E-27777597E004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894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C99E-0F09-486D-975B-A7E22914A5FB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BC04-4B34-400B-A13E-27777597E004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3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C99E-0F09-486D-975B-A7E22914A5FB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BC04-4B34-400B-A13E-27777597E0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872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C99E-0F09-486D-975B-A7E22914A5FB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BC04-4B34-400B-A13E-27777597E004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19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C99E-0F09-486D-975B-A7E22914A5FB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BC04-4B34-400B-A13E-27777597E0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577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C99E-0F09-486D-975B-A7E22914A5FB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BC04-4B34-400B-A13E-27777597E004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58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C99E-0F09-486D-975B-A7E22914A5FB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BC04-4B34-400B-A13E-27777597E004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47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C99E-0F09-486D-975B-A7E22914A5FB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BC04-4B34-400B-A13E-27777597E0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318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C99E-0F09-486D-975B-A7E22914A5FB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BC04-4B34-400B-A13E-27777597E004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667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CC99E-0F09-486D-975B-A7E22914A5FB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EBC04-4B34-400B-A13E-27777597E0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408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0CC99E-0F09-486D-975B-A7E22914A5FB}" type="datetimeFigureOut">
              <a:rPr lang="uk-UA" smtClean="0"/>
              <a:t>02.03.2014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6EBC04-4B34-400B-A13E-27777597E0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06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6" y="1840677"/>
            <a:ext cx="6815669" cy="3374788"/>
          </a:xfrm>
        </p:spPr>
        <p:txBody>
          <a:bodyPr/>
          <a:lstStyle/>
          <a:p>
            <a:r>
              <a:rPr lang="uk-UA" dirty="0" smtClean="0"/>
              <a:t>Ернест Хемінгуей.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Прощавай, зброє! Старий і море</a:t>
            </a:r>
            <a:endParaRPr lang="uk-U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6" y="6418610"/>
            <a:ext cx="6815669" cy="439390"/>
          </a:xfrm>
        </p:spPr>
        <p:txBody>
          <a:bodyPr/>
          <a:lstStyle/>
          <a:p>
            <a:r>
              <a:rPr lang="uk-UA" dirty="0" smtClean="0"/>
              <a:t>підготували учні 11-В класу </a:t>
            </a:r>
            <a:r>
              <a:rPr lang="uk-UA" dirty="0" err="1" smtClean="0"/>
              <a:t>Ромєц</a:t>
            </a:r>
            <a:r>
              <a:rPr lang="uk-UA" dirty="0" smtClean="0"/>
              <a:t> і </a:t>
            </a:r>
            <a:r>
              <a:rPr lang="uk-UA" dirty="0" err="1" smtClean="0"/>
              <a:t>Стєпской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99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Ернест Хемінгуей</a:t>
            </a:r>
            <a:endParaRPr lang="uk-UA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770688"/>
            <a:ext cx="9601196" cy="33189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4000" b="1" dirty="0" smtClean="0"/>
              <a:t>	Ернест Міллер Хемінгуей</a:t>
            </a:r>
            <a:r>
              <a:rPr lang="uk-UA" sz="4000" dirty="0" smtClean="0"/>
              <a:t> (</a:t>
            </a:r>
            <a:r>
              <a:rPr lang="uk-UA" sz="4000" dirty="0" err="1" smtClean="0"/>
              <a:t>англ</a:t>
            </a:r>
            <a:r>
              <a:rPr lang="uk-UA" sz="4000" dirty="0"/>
              <a:t>. </a:t>
            </a:r>
            <a:r>
              <a:rPr lang="en-US" sz="4000" dirty="0"/>
              <a:t>Ernest Miller </a:t>
            </a:r>
            <a:r>
              <a:rPr lang="en-US" sz="4000" dirty="0" smtClean="0"/>
              <a:t>Hemingway; </a:t>
            </a:r>
            <a:r>
              <a:rPr lang="en-US" sz="4000" dirty="0"/>
              <a:t>21 </a:t>
            </a:r>
            <a:r>
              <a:rPr lang="uk-UA" sz="4000" dirty="0"/>
              <a:t>липня 1899 — 2 липня 1961) — американський письменник та журналіст, лауреат Нобелівської премії з літератури за 1954 рік</a:t>
            </a:r>
            <a:r>
              <a:rPr lang="uk-UA" sz="4000" dirty="0" smtClean="0"/>
              <a:t>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3741069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/>
              <a:t>Прощавай, зброє</a:t>
            </a:r>
            <a:r>
              <a:rPr lang="uk-UA" sz="6600" dirty="0" smtClean="0"/>
              <a:t>!</a:t>
            </a:r>
            <a:endParaRPr lang="uk-UA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865691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4000" b="1" dirty="0" smtClean="0"/>
              <a:t>	Прощавай</a:t>
            </a:r>
            <a:r>
              <a:rPr lang="uk-UA" sz="4000" b="1" dirty="0"/>
              <a:t>, зброє! </a:t>
            </a:r>
            <a:r>
              <a:rPr lang="uk-UA" sz="4000" dirty="0"/>
              <a:t>— автобіографічний роман Ернеста Хемінгуея, що побачив світ у 1929 році. Тема роману — кохання під час трагічних подій Першої світової війни.</a:t>
            </a:r>
          </a:p>
        </p:txBody>
      </p:sp>
    </p:spTree>
    <p:extLst>
      <p:ext uri="{BB962C8B-B14F-4D97-AF65-F5344CB8AC3E}">
        <p14:creationId xmlns:p14="http://schemas.microsoft.com/office/powerpoint/2010/main" val="33210625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Сюжет роману</a:t>
            </a:r>
            <a:endParaRPr lang="uk-UA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63810"/>
            <a:ext cx="9601196" cy="3318936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dirty="0"/>
              <a:t>Американський архітектор Фредерік Генрі потрапляє добровольцем в італійську армію (що воює проти австрійців). Він служить в якості шофера в санітарній частині.</a:t>
            </a:r>
          </a:p>
          <a:p>
            <a:pPr algn="just"/>
            <a:r>
              <a:rPr lang="uk-UA" dirty="0"/>
              <a:t>Все, що побачив Генрі на передовій, змінює його ставлення до війни. Його ставлення до життя також змінюється після того, як він вперше в житті закохується — в шотландку </a:t>
            </a:r>
            <a:r>
              <a:rPr lang="uk-UA" dirty="0" err="1"/>
              <a:t>Кетрін</a:t>
            </a:r>
            <a:r>
              <a:rPr lang="uk-UA" dirty="0"/>
              <a:t> </a:t>
            </a:r>
            <a:r>
              <a:rPr lang="uk-UA" dirty="0" err="1"/>
              <a:t>Барклі</a:t>
            </a:r>
            <a:r>
              <a:rPr lang="uk-UA" dirty="0"/>
              <a:t>. Зрештою, Генрі дезертирує з армії, разом із коханою нелегально тікає до Швейцарії. Там вони знаходять спокій, притулок від жахів війни. Проте </a:t>
            </a:r>
            <a:r>
              <a:rPr lang="uk-UA" dirty="0" err="1"/>
              <a:t>Кетрін</a:t>
            </a:r>
            <a:r>
              <a:rPr lang="uk-UA" dirty="0"/>
              <a:t> </a:t>
            </a:r>
            <a:r>
              <a:rPr lang="uk-UA" dirty="0" err="1"/>
              <a:t>Берклі</a:t>
            </a:r>
            <a:r>
              <a:rPr lang="uk-UA" dirty="0"/>
              <a:t> помирає від складних пологів, чим і закінчується роман.</a:t>
            </a:r>
          </a:p>
        </p:txBody>
      </p:sp>
    </p:spTree>
    <p:extLst>
      <p:ext uri="{BB962C8B-B14F-4D97-AF65-F5344CB8AC3E}">
        <p14:creationId xmlns:p14="http://schemas.microsoft.com/office/powerpoint/2010/main" val="201196830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Персонажі</a:t>
            </a:r>
            <a:endParaRPr lang="uk-UA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948818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uk-UA" sz="3600" dirty="0"/>
              <a:t>Фредерік Генрі — американський доброволець в італійській </a:t>
            </a:r>
            <a:r>
              <a:rPr lang="uk-UA" sz="3600" dirty="0" smtClean="0"/>
              <a:t>армії;</a:t>
            </a:r>
            <a:endParaRPr lang="uk-UA" sz="3600" dirty="0"/>
          </a:p>
          <a:p>
            <a:pPr algn="just"/>
            <a:r>
              <a:rPr lang="uk-UA" sz="3600" dirty="0" err="1"/>
              <a:t>Кетрін</a:t>
            </a:r>
            <a:r>
              <a:rPr lang="uk-UA" sz="3600" dirty="0"/>
              <a:t> </a:t>
            </a:r>
            <a:r>
              <a:rPr lang="uk-UA" sz="3600" dirty="0" err="1"/>
              <a:t>Барклі</a:t>
            </a:r>
            <a:r>
              <a:rPr lang="uk-UA" sz="3600" dirty="0"/>
              <a:t> — кохана Генрі, </a:t>
            </a:r>
            <a:r>
              <a:rPr lang="uk-UA" sz="3600" dirty="0" smtClean="0"/>
              <a:t>медсестра;</a:t>
            </a:r>
            <a:endParaRPr lang="uk-UA" sz="3600" dirty="0"/>
          </a:p>
          <a:p>
            <a:pPr algn="just"/>
            <a:r>
              <a:rPr lang="uk-UA" sz="3600" dirty="0" err="1"/>
              <a:t>Рінальді</a:t>
            </a:r>
            <a:r>
              <a:rPr lang="uk-UA" sz="3600" dirty="0"/>
              <a:t> — італійський військовий </a:t>
            </a:r>
            <a:r>
              <a:rPr lang="uk-UA" sz="3600" dirty="0" smtClean="0"/>
              <a:t>хірург.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48301398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6055424" cy="1303867"/>
          </a:xfrm>
        </p:spPr>
        <p:txBody>
          <a:bodyPr>
            <a:normAutofit/>
          </a:bodyPr>
          <a:lstStyle/>
          <a:p>
            <a:r>
              <a:rPr lang="uk-UA" sz="6600" dirty="0" smtClean="0"/>
              <a:t>Старий і море</a:t>
            </a:r>
            <a:endParaRPr lang="uk-UA" sz="6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6052378" cy="33101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/>
              <a:t>	«</a:t>
            </a:r>
            <a:r>
              <a:rPr lang="uk-UA" sz="2800" dirty="0"/>
              <a:t>Старий і </a:t>
            </a:r>
            <a:r>
              <a:rPr lang="uk-UA" sz="2800" dirty="0" smtClean="0"/>
              <a:t>море</a:t>
            </a:r>
            <a:r>
              <a:rPr lang="ru-RU" sz="2800" smtClean="0"/>
              <a:t>»</a:t>
            </a:r>
            <a:r>
              <a:rPr lang="en-US" sz="2800" smtClean="0"/>
              <a:t>  </a:t>
            </a:r>
            <a:r>
              <a:rPr lang="en-US" sz="2800" dirty="0"/>
              <a:t>— </a:t>
            </a:r>
            <a:r>
              <a:rPr lang="uk-UA" sz="2800" dirty="0"/>
              <a:t>повість-притча американського письменника Ернеста Хемінгуея. В основі повісті розповідь про кубинського рибалку Сантьяго, його боротьбу з гігантською рибиною, що стала найбільшою здобиччю у його житті.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706" y="988174"/>
            <a:ext cx="3343892" cy="4882083"/>
          </a:xfrm>
        </p:spPr>
      </p:pic>
    </p:spTree>
    <p:extLst>
      <p:ext uri="{BB962C8B-B14F-4D97-AF65-F5344CB8AC3E}">
        <p14:creationId xmlns:p14="http://schemas.microsoft.com/office/powerpoint/2010/main" val="4247359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/>
              <a:t>Сюжет і персонажі</a:t>
            </a:r>
            <a:endParaRPr lang="uk-UA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Сюжет</a:t>
            </a:r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	Старий </a:t>
            </a:r>
            <a:r>
              <a:rPr lang="uk-UA" dirty="0"/>
              <a:t>рибалка Сантьяго вирушає далеко у відкрите море. Йому поталанило: він упіймав рибу, але вона настільки велика і дужа, що старому доводиться довго і тяжко змагатися, щоб перемогти її. А на </a:t>
            </a:r>
            <a:r>
              <a:rPr lang="uk-UA" dirty="0" err="1"/>
              <a:t>зворотньому</a:t>
            </a:r>
            <a:r>
              <a:rPr lang="uk-UA" dirty="0"/>
              <a:t> шляху акули обгризли рибу, і старий приплив до берега лише з її скелетом.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Персонажі</a:t>
            </a:r>
            <a:endParaRPr lang="uk-U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 smtClean="0"/>
              <a:t>Сантьяго  — старий рибалка;</a:t>
            </a:r>
          </a:p>
          <a:p>
            <a:r>
              <a:rPr lang="uk-UA" dirty="0" err="1" smtClean="0"/>
              <a:t>Манолін</a:t>
            </a:r>
            <a:r>
              <a:rPr lang="uk-UA" dirty="0" smtClean="0"/>
              <a:t>  — сусідський хлопчисько.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57038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692397" y="1983181"/>
            <a:ext cx="6815669" cy="2994778"/>
          </a:xfrm>
        </p:spPr>
        <p:txBody>
          <a:bodyPr/>
          <a:lstStyle/>
          <a:p>
            <a:r>
              <a:rPr lang="uk-UA" sz="9600" dirty="0" smtClean="0"/>
              <a:t>ДЯКУЄМО ЗА УВАГУ!</a:t>
            </a:r>
            <a:endParaRPr lang="uk-UA" sz="9600" dirty="0"/>
          </a:p>
        </p:txBody>
      </p:sp>
    </p:spTree>
    <p:extLst>
      <p:ext uri="{BB962C8B-B14F-4D97-AF65-F5344CB8AC3E}">
        <p14:creationId xmlns:p14="http://schemas.microsoft.com/office/powerpoint/2010/main" val="2295206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161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Ернест Хемінгуей.  Прощавай, зброє! Старий і море</vt:lpstr>
      <vt:lpstr>Ернест Хемінгуей</vt:lpstr>
      <vt:lpstr>Прощавай, зброє!</vt:lpstr>
      <vt:lpstr>Сюжет роману</vt:lpstr>
      <vt:lpstr>Персонажі</vt:lpstr>
      <vt:lpstr>Старий і море</vt:lpstr>
      <vt:lpstr>Сюжет і персонажі</vt:lpstr>
      <vt:lpstr>ДЯКУЄМО ЗА УВАГУ!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Ернест Хемінгуей.  Прощавай, зброє! Старий і море</dc:title>
  <dc:creator>Roman</dc:creator>
  <cp:lastModifiedBy>Roman</cp:lastModifiedBy>
  <cp:revision>9</cp:revision>
  <dcterms:created xsi:type="dcterms:W3CDTF">2014-02-28T17:10:58Z</dcterms:created>
  <dcterms:modified xsi:type="dcterms:W3CDTF">2014-03-02T20:48:05Z</dcterms:modified>
</cp:coreProperties>
</file>