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9638-E4F1-4F8F-9F21-93E8C6A3E161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9B22-EB7B-48D6-B4A5-B4A85F39B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9638-E4F1-4F8F-9F21-93E8C6A3E161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9B22-EB7B-48D6-B4A5-B4A85F39B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9638-E4F1-4F8F-9F21-93E8C6A3E161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9B22-EB7B-48D6-B4A5-B4A85F39B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9638-E4F1-4F8F-9F21-93E8C6A3E161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9B22-EB7B-48D6-B4A5-B4A85F39B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9638-E4F1-4F8F-9F21-93E8C6A3E161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9B22-EB7B-48D6-B4A5-B4A85F39B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9638-E4F1-4F8F-9F21-93E8C6A3E161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9B22-EB7B-48D6-B4A5-B4A85F39B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9638-E4F1-4F8F-9F21-93E8C6A3E161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9B22-EB7B-48D6-B4A5-B4A85F39B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9638-E4F1-4F8F-9F21-93E8C6A3E161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9B22-EB7B-48D6-B4A5-B4A85F39B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9638-E4F1-4F8F-9F21-93E8C6A3E161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9B22-EB7B-48D6-B4A5-B4A85F39B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9638-E4F1-4F8F-9F21-93E8C6A3E161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9B22-EB7B-48D6-B4A5-B4A85F39B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F9638-E4F1-4F8F-9F21-93E8C6A3E161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3E9B22-EB7B-48D6-B4A5-B4A85F39B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8F9638-E4F1-4F8F-9F21-93E8C6A3E161}" type="datetimeFigureOut">
              <a:rPr lang="ru-RU" smtClean="0"/>
              <a:pPr/>
              <a:t>12.02.2014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3E9B22-EB7B-48D6-B4A5-B4A85F39BC1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Ернест Хемінгуей </a:t>
            </a:r>
            <a:r>
              <a:rPr lang="uk-UA" dirty="0" err="1" smtClean="0"/>
              <a:t>“Старий</a:t>
            </a:r>
            <a:r>
              <a:rPr lang="uk-UA" dirty="0" smtClean="0"/>
              <a:t> і </a:t>
            </a:r>
            <a:r>
              <a:rPr lang="uk-UA" dirty="0" err="1" smtClean="0"/>
              <a:t>море”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Історія написання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1936 </a:t>
            </a:r>
            <a:r>
              <a:rPr lang="ru-RU" dirty="0" err="1" smtClean="0"/>
              <a:t>р</a:t>
            </a:r>
            <a:r>
              <a:rPr lang="ru-RU" dirty="0" smtClean="0"/>
              <a:t> – </a:t>
            </a:r>
            <a:r>
              <a:rPr lang="ru-RU" dirty="0" err="1" smtClean="0"/>
              <a:t>нарис</a:t>
            </a:r>
            <a:r>
              <a:rPr lang="ru-RU" dirty="0" smtClean="0"/>
              <a:t> «</a:t>
            </a:r>
            <a:r>
              <a:rPr lang="ru-RU" dirty="0" err="1" smtClean="0"/>
              <a:t>Блакитна</a:t>
            </a:r>
            <a:r>
              <a:rPr lang="ru-RU" dirty="0" smtClean="0"/>
              <a:t> вода»</a:t>
            </a:r>
          </a:p>
          <a:p>
            <a:r>
              <a:rPr lang="ru-RU" dirty="0" smtClean="0"/>
              <a:t>1950 </a:t>
            </a:r>
            <a:r>
              <a:rPr lang="ru-RU" dirty="0" err="1" smtClean="0"/>
              <a:t>р</a:t>
            </a:r>
            <a:r>
              <a:rPr lang="ru-RU" dirty="0" smtClean="0"/>
              <a:t> – </a:t>
            </a:r>
            <a:r>
              <a:rPr lang="ru-RU" dirty="0" err="1" smtClean="0"/>
              <a:t>повість</a:t>
            </a:r>
            <a:r>
              <a:rPr lang="ru-RU" dirty="0" smtClean="0"/>
              <a:t> «</a:t>
            </a:r>
            <a:r>
              <a:rPr lang="ru-RU" dirty="0" err="1" smtClean="0"/>
              <a:t>Старий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море»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214422"/>
            <a:ext cx="3143272" cy="4752334"/>
          </a:xfrm>
        </p:spPr>
        <p:txBody>
          <a:bodyPr>
            <a:noAutofit/>
          </a:bodyPr>
          <a:lstStyle/>
          <a:p>
            <a:r>
              <a:rPr lang="ru-RU" sz="1600" dirty="0" smtClean="0"/>
              <a:t>«</a:t>
            </a:r>
            <a:r>
              <a:rPr lang="ru-RU" sz="1600" dirty="0" err="1" smtClean="0"/>
              <a:t>Повість</a:t>
            </a:r>
            <a:r>
              <a:rPr lang="ru-RU" sz="1600" dirty="0" smtClean="0"/>
              <a:t> "</a:t>
            </a:r>
            <a:r>
              <a:rPr lang="ru-RU" sz="1600" dirty="0" err="1" smtClean="0"/>
              <a:t>Старий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море", - </a:t>
            </a:r>
            <a:r>
              <a:rPr lang="ru-RU" sz="1600" dirty="0" err="1" smtClean="0"/>
              <a:t>зауважив</a:t>
            </a:r>
            <a:r>
              <a:rPr lang="ru-RU" sz="1600" dirty="0" smtClean="0"/>
              <a:t> </a:t>
            </a:r>
            <a:r>
              <a:rPr lang="ru-RU" sz="1600" dirty="0" err="1" smtClean="0"/>
              <a:t>він</a:t>
            </a:r>
            <a:r>
              <a:rPr lang="ru-RU" sz="1600" dirty="0" smtClean="0"/>
              <a:t>, -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розтягнути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</a:t>
            </a:r>
            <a:r>
              <a:rPr lang="ru-RU" sz="1600" dirty="0" smtClean="0"/>
              <a:t> як на </a:t>
            </a:r>
            <a:r>
              <a:rPr lang="ru-RU" sz="1600" dirty="0" err="1" smtClean="0"/>
              <a:t>тисячу</a:t>
            </a:r>
            <a:r>
              <a:rPr lang="ru-RU" sz="1600" dirty="0" smtClean="0"/>
              <a:t> </a:t>
            </a:r>
            <a:r>
              <a:rPr lang="ru-RU" sz="1600" dirty="0" err="1" smtClean="0"/>
              <a:t>сторінок</a:t>
            </a:r>
            <a:r>
              <a:rPr lang="ru-RU" sz="1600" dirty="0" smtClean="0"/>
              <a:t>: там </a:t>
            </a:r>
            <a:r>
              <a:rPr lang="ru-RU" sz="1600" dirty="0" err="1" smtClean="0"/>
              <a:t>були</a:t>
            </a:r>
            <a:r>
              <a:rPr lang="ru-RU" sz="1600" dirty="0" smtClean="0"/>
              <a:t> б </a:t>
            </a:r>
            <a:r>
              <a:rPr lang="ru-RU" sz="1600" dirty="0" err="1" smtClean="0"/>
              <a:t>описані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всі</a:t>
            </a:r>
            <a:r>
              <a:rPr lang="ru-RU" sz="1600" dirty="0" smtClean="0"/>
              <a:t> </a:t>
            </a:r>
            <a:r>
              <a:rPr lang="ru-RU" sz="1600" dirty="0" err="1" smtClean="0"/>
              <a:t>мешканці</a:t>
            </a:r>
            <a:r>
              <a:rPr lang="ru-RU" sz="1600" dirty="0" smtClean="0"/>
              <a:t> Села, </a:t>
            </a:r>
            <a:r>
              <a:rPr lang="ru-RU" sz="1600" dirty="0" err="1" smtClean="0"/>
              <a:t>їхнє</a:t>
            </a:r>
            <a:r>
              <a:rPr lang="ru-RU" sz="1600" dirty="0" smtClean="0"/>
              <a:t> </a:t>
            </a:r>
            <a:r>
              <a:rPr lang="ru-RU" sz="1600" dirty="0" err="1" smtClean="0"/>
              <a:t>життя</a:t>
            </a:r>
            <a:r>
              <a:rPr lang="ru-RU" sz="1600" dirty="0" smtClean="0"/>
              <a:t>, де вони </a:t>
            </a:r>
            <a:r>
              <a:rPr lang="ru-RU" sz="1600" dirty="0" err="1" smtClean="0"/>
              <a:t>народилися</a:t>
            </a:r>
            <a:r>
              <a:rPr lang="ru-RU" sz="1600" dirty="0" smtClean="0"/>
              <a:t>, як вони росли, як вони </a:t>
            </a:r>
            <a:r>
              <a:rPr lang="ru-RU" sz="1600" dirty="0" err="1" smtClean="0"/>
              <a:t>виростили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своїх</a:t>
            </a:r>
            <a:r>
              <a:rPr lang="ru-RU" sz="1600" dirty="0" smtClean="0"/>
              <a:t> </a:t>
            </a:r>
            <a:r>
              <a:rPr lang="ru-RU" sz="1600" dirty="0" err="1" smtClean="0"/>
              <a:t>дітей</a:t>
            </a:r>
            <a:r>
              <a:rPr lang="ru-RU" sz="1600" dirty="0" smtClean="0"/>
              <a:t> </a:t>
            </a:r>
            <a:r>
              <a:rPr lang="ru-RU" sz="1600" dirty="0" err="1" smtClean="0"/>
              <a:t>тощо</a:t>
            </a:r>
            <a:r>
              <a:rPr lang="ru-RU" sz="1600" dirty="0" smtClean="0"/>
              <a:t>. </a:t>
            </a:r>
            <a:r>
              <a:rPr lang="ru-RU" sz="1600" dirty="0" err="1" smtClean="0"/>
              <a:t>Інші</a:t>
            </a:r>
            <a:r>
              <a:rPr lang="ru-RU" sz="1600" dirty="0" smtClean="0"/>
              <a:t> </a:t>
            </a:r>
            <a:r>
              <a:rPr lang="ru-RU" sz="1600" dirty="0" err="1" smtClean="0"/>
              <a:t>письменники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роблять</a:t>
            </a:r>
            <a:r>
              <a:rPr lang="ru-RU" sz="1600" dirty="0" smtClean="0"/>
              <a:t>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бездоганно</a:t>
            </a:r>
            <a:r>
              <a:rPr lang="ru-RU" sz="1600" dirty="0" smtClean="0"/>
              <a:t>. Коли </a:t>
            </a:r>
            <a:r>
              <a:rPr lang="ru-RU" sz="1600" dirty="0" err="1" smtClean="0"/>
              <a:t>ви</a:t>
            </a:r>
            <a:r>
              <a:rPr lang="ru-RU" sz="1600" dirty="0" smtClean="0"/>
              <a:t> пишете,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обмежені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досягнутим</a:t>
            </a:r>
            <a:r>
              <a:rPr lang="ru-RU" sz="1600" dirty="0" smtClean="0"/>
              <a:t> у </a:t>
            </a:r>
            <a:r>
              <a:rPr lang="ru-RU" sz="1600" dirty="0" err="1" smtClean="0"/>
              <a:t>вашій</a:t>
            </a:r>
            <a:r>
              <a:rPr lang="ru-RU" sz="1600" dirty="0" smtClean="0"/>
              <a:t> </a:t>
            </a:r>
            <a:r>
              <a:rPr lang="ru-RU" sz="1600" dirty="0" err="1" smtClean="0"/>
              <a:t>царині</a:t>
            </a:r>
            <a:r>
              <a:rPr lang="ru-RU" sz="1600" dirty="0" smtClean="0"/>
              <a:t>. Ось </a:t>
            </a:r>
            <a:r>
              <a:rPr lang="ru-RU" sz="1600" dirty="0" err="1" smtClean="0"/>
              <a:t>чому</a:t>
            </a:r>
            <a:r>
              <a:rPr lang="ru-RU" sz="1600" dirty="0" smtClean="0"/>
              <a:t> я </a:t>
            </a:r>
            <a:r>
              <a:rPr lang="ru-RU" sz="1600" dirty="0" err="1" smtClean="0"/>
              <a:t>спробував</a:t>
            </a:r>
            <a:r>
              <a:rPr lang="ru-RU" sz="1600" dirty="0" smtClean="0"/>
              <a:t> </a:t>
            </a:r>
            <a:r>
              <a:rPr lang="ru-RU" sz="1600" dirty="0" err="1" smtClean="0"/>
              <a:t>піти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іншим</a:t>
            </a:r>
            <a:r>
              <a:rPr lang="ru-RU" sz="1600" dirty="0" smtClean="0"/>
              <a:t> шляхом. </a:t>
            </a:r>
            <a:r>
              <a:rPr lang="ru-RU" sz="1600" dirty="0" err="1" smtClean="0"/>
              <a:t>Спочатку</a:t>
            </a:r>
            <a:r>
              <a:rPr lang="ru-RU" sz="1600" dirty="0" smtClean="0"/>
              <a:t> я </a:t>
            </a:r>
            <a:r>
              <a:rPr lang="ru-RU" sz="1600" dirty="0" err="1" smtClean="0"/>
              <a:t>викинув</a:t>
            </a:r>
            <a:r>
              <a:rPr lang="ru-RU" sz="1600" dirty="0" smtClean="0"/>
              <a:t> усе, без </a:t>
            </a:r>
            <a:r>
              <a:rPr lang="ru-RU" sz="1600" dirty="0" err="1" smtClean="0"/>
              <a:t>чого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міг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передати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читачеві</a:t>
            </a:r>
            <a:r>
              <a:rPr lang="ru-RU" sz="1600" dirty="0" smtClean="0"/>
              <a:t> </a:t>
            </a:r>
            <a:r>
              <a:rPr lang="ru-RU" sz="1600" dirty="0" err="1" smtClean="0"/>
              <a:t>свій</a:t>
            </a:r>
            <a:r>
              <a:rPr lang="ru-RU" sz="1600" dirty="0" smtClean="0"/>
              <a:t> </a:t>
            </a:r>
            <a:r>
              <a:rPr lang="ru-RU" sz="1600" dirty="0" err="1" smtClean="0"/>
              <a:t>досвід</a:t>
            </a:r>
            <a:r>
              <a:rPr lang="ru-RU" sz="1600" dirty="0" smtClean="0"/>
              <a:t>. Я </a:t>
            </a:r>
            <a:r>
              <a:rPr lang="ru-RU" sz="1600" dirty="0" err="1" smtClean="0"/>
              <a:t>хотів</a:t>
            </a:r>
            <a:r>
              <a:rPr lang="ru-RU" sz="1600" dirty="0" smtClean="0"/>
              <a:t>,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прочитане</a:t>
            </a:r>
            <a:r>
              <a:rPr lang="ru-RU" sz="1600" dirty="0" smtClean="0"/>
              <a:t> </a:t>
            </a:r>
            <a:r>
              <a:rPr lang="ru-RU" sz="1600" dirty="0" err="1" smtClean="0"/>
              <a:t>здавалося</a:t>
            </a:r>
            <a:r>
              <a:rPr lang="ru-RU" sz="1600" dirty="0" smtClean="0"/>
              <a:t> </a:t>
            </a:r>
            <a:r>
              <a:rPr lang="ru-RU" sz="1600" dirty="0" err="1" smtClean="0"/>
              <a:t>йому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пережитим</a:t>
            </a:r>
            <a:r>
              <a:rPr lang="ru-RU" sz="1600" dirty="0" smtClean="0"/>
              <a:t>,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у </a:t>
            </a:r>
            <a:r>
              <a:rPr lang="ru-RU" sz="1600" dirty="0" err="1" smtClean="0"/>
              <a:t>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склалося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враження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ніби</a:t>
            </a:r>
            <a:r>
              <a:rPr lang="ru-RU" sz="1600" dirty="0" smtClean="0"/>
              <a:t>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відбулося</a:t>
            </a:r>
            <a:r>
              <a:rPr lang="ru-RU" sz="1600" dirty="0" smtClean="0"/>
              <a:t> </a:t>
            </a:r>
            <a:r>
              <a:rPr lang="ru-RU" sz="1600" dirty="0" err="1" smtClean="0"/>
              <a:t>насправді</a:t>
            </a:r>
            <a:r>
              <a:rPr lang="ru-RU" sz="1600" dirty="0" smtClean="0"/>
              <a:t>. </a:t>
            </a:r>
            <a:r>
              <a:rPr lang="ru-RU" sz="1600" dirty="0" err="1" smtClean="0"/>
              <a:t>Завдання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 </a:t>
            </a:r>
            <a:r>
              <a:rPr lang="ru-RU" sz="1600" dirty="0" err="1" smtClean="0"/>
              <a:t>дуже</a:t>
            </a:r>
            <a:r>
              <a:rPr lang="ru-RU" sz="1600" dirty="0" smtClean="0"/>
              <a:t> </a:t>
            </a:r>
            <a:r>
              <a:rPr lang="ru-RU" sz="1600" dirty="0" err="1" smtClean="0"/>
              <a:t>важким</a:t>
            </a:r>
            <a:r>
              <a:rPr lang="ru-RU" sz="1600" dirty="0" smtClean="0"/>
              <a:t>,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мені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довелося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попрацювати</a:t>
            </a:r>
            <a:r>
              <a:rPr lang="ru-RU" sz="1600" dirty="0" smtClean="0"/>
              <a:t>».</a:t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5" name="Рисунок 4" descr="kinopoisk.ru-Ernest-Hemingway-615735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8592" b="18592"/>
          <a:stretch>
            <a:fillRect/>
          </a:stretch>
        </p:blipFill>
        <p:spPr>
          <a:xfrm rot="420000">
            <a:off x="3508496" y="1195396"/>
            <a:ext cx="4617720" cy="3931920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fd4c1ee6f177d1f7796d7cd32c9e81d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 rot="21258649">
            <a:off x="274010" y="928670"/>
            <a:ext cx="3724013" cy="5426093"/>
          </a:xfrm>
        </p:spPr>
      </p:pic>
      <p:pic>
        <p:nvPicPr>
          <p:cNvPr id="6" name="Содержимое 5" descr="blog_entry_423947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 rot="718291">
            <a:off x="4797550" y="1069741"/>
            <a:ext cx="3910435" cy="4614083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p2-hemingway400-30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 rot="21294709">
            <a:off x="205199" y="1530649"/>
            <a:ext cx="4061985" cy="3046489"/>
          </a:xfrm>
        </p:spPr>
      </p:pic>
      <p:pic>
        <p:nvPicPr>
          <p:cNvPr id="6" name="Содержимое 5" descr="images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 rot="258767">
            <a:off x="4193369" y="1041860"/>
            <a:ext cx="4798132" cy="5175763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572560" cy="6357958"/>
          </a:xfrm>
        </p:spPr>
        <p:txBody>
          <a:bodyPr/>
          <a:lstStyle/>
          <a:p>
            <a:r>
              <a:rPr lang="ru-RU" dirty="0" smtClean="0"/>
              <a:t>1 </a:t>
            </a:r>
            <a:r>
              <a:rPr lang="ru-RU" dirty="0" err="1" smtClean="0"/>
              <a:t>вересня</a:t>
            </a:r>
            <a:r>
              <a:rPr lang="ru-RU" dirty="0" smtClean="0"/>
              <a:t> 1952 р. у </a:t>
            </a:r>
            <a:r>
              <a:rPr lang="ru-RU" dirty="0" err="1" smtClean="0"/>
              <a:t>журналі</a:t>
            </a:r>
            <a:r>
              <a:rPr lang="ru-RU" dirty="0" smtClean="0"/>
              <a:t> «</a:t>
            </a:r>
            <a:r>
              <a:rPr lang="ru-RU" dirty="0" err="1" smtClean="0"/>
              <a:t>Лайф</a:t>
            </a:r>
            <a:r>
              <a:rPr lang="ru-RU" dirty="0" smtClean="0"/>
              <a:t>»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надрукована</a:t>
            </a:r>
            <a:r>
              <a:rPr lang="ru-RU" dirty="0" smtClean="0"/>
              <a:t> </a:t>
            </a:r>
            <a:r>
              <a:rPr lang="ru-RU" dirty="0" err="1" smtClean="0"/>
              <a:t>повість</a:t>
            </a:r>
            <a:r>
              <a:rPr lang="ru-RU" dirty="0" smtClean="0"/>
              <a:t> «</a:t>
            </a:r>
            <a:r>
              <a:rPr lang="ru-RU" dirty="0" err="1" smtClean="0"/>
              <a:t>Старий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море». </a:t>
            </a:r>
            <a:r>
              <a:rPr lang="ru-RU" dirty="0" err="1" smtClean="0"/>
              <a:t>Упродовж</a:t>
            </a:r>
            <a:r>
              <a:rPr lang="ru-RU" dirty="0" smtClean="0"/>
              <a:t> 48 годин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розпродано</a:t>
            </a:r>
            <a:r>
              <a:rPr lang="ru-RU" dirty="0" smtClean="0"/>
              <a:t> </a:t>
            </a:r>
            <a:r>
              <a:rPr lang="ru-RU" b="1" dirty="0" smtClean="0"/>
              <a:t>5 318 655 (!) </a:t>
            </a:r>
            <a:r>
              <a:rPr lang="ru-RU" dirty="0" err="1" smtClean="0"/>
              <a:t>примірників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ru-RU" i="1" dirty="0" smtClean="0"/>
              <a:t>   «Час, </a:t>
            </a:r>
            <a:r>
              <a:rPr lang="ru-RU" i="1" dirty="0" err="1" smtClean="0"/>
              <a:t>можливо</a:t>
            </a:r>
            <a:r>
              <a:rPr lang="ru-RU" i="1" dirty="0" smtClean="0"/>
              <a:t>, </a:t>
            </a:r>
            <a:r>
              <a:rPr lang="ru-RU" i="1" dirty="0" err="1" smtClean="0"/>
              <a:t>покаже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це</a:t>
            </a:r>
            <a:r>
              <a:rPr lang="ru-RU" i="1" dirty="0" smtClean="0"/>
              <a:t> – </a:t>
            </a:r>
          </a:p>
          <a:p>
            <a:pPr>
              <a:buNone/>
            </a:pPr>
            <a:r>
              <a:rPr lang="ru-RU" i="1" dirty="0" err="1" smtClean="0"/>
              <a:t>кращий</a:t>
            </a:r>
            <a:r>
              <a:rPr lang="ru-RU" i="1" dirty="0" smtClean="0"/>
              <a:t> </a:t>
            </a:r>
            <a:r>
              <a:rPr lang="ru-RU" i="1" dirty="0" err="1" smtClean="0"/>
              <a:t>твір</a:t>
            </a:r>
            <a:r>
              <a:rPr lang="ru-RU" i="1" dirty="0" smtClean="0"/>
              <a:t> </a:t>
            </a:r>
            <a:r>
              <a:rPr lang="ru-RU" i="1" dirty="0" err="1" smtClean="0"/>
              <a:t>будь-кого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нас. </a:t>
            </a:r>
          </a:p>
          <a:p>
            <a:pPr>
              <a:buNone/>
            </a:pPr>
            <a:r>
              <a:rPr lang="ru-RU" i="1" dirty="0" smtClean="0"/>
              <a:t>Я маю на </a:t>
            </a:r>
            <a:r>
              <a:rPr lang="ru-RU" i="1" dirty="0" err="1" smtClean="0"/>
              <a:t>увазі</a:t>
            </a:r>
            <a:r>
              <a:rPr lang="ru-RU" i="1" dirty="0" smtClean="0"/>
              <a:t> </a:t>
            </a:r>
            <a:r>
              <a:rPr lang="ru-RU" i="1" dirty="0" err="1" smtClean="0"/>
              <a:t>його</a:t>
            </a:r>
            <a:r>
              <a:rPr lang="ru-RU" i="1" dirty="0" smtClean="0"/>
              <a:t> (</a:t>
            </a:r>
            <a:r>
              <a:rPr lang="ru-RU" i="1" dirty="0" err="1" smtClean="0"/>
              <a:t>тобто</a:t>
            </a:r>
            <a:r>
              <a:rPr lang="ru-RU" i="1" dirty="0" smtClean="0"/>
              <a:t> </a:t>
            </a:r>
            <a:r>
              <a:rPr lang="ru-RU" i="1" dirty="0" err="1" smtClean="0"/>
              <a:t>Хемінгуея</a:t>
            </a:r>
            <a:r>
              <a:rPr lang="ru-RU" i="1" dirty="0" smtClean="0"/>
              <a:t>)</a:t>
            </a:r>
          </a:p>
          <a:p>
            <a:pPr>
              <a:buNone/>
            </a:pP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моїх</a:t>
            </a:r>
            <a:r>
              <a:rPr lang="ru-RU" i="1" dirty="0" smtClean="0"/>
              <a:t> </a:t>
            </a:r>
            <a:r>
              <a:rPr lang="ru-RU" i="1" dirty="0" err="1" smtClean="0"/>
              <a:t>сучасників</a:t>
            </a:r>
            <a:r>
              <a:rPr lang="ru-RU" i="1" dirty="0" smtClean="0"/>
              <a:t>».</a:t>
            </a:r>
          </a:p>
          <a:p>
            <a:pPr>
              <a:buNone/>
            </a:pPr>
            <a:r>
              <a:rPr lang="uk-UA" i="1" dirty="0" smtClean="0"/>
              <a:t>В. Фолкнер</a:t>
            </a:r>
            <a:endParaRPr lang="ru-RU" i="1" dirty="0"/>
          </a:p>
        </p:txBody>
      </p:sp>
      <p:pic>
        <p:nvPicPr>
          <p:cNvPr id="4" name="Рисунок 3" descr="190px-William_Faulkner_194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2643182"/>
            <a:ext cx="2214578" cy="3135376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/>
          <a:lstStyle/>
          <a:p>
            <a:r>
              <a:rPr lang="ru-RU" dirty="0" smtClean="0"/>
              <a:t>У 1953 </a:t>
            </a:r>
            <a:r>
              <a:rPr lang="ru-RU" dirty="0" err="1" smtClean="0"/>
              <a:t>році</a:t>
            </a:r>
            <a:r>
              <a:rPr lang="ru-RU" dirty="0" smtClean="0"/>
              <a:t> за свою </a:t>
            </a:r>
            <a:r>
              <a:rPr lang="ru-RU" dirty="0" err="1" smtClean="0"/>
              <a:t>повість</a:t>
            </a:r>
            <a:r>
              <a:rPr lang="ru-RU" dirty="0" smtClean="0"/>
              <a:t> </a:t>
            </a:r>
            <a:r>
              <a:rPr lang="ru-RU" dirty="0" err="1" smtClean="0"/>
              <a:t>Ернест</a:t>
            </a:r>
            <a:r>
              <a:rPr lang="ru-RU" dirty="0" smtClean="0"/>
              <a:t> </a:t>
            </a:r>
            <a:r>
              <a:rPr lang="ru-RU" dirty="0" err="1" smtClean="0"/>
              <a:t>Хемінгуей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 </a:t>
            </a:r>
            <a:r>
              <a:rPr lang="ru-RU" dirty="0" err="1" smtClean="0"/>
              <a:t>Пулітцерівську</a:t>
            </a:r>
            <a:r>
              <a:rPr lang="ru-RU" dirty="0" smtClean="0"/>
              <a:t> </a:t>
            </a:r>
            <a:r>
              <a:rPr lang="ru-RU" dirty="0" err="1" smtClean="0"/>
              <a:t>премію</a:t>
            </a:r>
            <a:endParaRPr lang="ru-RU" dirty="0" smtClean="0"/>
          </a:p>
          <a:p>
            <a:r>
              <a:rPr lang="ru-RU" dirty="0" smtClean="0"/>
              <a:t> В 1954 </a:t>
            </a:r>
            <a:r>
              <a:rPr lang="ru-RU" dirty="0" err="1" smtClean="0"/>
              <a:t>році</a:t>
            </a:r>
            <a:r>
              <a:rPr lang="ru-RU" dirty="0" smtClean="0"/>
              <a:t> — </a:t>
            </a:r>
            <a:r>
              <a:rPr lang="ru-RU" dirty="0" err="1" smtClean="0"/>
              <a:t>Нобелівська</a:t>
            </a:r>
            <a:r>
              <a:rPr lang="ru-RU" dirty="0" smtClean="0"/>
              <a:t> </a:t>
            </a:r>
            <a:r>
              <a:rPr lang="ru-RU" dirty="0" err="1" smtClean="0"/>
              <a:t>премія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endParaRPr lang="ru-RU" dirty="0"/>
          </a:p>
        </p:txBody>
      </p:sp>
      <p:pic>
        <p:nvPicPr>
          <p:cNvPr id="4" name="Рисунок 3" descr="x_9c56a4f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95664">
            <a:off x="529837" y="2172972"/>
            <a:ext cx="4141360" cy="3557954"/>
          </a:xfrm>
          <a:prstGeom prst="rect">
            <a:avLst/>
          </a:prstGeom>
        </p:spPr>
      </p:pic>
      <p:pic>
        <p:nvPicPr>
          <p:cNvPr id="5" name="Рисунок 4" descr="Oldmanse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1928802"/>
            <a:ext cx="3000396" cy="4380578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285992"/>
            <a:ext cx="4400552" cy="918418"/>
          </a:xfrm>
        </p:spPr>
        <p:txBody>
          <a:bodyPr>
            <a:normAutofit/>
          </a:bodyPr>
          <a:lstStyle/>
          <a:p>
            <a:r>
              <a:rPr lang="uk-UA" dirty="0" smtClean="0"/>
              <a:t>Дякую за увагу! 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217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Ернест Хемінгуей “Старий і море”</vt:lpstr>
      <vt:lpstr>Слайд 2</vt:lpstr>
      <vt:lpstr>«Повість "Старий і море", - зауважив він, -можна було розтягнути більш як на тисячу сторінок: там були б описані всі мешканці Села, їхнє життя, де вони народилися, як вони росли, як вони виростили своїх дітей тощо. Інші письменники роблять це бездоганно. Коли ви пишете, ви обмежені досягнутим у вашій царині. Ось чому я спробував піти іншим шляхом. Спочатку я викинув усе, без чого міг передати читачеві свій досвід. Я хотів, щоб прочитане здавалося йому пережитим, щоб у нього склалося враження, ніби це відбулося насправді. Завдання було дуже важким, і мені довелося багато попрацювати». </vt:lpstr>
      <vt:lpstr>Слайд 4</vt:lpstr>
      <vt:lpstr>Слайд 5</vt:lpstr>
      <vt:lpstr>Слайд 6</vt:lpstr>
      <vt:lpstr>Слайд 7</vt:lpstr>
      <vt:lpstr>Дякую за увагу!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Ернест Хемінгуей “Старий і море”</dc:title>
  <dc:creator>Виктория</dc:creator>
  <cp:lastModifiedBy>Виктория</cp:lastModifiedBy>
  <cp:revision>9</cp:revision>
  <dcterms:created xsi:type="dcterms:W3CDTF">2014-02-12T10:18:33Z</dcterms:created>
  <dcterms:modified xsi:type="dcterms:W3CDTF">2014-02-12T20:08:05Z</dcterms:modified>
</cp:coreProperties>
</file>