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29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99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80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97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86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70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58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7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2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9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D912-835B-413C-8AB1-F059EF7BF1E6}" type="datetimeFigureOut">
              <a:rPr lang="uk-UA" smtClean="0"/>
              <a:t>17.12.2013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F217-FDF7-4646-A723-EAB6E1AB10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543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" y="3577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683722" cy="5310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4916" y="5661248"/>
            <a:ext cx="4025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Nashville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9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64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50" y="5955377"/>
            <a:ext cx="892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92D050"/>
                </a:solidFill>
              </a:rPr>
              <a:t>Country Music Hall of Fame and Museum</a:t>
            </a:r>
          </a:p>
        </p:txBody>
      </p:sp>
    </p:spTree>
    <p:extLst>
      <p:ext uri="{BB962C8B-B14F-4D97-AF65-F5344CB8AC3E}">
        <p14:creationId xmlns:p14="http://schemas.microsoft.com/office/powerpoint/2010/main" val="36404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97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020272" cy="475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877272"/>
            <a:ext cx="5256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rgbClr val="92D050"/>
                </a:solidFill>
              </a:rPr>
              <a:t>Parthenon (Nashville)</a:t>
            </a:r>
          </a:p>
        </p:txBody>
      </p:sp>
    </p:spTree>
    <p:extLst>
      <p:ext uri="{BB962C8B-B14F-4D97-AF65-F5344CB8AC3E}">
        <p14:creationId xmlns:p14="http://schemas.microsoft.com/office/powerpoint/2010/main" val="1360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297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6995460" cy="4767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301208"/>
            <a:ext cx="6995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F0"/>
                </a:solidFill>
              </a:rPr>
              <a:t>Tennessee State Capitol</a:t>
            </a:r>
          </a:p>
        </p:txBody>
      </p:sp>
    </p:spTree>
    <p:extLst>
      <p:ext uri="{BB962C8B-B14F-4D97-AF65-F5344CB8AC3E}">
        <p14:creationId xmlns:p14="http://schemas.microsoft.com/office/powerpoint/2010/main" val="13176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3126"/>
            <a:ext cx="8176727" cy="45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128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2349" y="5661248"/>
            <a:ext cx="4102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Bodoni MT Black" pitchFamily="18" charset="0"/>
              </a:rPr>
              <a:t>Music city</a:t>
            </a:r>
            <a:endParaRPr lang="uk-UA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854152" cy="5460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87680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"/>
            <a:ext cx="9151136" cy="68554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5865440" cy="5117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0"/>
            <a:ext cx="2771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Nashville has a </a:t>
            </a:r>
            <a:r>
              <a:rPr lang="en-US" sz="3600" b="1" i="1" u="sng" dirty="0">
                <a:solidFill>
                  <a:srgbClr val="C00000"/>
                </a:solidFill>
              </a:rPr>
              <a:t>humid subtropical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climate </a:t>
            </a:r>
            <a:r>
              <a:rPr lang="en-US" sz="3600" b="1" i="1" dirty="0" smtClean="0">
                <a:solidFill>
                  <a:srgbClr val="C00000"/>
                </a:solidFill>
              </a:rPr>
              <a:t>with </a:t>
            </a:r>
            <a:r>
              <a:rPr lang="en-US" sz="3600" b="1" i="1" dirty="0">
                <a:solidFill>
                  <a:srgbClr val="C00000"/>
                </a:solidFill>
              </a:rPr>
              <a:t>generally cool to moderately cold winters, and hot, humid summers.</a:t>
            </a:r>
            <a:r>
              <a:rPr lang="en-US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14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5" y="3784"/>
            <a:ext cx="9167154" cy="685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795"/>
            <a:ext cx="8623702" cy="4671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278" y="52292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Nashville has the largest metropolitan area in the state of Tennessee, spanning 13 counties</a:t>
            </a:r>
            <a:endParaRPr lang="uk-UA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7" y="8457"/>
            <a:ext cx="9159677" cy="6849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677472" cy="5118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5949280"/>
            <a:ext cx="3831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00B0F0"/>
                </a:solidFill>
              </a:rPr>
              <a:t>Grand Ole Opry</a:t>
            </a:r>
            <a:endParaRPr lang="uk-UA" sz="44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1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182112" cy="3072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" y="116632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52936"/>
            <a:ext cx="4758905" cy="37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49741" cy="58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7</cp:revision>
  <dcterms:created xsi:type="dcterms:W3CDTF">2013-12-17T17:24:42Z</dcterms:created>
  <dcterms:modified xsi:type="dcterms:W3CDTF">2013-12-17T18:38:19Z</dcterms:modified>
</cp:coreProperties>
</file>