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398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38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819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244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1840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79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2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990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7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019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35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343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516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142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49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56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285668" cy="1646302"/>
          </a:xfrm>
        </p:spPr>
        <p:txBody>
          <a:bodyPr/>
          <a:lstStyle/>
          <a:p>
            <a:r>
              <a:rPr lang="uk-UA" dirty="0" smtClean="0"/>
              <a:t>   </a:t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Кайдашева сім'я </a:t>
            </a:r>
            <a:r>
              <a:rPr lang="uk-UA" dirty="0" smtClean="0"/>
              <a:t>– </a:t>
            </a:r>
            <a:br>
              <a:rPr lang="uk-UA" dirty="0" smtClean="0"/>
            </a:br>
            <a:r>
              <a:rPr lang="uk-UA" dirty="0" smtClean="0"/>
              <a:t>повість, що навчає істині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15945"/>
            <a:ext cx="11848563" cy="1642056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«…</a:t>
            </a:r>
            <a:r>
              <a:rPr lang="ru-RU" dirty="0">
                <a:solidFill>
                  <a:srgbClr val="C00000"/>
                </a:solidFill>
              </a:rPr>
              <a:t>се </a:t>
            </a:r>
            <a:r>
              <a:rPr lang="ru-RU" dirty="0" err="1">
                <a:solidFill>
                  <a:srgbClr val="C00000"/>
                </a:solidFill>
              </a:rPr>
              <a:t>переважно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буденна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мова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українського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простолюддя</a:t>
            </a:r>
            <a:r>
              <a:rPr lang="ru-RU" dirty="0">
                <a:solidFill>
                  <a:srgbClr val="C00000"/>
                </a:solidFill>
              </a:rPr>
              <a:t>, проста, без </a:t>
            </a:r>
            <a:r>
              <a:rPr lang="ru-RU" dirty="0" err="1">
                <a:solidFill>
                  <a:srgbClr val="C00000"/>
                </a:solidFill>
              </a:rPr>
              <a:t>сліду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афектації</a:t>
            </a:r>
            <a:r>
              <a:rPr lang="ru-RU" dirty="0">
                <a:solidFill>
                  <a:srgbClr val="C00000"/>
                </a:solidFill>
              </a:rPr>
              <a:t>, але </a:t>
            </a:r>
            <a:r>
              <a:rPr lang="ru-RU" dirty="0" err="1">
                <a:solidFill>
                  <a:srgbClr val="C00000"/>
                </a:solidFill>
              </a:rPr>
              <a:t>проте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багата</a:t>
            </a:r>
            <a:r>
              <a:rPr lang="ru-RU" dirty="0">
                <a:solidFill>
                  <a:srgbClr val="C00000"/>
                </a:solidFill>
              </a:rPr>
              <a:t>, колоритна і </a:t>
            </a:r>
            <a:r>
              <a:rPr lang="ru-RU" dirty="0" err="1">
                <a:solidFill>
                  <a:srgbClr val="C00000"/>
                </a:solidFill>
              </a:rPr>
              <a:t>повна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природної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грації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якою</a:t>
            </a:r>
            <a:r>
              <a:rPr lang="ru-RU" dirty="0">
                <a:solidFill>
                  <a:srgbClr val="C00000"/>
                </a:solidFill>
              </a:rPr>
              <a:t> вона </a:t>
            </a:r>
            <a:r>
              <a:rPr lang="ru-RU" dirty="0" err="1">
                <a:solidFill>
                  <a:srgbClr val="C00000"/>
                </a:solidFill>
              </a:rPr>
              <a:t>визначається</a:t>
            </a:r>
            <a:r>
              <a:rPr lang="ru-RU" dirty="0">
                <a:solidFill>
                  <a:srgbClr val="C00000"/>
                </a:solidFill>
              </a:rPr>
              <a:t> в устах людей з </a:t>
            </a:r>
            <a:r>
              <a:rPr lang="ru-RU" dirty="0" err="1">
                <a:solidFill>
                  <a:srgbClr val="C00000"/>
                </a:solidFill>
              </a:rPr>
              <a:t>багатим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життєвим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змістом</a:t>
            </a:r>
            <a:r>
              <a:rPr lang="ru-RU" dirty="0">
                <a:solidFill>
                  <a:srgbClr val="C00000"/>
                </a:solidFill>
              </a:rPr>
              <a:t>. З </a:t>
            </a:r>
            <a:r>
              <a:rPr lang="ru-RU" dirty="0" err="1">
                <a:solidFill>
                  <a:srgbClr val="C00000"/>
                </a:solidFill>
              </a:rPr>
              <a:t>огляду</a:t>
            </a:r>
            <a:r>
              <a:rPr lang="ru-RU" dirty="0">
                <a:solidFill>
                  <a:srgbClr val="C00000"/>
                </a:solidFill>
              </a:rPr>
              <a:t> на </a:t>
            </a:r>
            <a:r>
              <a:rPr lang="ru-RU" dirty="0" err="1">
                <a:solidFill>
                  <a:srgbClr val="C00000"/>
                </a:solidFill>
              </a:rPr>
              <a:t>високоартистичне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змалювання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селянського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життя</a:t>
            </a:r>
            <a:r>
              <a:rPr lang="ru-RU" dirty="0">
                <a:solidFill>
                  <a:srgbClr val="C00000"/>
                </a:solidFill>
              </a:rPr>
              <a:t> і добру </a:t>
            </a:r>
            <a:r>
              <a:rPr lang="ru-RU" dirty="0" err="1">
                <a:solidFill>
                  <a:srgbClr val="C00000"/>
                </a:solidFill>
              </a:rPr>
              <a:t>композицію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повість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належить</a:t>
            </a:r>
            <a:r>
              <a:rPr lang="ru-RU" dirty="0">
                <a:solidFill>
                  <a:srgbClr val="C00000"/>
                </a:solidFill>
              </a:rPr>
              <a:t> до </a:t>
            </a:r>
            <a:r>
              <a:rPr lang="ru-RU" dirty="0" err="1">
                <a:solidFill>
                  <a:srgbClr val="C00000"/>
                </a:solidFill>
              </a:rPr>
              <a:t>найкращих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оздоб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українського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письменства</a:t>
            </a:r>
            <a:r>
              <a:rPr lang="ru-RU" dirty="0" smtClean="0">
                <a:solidFill>
                  <a:srgbClr val="C00000"/>
                </a:solidFill>
              </a:rPr>
              <a:t>.»</a:t>
            </a: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— 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Іван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Франко про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повість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Кайдашева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сім'я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771" y="1646302"/>
            <a:ext cx="4345203" cy="3550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756" y="1479219"/>
            <a:ext cx="3228304" cy="3784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14815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031" y="90152"/>
            <a:ext cx="9710670" cy="2408349"/>
          </a:xfrm>
        </p:spPr>
        <p:txBody>
          <a:bodyPr/>
          <a:lstStyle/>
          <a:p>
            <a:pPr marL="0" indent="0">
              <a:buNone/>
            </a:pP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b="1" i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Кайдаше́ва</a:t>
            </a:r>
            <a:r>
              <a:rPr lang="uk-UA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сім'я́»</a:t>
            </a:r>
            <a:r>
              <a:rPr lang="uk-UA" dirty="0"/>
              <a:t> — реалістична соціально-побутова повість українського письменника Івана Семеновича Нечуя-Левицького, написана </a:t>
            </a:r>
            <a:r>
              <a:rPr lang="uk-UA" dirty="0" smtClean="0"/>
              <a:t>1878 року</a:t>
            </a:r>
            <a:r>
              <a:rPr lang="uk-UA" dirty="0"/>
              <a:t>. У творі на матеріалі повсякденного життя селянства розкриваються деякі риси вдачі українського народу, його індивідуалізм, прагнення жити окремим, самостійним життям. Твір неодноразово перевидавався і перекладався іншими мовами.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609859"/>
            <a:ext cx="5628068" cy="4673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710" y="2270347"/>
            <a:ext cx="5409858" cy="4587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4640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16417"/>
            <a:ext cx="4770429" cy="87147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Персонажі</a:t>
            </a:r>
            <a:br>
              <a:rPr lang="uk-UA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515" y="1287887"/>
            <a:ext cx="5852254" cy="5570113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Основні </a:t>
            </a:r>
            <a:r>
              <a:rPr lang="uk-UA" dirty="0"/>
              <a:t>персонажі твору:</a:t>
            </a:r>
          </a:p>
          <a:p>
            <a:r>
              <a:rPr lang="uk-UA" dirty="0"/>
              <a:t>Омелько Кайдаш — голова сім'ї</a:t>
            </a:r>
          </a:p>
          <a:p>
            <a:r>
              <a:rPr lang="uk-UA" dirty="0"/>
              <a:t>Маруся — його дружина</a:t>
            </a:r>
          </a:p>
          <a:p>
            <a:r>
              <a:rPr lang="uk-UA" dirty="0"/>
              <a:t>Карпо — старший син</a:t>
            </a:r>
          </a:p>
          <a:p>
            <a:r>
              <a:rPr lang="uk-UA" dirty="0"/>
              <a:t>Лаврін — молодший син</a:t>
            </a:r>
          </a:p>
          <a:p>
            <a:r>
              <a:rPr lang="uk-UA" dirty="0"/>
              <a:t>Мотря — старша невістка</a:t>
            </a:r>
          </a:p>
          <a:p>
            <a:r>
              <a:rPr lang="uk-UA" dirty="0"/>
              <a:t>Мелашка — молодша невістка</a:t>
            </a:r>
          </a:p>
          <a:p>
            <a:r>
              <a:rPr lang="uk-UA" dirty="0"/>
              <a:t>Другорядні персонажі:</a:t>
            </a:r>
          </a:p>
          <a:p>
            <a:r>
              <a:rPr lang="uk-UA" dirty="0"/>
              <a:t>Параска </a:t>
            </a:r>
            <a:r>
              <a:rPr lang="uk-UA" dirty="0" err="1"/>
              <a:t>Гришиха</a:t>
            </a:r>
            <a:r>
              <a:rPr lang="uk-UA" dirty="0"/>
              <a:t> </a:t>
            </a:r>
          </a:p>
          <a:p>
            <a:r>
              <a:rPr lang="uk-UA" dirty="0"/>
              <a:t>Палажка Солов'їха 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149" y="0"/>
            <a:ext cx="3382851" cy="397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733" y="0"/>
            <a:ext cx="3378728" cy="3975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10" y="3547044"/>
            <a:ext cx="4093164" cy="3413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590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95" y="107324"/>
            <a:ext cx="8596668" cy="1320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Головна думка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95" y="924217"/>
            <a:ext cx="8596668" cy="3880773"/>
          </a:xfrm>
        </p:spPr>
        <p:txBody>
          <a:bodyPr/>
          <a:lstStyle/>
          <a:p>
            <a:r>
              <a:rPr lang="uk-UA" dirty="0" smtClean="0"/>
              <a:t>Головна </a:t>
            </a:r>
            <a:r>
              <a:rPr lang="uk-UA" dirty="0"/>
              <a:t>думка повісті — це показ буденних ситуацій, у яких відбувається </a:t>
            </a:r>
            <a:r>
              <a:rPr lang="uk-UA" dirty="0" err="1"/>
              <a:t>змізеріння</a:t>
            </a:r>
            <a:r>
              <a:rPr lang="uk-UA" dirty="0"/>
              <a:t> людської душі, зумовлене постійною залежністю людей від матеріальних нестатків. Духовна роз'єднаність зумовлена відсутністю прагнення зрозуміти один одного. Це отруює життя і батьків, і їхніх синів та невісток.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074" y="2094703"/>
            <a:ext cx="5525035" cy="4557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2337297"/>
            <a:ext cx="3801115" cy="452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0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694" y="0"/>
            <a:ext cx="8596668" cy="1320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Жанрові особливості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94" y="821186"/>
            <a:ext cx="8596668" cy="3880773"/>
          </a:xfrm>
        </p:spPr>
        <p:txBody>
          <a:bodyPr/>
          <a:lstStyle/>
          <a:p>
            <a:r>
              <a:rPr lang="uk-UA" dirty="0" smtClean="0"/>
              <a:t>Жанрова </a:t>
            </a:r>
            <a:r>
              <a:rPr lang="uk-UA" dirty="0"/>
              <a:t>відповідність твору полягає в тому, що зображення повсякденного життя Кайдашів розгортається в найрізноманітніших побутових виявах, які часто окреслюються </a:t>
            </a:r>
            <a:r>
              <a:rPr lang="uk-UA" dirty="0" smtClean="0"/>
              <a:t>у гумористичному</a:t>
            </a:r>
            <a:r>
              <a:rPr lang="uk-UA" dirty="0"/>
              <a:t> плані. Схильність до відтворення комічних </a:t>
            </a:r>
            <a:r>
              <a:rPr lang="uk-UA" dirty="0" err="1"/>
              <a:t>недоречностей</a:t>
            </a:r>
            <a:r>
              <a:rPr lang="uk-UA" dirty="0"/>
              <a:t> письменник вважав однією з характерних рис українського народу, елементом національної психіки, багатої на «жарти, смішки, штукарства» та загалом на гумор, ще часом і дуже сатиричний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4" y="2931616"/>
            <a:ext cx="4750824" cy="39263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45" y="2547605"/>
            <a:ext cx="5147256" cy="431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1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664" y="0"/>
            <a:ext cx="8596668" cy="1320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Ідейно-тематичний зміст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694" y="795428"/>
            <a:ext cx="9638643" cy="6062572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Тема </a:t>
            </a:r>
            <a:r>
              <a:rPr lang="uk-UA" dirty="0"/>
              <a:t>«Кайдашевої сім'ї» — змалювання побуту й психології українських селян у перші десятиріччя після скасування кріпацтва. У цьому творі художньо відтворено, як каже сам автор, «темні плями народного життя». Повість вийшла друком майже через два десятиріччя після реформи 1861 р. й висвітлювала злободенні для того часу проблеми: злиденне життя хліборобів, руйнування патріархального устрою села, темноту й забитість селян. Разом із тим І. Нечуй-Левицький порушив </a:t>
            </a:r>
            <a:r>
              <a:rPr lang="uk-UA" dirty="0" err="1"/>
              <a:t>одвічні</a:t>
            </a:r>
            <a:r>
              <a:rPr lang="uk-UA" dirty="0"/>
              <a:t> проблеми:</a:t>
            </a:r>
          </a:p>
          <a:p>
            <a:r>
              <a:rPr lang="uk-UA" dirty="0"/>
              <a:t>добра і зла;</a:t>
            </a:r>
          </a:p>
          <a:p>
            <a:r>
              <a:rPr lang="uk-UA" dirty="0"/>
              <a:t>кохання;</a:t>
            </a:r>
          </a:p>
          <a:p>
            <a:r>
              <a:rPr lang="uk-UA" dirty="0"/>
              <a:t>сімейних стосунків;</a:t>
            </a:r>
          </a:p>
          <a:p>
            <a:r>
              <a:rPr lang="uk-UA" dirty="0"/>
              <a:t>взаємин батьків і дітей;</a:t>
            </a:r>
          </a:p>
          <a:p>
            <a:r>
              <a:rPr lang="uk-UA" dirty="0"/>
              <a:t>людської гідності та свободи;</a:t>
            </a:r>
          </a:p>
          <a:p>
            <a:r>
              <a:rPr lang="uk-UA" dirty="0"/>
              <a:t>взаємин батьків з невістками;</a:t>
            </a:r>
          </a:p>
          <a:p>
            <a:r>
              <a:rPr lang="uk-UA" dirty="0"/>
              <a:t>віри в Бога й моралі.</a:t>
            </a:r>
          </a:p>
          <a:p>
            <a:r>
              <a:rPr lang="uk-UA" dirty="0"/>
              <a:t>Реалістичності твору додає те, що окремі персонажі мали прототипів. Наприклад, прототипами Кайдашів була сім'я Мазурів із села Семигори, яка була відома на весь повіт постійними сварками, бійками й колотнечами. Мазури мали й реальних багатих сватів — Довбушів.</a:t>
            </a:r>
          </a:p>
          <a:p>
            <a:r>
              <a:rPr lang="uk-UA" dirty="0"/>
              <a:t>Деякі художні порівняння, використані автором у повісті: «куслива, як муха в Спасівку; в Палажки очі витрішкуваті, як у жаби, а стан кривий, як у баби; Хівря доладна, як писанка; ходить легенько, наче в ступі горох товче; говорить тонесенько, мов сопілка грає; дівчина, гарна, як квіточка, червона, як в лузі калина, тиха, як тихе літо; лице, як віск, як лице в ченця, бліде; Ой, гарна ж дівчина, як рай, мов червона рожа, повита барвінком!»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2193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10" y="0"/>
            <a:ext cx="5920629" cy="12247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написання</a:t>
            </a:r>
            <a:b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24" y="840506"/>
            <a:ext cx="5568920" cy="601749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Уперше </a:t>
            </a:r>
            <a:r>
              <a:rPr lang="uk-UA" dirty="0"/>
              <a:t>надруковано в журналі «Правда», 1879, № 3-12. Того ж року повість вийшла у Львові окремими виданнями.</a:t>
            </a:r>
          </a:p>
          <a:p>
            <a:r>
              <a:rPr lang="uk-UA" dirty="0"/>
              <a:t>Ще перед тим, як повість почала друкуватися у «Правді», Нечуй-Левицький став клопотатись про дозвіл на її видання в </a:t>
            </a:r>
            <a:r>
              <a:rPr lang="uk-UA" dirty="0" smtClean="0"/>
              <a:t>Росії, </a:t>
            </a:r>
            <a:r>
              <a:rPr lang="uk-UA" dirty="0"/>
              <a:t>але царська цензура ставила всілякі перепони, вказуючи на ряд «</a:t>
            </a:r>
            <a:r>
              <a:rPr lang="uk-UA" dirty="0" err="1"/>
              <a:t>предосудительных</a:t>
            </a:r>
            <a:r>
              <a:rPr lang="uk-UA" dirty="0"/>
              <a:t> </a:t>
            </a:r>
            <a:r>
              <a:rPr lang="uk-UA" dirty="0" err="1"/>
              <a:t>мест</a:t>
            </a:r>
            <a:r>
              <a:rPr lang="uk-UA" dirty="0"/>
              <a:t>» твору, зокрема в </a:t>
            </a:r>
            <a:r>
              <a:rPr lang="pl-PL" dirty="0"/>
              <a:t>VI </a:t>
            </a:r>
            <a:r>
              <a:rPr lang="uk-UA" dirty="0"/>
              <a:t>розділі, де змальовувалось перебування прочан в київських монастирях, та висуваючи інші претензії.</a:t>
            </a:r>
          </a:p>
          <a:p>
            <a:r>
              <a:rPr lang="uk-UA" dirty="0"/>
              <a:t>Тільки 1886 року дозвіл на друкування повісті був даний при умові вилучення «в ней автором </a:t>
            </a:r>
            <a:r>
              <a:rPr lang="uk-UA" dirty="0" err="1"/>
              <a:t>всех</a:t>
            </a:r>
            <a:r>
              <a:rPr lang="uk-UA" dirty="0"/>
              <a:t> </a:t>
            </a:r>
            <a:r>
              <a:rPr lang="uk-UA" dirty="0" err="1"/>
              <a:t>неудобных</a:t>
            </a:r>
            <a:r>
              <a:rPr lang="uk-UA" dirty="0"/>
              <a:t> </a:t>
            </a:r>
            <a:r>
              <a:rPr lang="uk-UA" dirty="0" err="1"/>
              <a:t>мест</a:t>
            </a:r>
            <a:r>
              <a:rPr lang="uk-UA" dirty="0"/>
              <a:t>» відзначених цензурою. Внаслідок цього 1887 році вийшло в Києві видання «Кайдашевої сім'ї» з рядом цензурних купюр, авторських переробок та скорочень. Зокрема було перероблено початок і кінець твору.</a:t>
            </a:r>
          </a:p>
          <a:p>
            <a:r>
              <a:rPr lang="uk-UA" dirty="0"/>
              <a:t>Тексти наступних прижиттєвих публікацій повісті (1894 та 1906 рр.) майже не відрізняються від видання 1887 р.</a:t>
            </a:r>
          </a:p>
          <a:p>
            <a:r>
              <a:rPr lang="uk-UA" dirty="0"/>
              <a:t>В основу повісті автор поклав життя однієї селянської родини. Прототипом сім'ї Кайдашів стала родина селян Мазурів, відомих своїми бійками та колотнечами, проте в художніх образах Кайдашів проглядає широко узагальнена письменником трагедія життя тогочасного села взагалі.</a:t>
            </a:r>
          </a:p>
          <a:p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639" y="0"/>
            <a:ext cx="5650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74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878" y="107324"/>
            <a:ext cx="8596668" cy="1320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Екранізація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988613"/>
            <a:ext cx="9633397" cy="1458374"/>
          </a:xfrm>
        </p:spPr>
        <p:txBody>
          <a:bodyPr/>
          <a:lstStyle/>
          <a:p>
            <a:r>
              <a:rPr lang="ru-RU" dirty="0" smtClean="0"/>
              <a:t>В</a:t>
            </a:r>
            <a:r>
              <a:rPr lang="ru-RU" dirty="0"/>
              <a:t> 1993 </a:t>
            </a:r>
            <a:r>
              <a:rPr lang="ru-RU" dirty="0" err="1"/>
              <a:t>році</a:t>
            </a:r>
            <a:r>
              <a:rPr lang="ru-RU" dirty="0"/>
              <a:t> за </a:t>
            </a:r>
            <a:r>
              <a:rPr lang="ru-RU" dirty="0" err="1"/>
              <a:t>повістю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знятий</a:t>
            </a:r>
            <a:r>
              <a:rPr lang="ru-RU" dirty="0"/>
              <a:t> </a:t>
            </a:r>
            <a:r>
              <a:rPr lang="ru-RU" dirty="0" err="1"/>
              <a:t>однойменний</a:t>
            </a:r>
            <a:r>
              <a:rPr lang="ru-RU" dirty="0"/>
              <a:t> </a:t>
            </a:r>
            <a:r>
              <a:rPr lang="ru-RU" dirty="0" err="1"/>
              <a:t>фільм</a:t>
            </a:r>
            <a:r>
              <a:rPr lang="ru-RU" dirty="0"/>
              <a:t> </a:t>
            </a:r>
            <a:r>
              <a:rPr lang="ru-RU" u="sng" dirty="0" err="1"/>
              <a:t>кінооб'єднанням</a:t>
            </a:r>
            <a:r>
              <a:rPr lang="ru-RU" u="sng" dirty="0"/>
              <a:t> «</a:t>
            </a:r>
            <a:r>
              <a:rPr lang="ru-RU" u="sng" dirty="0" err="1"/>
              <a:t>Консорціум</a:t>
            </a:r>
            <a:r>
              <a:rPr lang="ru-RU" u="sng" dirty="0"/>
              <a:t> Козак»</a:t>
            </a:r>
            <a:r>
              <a:rPr lang="ru-RU" dirty="0"/>
              <a:t>, </a:t>
            </a:r>
            <a:r>
              <a:rPr lang="ru-RU" dirty="0" err="1"/>
              <a:t>режисер</a:t>
            </a:r>
            <a:r>
              <a:rPr lang="ru-RU" dirty="0"/>
              <a:t> — 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Городько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76" y="2080655"/>
            <a:ext cx="5546124" cy="4768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80656"/>
            <a:ext cx="6357384" cy="476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90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9279" y="6027313"/>
            <a:ext cx="6692721" cy="830687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Виконала: учениця 10 </a:t>
            </a:r>
            <a:r>
              <a:rPr lang="uk-UA" dirty="0"/>
              <a:t>класу </a:t>
            </a:r>
            <a:r>
              <a:rPr lang="uk-UA" dirty="0" smtClean="0"/>
              <a:t> Коломийської СШ І-ІІІ ст. №5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                        Тарасова Лілія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58"/>
            <a:ext cx="4198513" cy="3684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87" y="605307"/>
            <a:ext cx="5797613" cy="386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7" y="3517773"/>
            <a:ext cx="4591345" cy="34690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9460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</TotalTime>
  <Words>130</Words>
  <Application>Microsoft Office PowerPoint</Application>
  <PresentationFormat>Широкоэкранный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Грань</vt:lpstr>
      <vt:lpstr>     Кайдашева сім'я –  повість, що навчає істині </vt:lpstr>
      <vt:lpstr>Презентация PowerPoint</vt:lpstr>
      <vt:lpstr>Персонажі </vt:lpstr>
      <vt:lpstr>Головна думка </vt:lpstr>
      <vt:lpstr>Жанрові особливості </vt:lpstr>
      <vt:lpstr>Ідейно-тематичний зміст </vt:lpstr>
      <vt:lpstr>Історія написання </vt:lpstr>
      <vt:lpstr>Екранізація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Кайдашева сім'я –  повість, що навчає істині</dc:title>
  <dc:creator>PC</dc:creator>
  <cp:lastModifiedBy>PC</cp:lastModifiedBy>
  <cp:revision>5</cp:revision>
  <dcterms:created xsi:type="dcterms:W3CDTF">2013-09-08T13:57:32Z</dcterms:created>
  <dcterms:modified xsi:type="dcterms:W3CDTF">2013-09-08T14:42:27Z</dcterms:modified>
</cp:coreProperties>
</file>