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143116"/>
            <a:ext cx="7772400" cy="1470025"/>
          </a:xfrm>
          <a:effectLst>
            <a:outerShdw blurRad="50800" dist="38100" dir="8100000" algn="tr" rotWithShape="0">
              <a:prstClr val="black">
                <a:alpha val="40000"/>
              </a:prstClr>
            </a:outerShdw>
            <a:reflection blurRad="6350" stA="50000" endA="295" endPos="92000" dist="101600" dir="5400000" sy="-100000" algn="bl" rotWithShape="0"/>
          </a:effectLst>
          <a:scene3d>
            <a:camera prst="perspectiveRelaxedModerately"/>
            <a:lightRig rig="threePt" dir="t"/>
          </a:scene3d>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strangest sports</a:t>
            </a:r>
            <a:endParaRPr lang="uk-UA"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Подзаголовок 2"/>
          <p:cNvSpPr>
            <a:spLocks noGrp="1"/>
          </p:cNvSpPr>
          <p:nvPr>
            <p:ph type="subTitle" idx="1"/>
          </p:nvPr>
        </p:nvSpPr>
        <p:spPr>
          <a:xfrm>
            <a:off x="4429092" y="4857760"/>
            <a:ext cx="4714908" cy="1285884"/>
          </a:xfrm>
          <a:effectLst>
            <a:reflection blurRad="6350" stA="50000" endA="300" endPos="55000" dir="5400000" sy="-100000" algn="bl" rotWithShape="0"/>
          </a:effectLst>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Prepared</a:t>
            </a:r>
          </a:p>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Natalia Semeniyk</a:t>
            </a:r>
            <a:endParaRPr lang="uk-U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6">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obo Std" pitchFamily="34" charset="0"/>
              </a:rPr>
              <a:t>Competitions beards and mustaches</a:t>
            </a:r>
            <a:endParaRPr lang="uk-UA" b="1" cap="all" dirty="0">
              <a:ln/>
              <a:solidFill>
                <a:schemeClr val="accent6">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extBox 3"/>
          <p:cNvSpPr txBox="1"/>
          <p:nvPr/>
        </p:nvSpPr>
        <p:spPr>
          <a:xfrm>
            <a:off x="285720" y="1785926"/>
            <a:ext cx="5000660" cy="258532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obo Std" pitchFamily="34" charset="0"/>
              </a:rPr>
              <a:t>That is, since 2007, this former carnival recognized sporting competition. What sport to wear beards and mustaches - is unclear, but now things are so. You may have heard about this competition, where men boast about who original beard and mustache. There are beautiful specimens alike. But I think that the sport is still not drawn</a:t>
            </a:r>
            <a:endPar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D:\Наташа\проекти\англюмова\спорт\img_1276099107.gif"/>
          <p:cNvPicPr>
            <a:picLocks noChangeAspect="1" noChangeArrowheads="1"/>
          </p:cNvPicPr>
          <p:nvPr/>
        </p:nvPicPr>
        <p:blipFill>
          <a:blip r:embed="rId2"/>
          <a:srcRect b="5389"/>
          <a:stretch>
            <a:fillRect/>
          </a:stretch>
        </p:blipFill>
        <p:spPr bwMode="auto">
          <a:xfrm>
            <a:off x="5000628" y="2571744"/>
            <a:ext cx="3714776" cy="363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759642">
            <a:off x="3105759" y="795506"/>
            <a:ext cx="6034024"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obo Std" pitchFamily="34" charset="0"/>
              </a:rPr>
              <a:t>Harassment cheese</a:t>
            </a:r>
            <a:endParaRPr lang="uk-UA" sz="4000" b="1" cap="all"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5143504" y="2285992"/>
            <a:ext cx="3214710" cy="369331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obo Std" pitchFamily="34" charset="0"/>
              </a:rPr>
              <a:t>Every year in the UK, Gloucester, people going on the slope of hill, cheese and cheese-maker pulls the head of the hill. And rolling very quickly, that's understandable - but a lot of people it seeks to catch up. In principle, more or less sports. Now this - the official sport (well, at least at the Olympic Games is not yet chasing cheese).</a:t>
            </a:r>
            <a:endPar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D:\Наташа\проекти\англюмова\спорт\img_1341395807.gif"/>
          <p:cNvPicPr>
            <a:picLocks noChangeAspect="1" noChangeArrowheads="1"/>
          </p:cNvPicPr>
          <p:nvPr/>
        </p:nvPicPr>
        <p:blipFill>
          <a:blip r:embed="rId2"/>
          <a:srcRect b="7728"/>
          <a:stretch>
            <a:fillRect/>
          </a:stretch>
        </p:blipFill>
        <p:spPr bwMode="auto">
          <a:xfrm>
            <a:off x="285720" y="1500174"/>
            <a:ext cx="4305300"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952287">
            <a:off x="24824" y="646919"/>
            <a:ext cx="4686539"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obo Std" pitchFamily="34" charset="0"/>
              </a:rPr>
              <a:t>Foot-wrestling</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5000628" y="1357298"/>
            <a:ext cx="3500462" cy="378565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obo Std" pitchFamily="34" charset="0"/>
              </a:rPr>
              <a:t>By analogy with the arm-wrestling, here we see foot-wrestling where participants try to beat up another person. Believe it or not, there is another official sport. Generally interesting to see how some "sports", invented by bored at parties guests turn to sport at the official level.</a:t>
            </a:r>
            <a:endParaRPr lang="uk-UA"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descr="D:\Наташа\проекти\англюмова\спорт\img_1313022308.gif"/>
          <p:cNvPicPr>
            <a:picLocks noChangeAspect="1" noChangeArrowheads="1"/>
          </p:cNvPicPr>
          <p:nvPr/>
        </p:nvPicPr>
        <p:blipFill>
          <a:blip r:embed="rId2"/>
          <a:srcRect b="6013"/>
          <a:stretch>
            <a:fillRect/>
          </a:stretch>
        </p:blipFill>
        <p:spPr bwMode="auto">
          <a:xfrm>
            <a:off x="214282" y="2357430"/>
            <a:ext cx="4305300" cy="2828929"/>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2000"/>
                                        <p:tgtEl>
                                          <p:spTgt spid="3"/>
                                        </p:tgtEl>
                                      </p:cBhvr>
                                    </p:animEffect>
                                  </p:childTnLst>
                                </p:cTn>
                              </p:par>
                            </p:childTnLst>
                          </p:cTn>
                        </p:par>
                        <p:par>
                          <p:cTn id="12" fill="hold">
                            <p:stCondLst>
                              <p:cond delay="4000"/>
                            </p:stCondLst>
                            <p:childTnLst>
                              <p:par>
                                <p:cTn id="13" presetID="35"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2000"/>
                                        <p:tgtEl>
                                          <p:spTgt spid="3074"/>
                                        </p:tgtEl>
                                      </p:cBhvr>
                                    </p:animEffect>
                                    <p:anim calcmode="lin" valueType="num">
                                      <p:cBhvr>
                                        <p:cTn id="16" dur="2000" fill="hold"/>
                                        <p:tgtEl>
                                          <p:spTgt spid="3074"/>
                                        </p:tgtEl>
                                        <p:attrNameLst>
                                          <p:attrName>style.rotation</p:attrName>
                                        </p:attrNameLst>
                                      </p:cBhvr>
                                      <p:tavLst>
                                        <p:tav tm="0">
                                          <p:val>
                                            <p:fltVal val="720"/>
                                          </p:val>
                                        </p:tav>
                                        <p:tav tm="100000">
                                          <p:val>
                                            <p:fltVal val="0"/>
                                          </p:val>
                                        </p:tav>
                                      </p:tavLst>
                                    </p:anim>
                                    <p:anim calcmode="lin" valueType="num">
                                      <p:cBhvr>
                                        <p:cTn id="17" dur="2000" fill="hold"/>
                                        <p:tgtEl>
                                          <p:spTgt spid="3074"/>
                                        </p:tgtEl>
                                        <p:attrNameLst>
                                          <p:attrName>ppt_h</p:attrName>
                                        </p:attrNameLst>
                                      </p:cBhvr>
                                      <p:tavLst>
                                        <p:tav tm="0">
                                          <p:val>
                                            <p:fltVal val="0"/>
                                          </p:val>
                                        </p:tav>
                                        <p:tav tm="100000">
                                          <p:val>
                                            <p:strVal val="#ppt_h"/>
                                          </p:val>
                                        </p:tav>
                                      </p:tavLst>
                                    </p:anim>
                                    <p:anim calcmode="lin" valueType="num">
                                      <p:cBhvr>
                                        <p:cTn id="18" dur="2000" fill="hold"/>
                                        <p:tgtEl>
                                          <p:spTgt spid="30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445114">
            <a:off x="2951305" y="1142562"/>
            <a:ext cx="5572164"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smtClean="0">
                <a:ln/>
                <a:solidFill>
                  <a:schemeClr val="accent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obo Std" pitchFamily="34" charset="0"/>
              </a:rPr>
              <a:t>Race with wives</a:t>
            </a:r>
            <a:endParaRPr lang="uk-UA" sz="4000" b="1" cap="all" dirty="0">
              <a:ln/>
              <a:solidFill>
                <a:schemeClr val="accent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642910" y="1571612"/>
            <a:ext cx="3286148" cy="286232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obo Std" pitchFamily="34" charset="0"/>
              </a:rPr>
              <a:t>Race with his wife on his shoulders - employment Finnish men who thus compete with each other. The purpose of the race - to win other competitors, and the terrain on which you want to run, not exactly easy - here and pits, water and much more.</a:t>
            </a:r>
            <a:endPar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098" name="Picture 2" descr="D:\Наташа\проекти\англюмова\спорт\img_1277505009.gif"/>
          <p:cNvPicPr>
            <a:picLocks noChangeAspect="1" noChangeArrowheads="1"/>
          </p:cNvPicPr>
          <p:nvPr/>
        </p:nvPicPr>
        <p:blipFill>
          <a:blip r:embed="rId2"/>
          <a:srcRect b="7728"/>
          <a:stretch>
            <a:fillRect/>
          </a:stretch>
        </p:blipFill>
        <p:spPr bwMode="auto">
          <a:xfrm>
            <a:off x="4286248" y="3429000"/>
            <a:ext cx="4305300" cy="2786082"/>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35"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2000"/>
                                        <p:tgtEl>
                                          <p:spTgt spid="4098"/>
                                        </p:tgtEl>
                                      </p:cBhvr>
                                    </p:animEffect>
                                    <p:anim calcmode="lin" valueType="num">
                                      <p:cBhvr>
                                        <p:cTn id="16" dur="2000" fill="hold"/>
                                        <p:tgtEl>
                                          <p:spTgt spid="4098"/>
                                        </p:tgtEl>
                                        <p:attrNameLst>
                                          <p:attrName>style.rotation</p:attrName>
                                        </p:attrNameLst>
                                      </p:cBhvr>
                                      <p:tavLst>
                                        <p:tav tm="0">
                                          <p:val>
                                            <p:fltVal val="720"/>
                                          </p:val>
                                        </p:tav>
                                        <p:tav tm="100000">
                                          <p:val>
                                            <p:fltVal val="0"/>
                                          </p:val>
                                        </p:tav>
                                      </p:tavLst>
                                    </p:anim>
                                    <p:anim calcmode="lin" valueType="num">
                                      <p:cBhvr>
                                        <p:cTn id="17" dur="2000" fill="hold"/>
                                        <p:tgtEl>
                                          <p:spTgt spid="4098"/>
                                        </p:tgtEl>
                                        <p:attrNameLst>
                                          <p:attrName>ppt_h</p:attrName>
                                        </p:attrNameLst>
                                      </p:cBhvr>
                                      <p:tavLst>
                                        <p:tav tm="0">
                                          <p:val>
                                            <p:fltVal val="0"/>
                                          </p:val>
                                        </p:tav>
                                        <p:tav tm="100000">
                                          <p:val>
                                            <p:strVal val="#ppt_h"/>
                                          </p:val>
                                        </p:tav>
                                      </p:tavLst>
                                    </p:anim>
                                    <p:anim calcmode="lin" valueType="num">
                                      <p:cBhvr>
                                        <p:cTn id="18" dur="2000" fill="hold"/>
                                        <p:tgtEl>
                                          <p:spTgt spid="4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85728"/>
            <a:ext cx="6143668"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smtClean="0">
                <a:ln/>
                <a:solidFill>
                  <a:schemeClr val="accent4">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obo Std" pitchFamily="34" charset="0"/>
              </a:rPr>
              <a:t>Underwater hockey</a:t>
            </a:r>
            <a:endParaRPr lang="uk-UA" sz="4000" b="1" cap="all" dirty="0">
              <a:ln/>
              <a:solidFill>
                <a:schemeClr val="accent4">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357158" y="1500174"/>
            <a:ext cx="4286279" cy="258532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Clearly, underwater hockey is not the most spectacular sports - who can observe the movement of small washers under plenty of water, even in the pool? The water is quite inhibits movement participants, and makes the game so ridiculous. And so too will remember that it is also a sport. Perhaps this is the most fun sport of all presented above.</a:t>
            </a:r>
            <a:endPar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122" name="Picture 2" descr="D:\Наташа\проекти\англюмова\спорт\img_1342830809.gif"/>
          <p:cNvPicPr>
            <a:picLocks noChangeAspect="1" noChangeArrowheads="1"/>
          </p:cNvPicPr>
          <p:nvPr/>
        </p:nvPicPr>
        <p:blipFill>
          <a:blip r:embed="rId2"/>
          <a:srcRect b="6249"/>
          <a:stretch>
            <a:fillRect/>
          </a:stretch>
        </p:blipFill>
        <p:spPr bwMode="auto">
          <a:xfrm>
            <a:off x="4429124" y="3429000"/>
            <a:ext cx="4305300" cy="285752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5"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anim calcmode="lin" valueType="num">
                                      <p:cBhvr>
                                        <p:cTn id="18" dur="2000" fill="hold"/>
                                        <p:tgtEl>
                                          <p:spTgt spid="5122"/>
                                        </p:tgtEl>
                                        <p:attrNameLst>
                                          <p:attrName>style.rotation</p:attrName>
                                        </p:attrNameLst>
                                      </p:cBhvr>
                                      <p:tavLst>
                                        <p:tav tm="0">
                                          <p:val>
                                            <p:fltVal val="720"/>
                                          </p:val>
                                        </p:tav>
                                        <p:tav tm="100000">
                                          <p:val>
                                            <p:fltVal val="0"/>
                                          </p:val>
                                        </p:tav>
                                      </p:tavLst>
                                    </p:anim>
                                    <p:anim calcmode="lin" valueType="num">
                                      <p:cBhvr>
                                        <p:cTn id="19" dur="2000" fill="hold"/>
                                        <p:tgtEl>
                                          <p:spTgt spid="5122"/>
                                        </p:tgtEl>
                                        <p:attrNameLst>
                                          <p:attrName>ppt_h</p:attrName>
                                        </p:attrNameLst>
                                      </p:cBhvr>
                                      <p:tavLst>
                                        <p:tav tm="0">
                                          <p:val>
                                            <p:fltVal val="0"/>
                                          </p:val>
                                        </p:tav>
                                        <p:tav tm="100000">
                                          <p:val>
                                            <p:strVal val="#ppt_h"/>
                                          </p:val>
                                        </p:tav>
                                      </p:tavLst>
                                    </p:anim>
                                    <p:anim calcmode="lin" valueType="num">
                                      <p:cBhvr>
                                        <p:cTn id="20" dur="2000" fill="hold"/>
                                        <p:tgtEl>
                                          <p:spTgt spid="51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329</Words>
  <PresentationFormat>Экран (4:3)</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The strangest sports</vt:lpstr>
      <vt:lpstr>Competitions beards and mustaches</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strangest sports</dc:title>
  <dc:creator>Наташа</dc:creator>
  <cp:lastModifiedBy>Наташа</cp:lastModifiedBy>
  <cp:revision>8</cp:revision>
  <dcterms:created xsi:type="dcterms:W3CDTF">2013-05-13T13:09:10Z</dcterms:created>
  <dcterms:modified xsi:type="dcterms:W3CDTF">2013-05-13T20:41:37Z</dcterms:modified>
</cp:coreProperties>
</file>