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3" r:id="rId5"/>
    <p:sldId id="266" r:id="rId6"/>
    <p:sldId id="272" r:id="rId7"/>
    <p:sldId id="270" r:id="rId8"/>
    <p:sldId id="267" r:id="rId9"/>
    <p:sldId id="268" r:id="rId10"/>
    <p:sldId id="273" r:id="rId11"/>
    <p:sldId id="274" r:id="rId12"/>
    <p:sldId id="27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FF99"/>
    <a:srgbClr val="CC6600"/>
    <a:srgbClr val="CCECFF"/>
    <a:srgbClr val="CCFF66"/>
    <a:srgbClr val="96969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7F97DC-90C5-46F4-9B0B-4254A9F3675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71" TargetMode="External"/><Relationship Id="rId13" Type="http://schemas.openxmlformats.org/officeDocument/2006/relationships/hyperlink" Target="http://uk.wikipedia.org/wiki/%D0%86_%D0%B2_%D0%B7%D0%B2%D1%83%D0%BA%D0%B0%D1%85_%D0%BF%D0%B0%D0%BC%27%D1%8F%D1%82%D1%8C_%D0%B2%D1%96%D0%B4%D0%B3%D1%83%D0%BA%D0%BD%D0%B5%D1%82%D1%8C%D1%81%D1%8F..." TargetMode="External"/><Relationship Id="rId18" Type="http://schemas.openxmlformats.org/officeDocument/2006/relationships/hyperlink" Target="http://uk.wikipedia.org/w/index.php?title=%D0%9C%D0%B0%D0%BC%D0%B0_%D1%80%D1%96%D0%B4%D0%BD%D0%B0,_%D0%BB%D1%8E%D0%B1%D0%B8%D0%BC%D0%B0&amp;action=edit&amp;redlink=1" TargetMode="External"/><Relationship Id="rId3" Type="http://schemas.openxmlformats.org/officeDocument/2006/relationships/hyperlink" Target="http://uk.wikipedia.org/wiki/%D0%9A%D1%80%D0%B8%D0%BD%D0%B8%D1%86%D1%8F_%D0%B4%D0%BB%D1%8F_%D1%81%D0%BF%D1%80%D0%B0%D0%B3%D0%BB%D0%B8%D1%85" TargetMode="External"/><Relationship Id="rId21" Type="http://schemas.openxmlformats.org/officeDocument/2006/relationships/hyperlink" Target="http://uk.wikipedia.org/w/index.php?title=%D0%A2%D0%B0%D1%94%D0%BC%D0%BD%D0%B8%D1%86%D1%8F,_%D0%B7%D0%B0%D0%B1%D1%80%D0%B0%D0%BD%D0%B0_%D0%A7%D1%96%D0%BD%D0%B3%D1%96%D1%81%D1%85%D0%B0%D0%BD%D0%BE%D0%BC&amp;action=edit&amp;redlink=1" TargetMode="External"/><Relationship Id="rId7" Type="http://schemas.openxmlformats.org/officeDocument/2006/relationships/hyperlink" Target="http://uk.wikipedia.org/wiki/%D0%86%D0%B4%D1%83_%D0%B4%D0%BE_%D1%82%D0%B5%D0%B1%D0%B5" TargetMode="External"/><Relationship Id="rId12" Type="http://schemas.openxmlformats.org/officeDocument/2006/relationships/hyperlink" Target="http://uk.wikipedia.org/wiki/1974" TargetMode="External"/><Relationship Id="rId17" Type="http://schemas.openxmlformats.org/officeDocument/2006/relationships/hyperlink" Target="http://uk.wikipedia.org/wiki/1983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uk.wikipedia.org/w/index.php?title=%D0%92%D0%B5%D1%87%D0%BE%D1%80%D0%B8_%D0%BD%D0%B0_%D1%85%D1%83%D1%82%D0%BE%D1%80%D1%96_%D0%B1%D1%96%D0%BB%D1%8F_%D0%94%D0%B8%D0%BA%D0%B0%D0%BD%D1%8C%D0%BA%D0%B8&amp;action=edit&amp;redlink=1" TargetMode="External"/><Relationship Id="rId20" Type="http://schemas.openxmlformats.org/officeDocument/2006/relationships/hyperlink" Target="http://uk.wikipedia.org/wiki/1992" TargetMode="External"/><Relationship Id="rId1" Type="http://schemas.openxmlformats.org/officeDocument/2006/relationships/tags" Target="../tags/tag2.xml"/><Relationship Id="rId6" Type="http://schemas.openxmlformats.org/officeDocument/2006/relationships/hyperlink" Target="http://uk.wikipedia.org/wiki/1968" TargetMode="External"/><Relationship Id="rId11" Type="http://schemas.openxmlformats.org/officeDocument/2006/relationships/hyperlink" Target="http://uk.wikipedia.org/w/index.php?title=%D0%94%D1%96%D0%B4_%D0%BB%D1%96%D0%B2%D0%BE%D0%B3%D0%BE_%D0%BA%D1%80%D0%B0%D0%B9%D0%BD%D1%8C%D0%BE%D0%B3%D0%BE&amp;action=edit&amp;redlink=1" TargetMode="External"/><Relationship Id="rId24" Type="http://schemas.openxmlformats.org/officeDocument/2006/relationships/image" Target="../media/image21.jpeg"/><Relationship Id="rId5" Type="http://schemas.openxmlformats.org/officeDocument/2006/relationships/hyperlink" Target="http://uk.wikipedia.org/wiki/%D0%9A%D0%B0%D0%BC%D1%96%D0%BD%D0%BD%D0%B8%D0%B9_%D1%85%D1%80%D0%B5%D1%81%D1%82" TargetMode="External"/><Relationship Id="rId15" Type="http://schemas.openxmlformats.org/officeDocument/2006/relationships/hyperlink" Target="http://uk.wikipedia.org/w/index.php?title=%D0%9A%D1%80%D0%B8%D0%BB%D0%B0_(%D0%BC%D1%83%D0%BB%D1%8C%D1%82%D1%84%D1%96%D0%BB%D1%8C%D0%BC)&amp;action=edit&amp;redlink=1" TargetMode="External"/><Relationship Id="rId23" Type="http://schemas.openxmlformats.org/officeDocument/2006/relationships/image" Target="../media/image20.jpeg"/><Relationship Id="rId10" Type="http://schemas.openxmlformats.org/officeDocument/2006/relationships/hyperlink" Target="http://uk.wikipedia.org/wiki/1972" TargetMode="External"/><Relationship Id="rId19" Type="http://schemas.openxmlformats.org/officeDocument/2006/relationships/hyperlink" Target="http://uk.wikipedia.org/w/index.php?title=%D0%92%D1%96%D0%BD%D1%87%D0%B0%D0%BD%D0%BD%D1%8F_%D0%B7%D1%96_%D1%81%D0%BC%D0%B5%D1%80%D1%82%D1%8E&amp;action=edit&amp;redlink=1" TargetMode="External"/><Relationship Id="rId4" Type="http://schemas.openxmlformats.org/officeDocument/2006/relationships/hyperlink" Target="http://uk.wikipedia.org/wiki/1964" TargetMode="External"/><Relationship Id="rId9" Type="http://schemas.openxmlformats.org/officeDocument/2006/relationships/hyperlink" Target="http://uk.wikipedia.org/wiki/%D0%9F%D1%80%D0%BE%D0%BF%D0%B0%D0%BB%D0%B0_%D0%B3%D1%80%D0%B0%D0%BC%D0%BE%D1%82%D0%B0_(%D1%84%D1%96%D0%BB%D1%8C%D0%BC)" TargetMode="External"/><Relationship Id="rId14" Type="http://schemas.openxmlformats.org/officeDocument/2006/relationships/hyperlink" Target="http://uk.wikipedia.org/wiki/1986" TargetMode="External"/><Relationship Id="rId22" Type="http://schemas.openxmlformats.org/officeDocument/2006/relationships/hyperlink" Target="http://uk.wikipedia.org/wiki/200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488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Іван Федорович Драч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7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74750"/>
            <a:ext cx="8229600" cy="50625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uk-UA" altLang="ru-RU" sz="1800" dirty="0"/>
              <a:t>«Соняшник» (1962).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«Протуберанці серця» (1965).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«Балади буднів».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«Поезії» (1967).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«До джерел» (1972).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«Корінь і крона» (1974).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«Київське небо» (1976).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«Дума про вчителя» (драматична поема, 1977).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«Сонячний фенікс» (1978).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«Сонце і слово» (1978).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«Американський зошит» (1980).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«Січнева балада 1924 року» (1980).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«Шабля і хустина» (1981).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«Драматичні поеми» (1982).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«Київський оберіг» (1983).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«Соняшник» (1985).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«Теліжинці» (1985).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«Храм сонця» (1988). </a:t>
            </a:r>
          </a:p>
          <a:p>
            <a:pPr>
              <a:lnSpc>
                <a:spcPct val="80000"/>
              </a:lnSpc>
            </a:pPr>
            <a:endParaRPr lang="uk-UA" altLang="ru-RU" sz="1800" dirty="0"/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3960813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Збірки поезій </a:t>
            </a:r>
          </a:p>
        </p:txBody>
      </p:sp>
      <p:pic>
        <p:nvPicPr>
          <p:cNvPr id="30725" name="Picture 5" descr="966031858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74750"/>
            <a:ext cx="1905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20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27"/>
    </mc:Choice>
    <mc:Fallback>
      <p:transition spd="slow" advTm="341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229600" cy="482399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/>
              <a:t>Автор сценаріїв фільмів: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3" tooltip="Криниця для спраглих"/>
              </a:rPr>
              <a:t>«Криниця для спраглих»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4" tooltip="1964"/>
              </a:rPr>
              <a:t>1964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,</a:t>
            </a:r>
            <a:endParaRPr lang="uk-UA" altLang="ru-RU" sz="2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5" tooltip="Камінний хрест"/>
              </a:rPr>
              <a:t>«Камінний хрест»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6" tooltip="1968"/>
              </a:rPr>
              <a:t>1968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7" tooltip="Іду до тебе"/>
              </a:rPr>
              <a:t>«Іду до тебе»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8" tooltip="1971"/>
              </a:rPr>
              <a:t>1971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9" tooltip="Пропала грамота (фільм)"/>
              </a:rPr>
              <a:t>«Пропала грамота»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0" tooltip="1972"/>
              </a:rPr>
              <a:t>1972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1" tooltip="Дід лівого крайнього (ще не написана)"/>
              </a:rPr>
              <a:t>«Дід лівого крайнього»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2" tooltip="1974"/>
              </a:rPr>
              <a:t>1974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3" tooltip="І в звуках пам'ять відгукнеться..."/>
              </a:rPr>
              <a:t>«І в звуках пам'ять відгукнеться...»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4" tooltip="1986"/>
              </a:rPr>
              <a:t>1986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мультфільму 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5" tooltip="Крила (мультфільм) (ще не написана)"/>
              </a:rPr>
              <a:t>«Крила»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6" tooltip="Вечори на хуторі біля Диканьки (ще не написана)"/>
              </a:rPr>
              <a:t>«Вечори на хуторі біля Диканьки»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7" tooltip="1983"/>
              </a:rPr>
              <a:t>1983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8" tooltip="Мама рідна, любима (ще не написана)"/>
              </a:rPr>
              <a:t>«Мама рідна, любима»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4" tooltip="1986"/>
              </a:rPr>
              <a:t>1986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, у </a:t>
            </a:r>
            <a:r>
              <a:rPr lang="uk-UA" alt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співавт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.),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19" tooltip="Вінчання зі смертю (ще не написана)"/>
              </a:rPr>
              <a:t>«Вінчання зі смертю»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20" tooltip="1992"/>
              </a:rPr>
              <a:t>1992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, у </a:t>
            </a:r>
            <a:r>
              <a:rPr lang="uk-UA" alt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співавт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.),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21" tooltip="Таємниця, забрана Чінгісханом (ще не написана)"/>
              </a:rPr>
              <a:t>«Таємниця, забрана </a:t>
            </a:r>
            <a:r>
              <a:rPr lang="uk-UA" alt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21" tooltip="Таємниця, забрана Чінгісханом (ще не написана)"/>
              </a:rPr>
              <a:t>Чінгісханом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21" tooltip="Таємниця, забрана Чінгісханом (ще не написана)"/>
              </a:rPr>
              <a:t>»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uk-UA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hlinkClick r:id="rId22" tooltip="2001"/>
              </a:rPr>
              <a:t>2001</a:t>
            </a:r>
            <a:r>
              <a:rPr lang="en-US" alt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uk-UA" altLang="ru-RU" sz="2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uk-UA" altLang="ru-RU" sz="2400" dirty="0"/>
          </a:p>
        </p:txBody>
      </p:sp>
      <p:pic>
        <p:nvPicPr>
          <p:cNvPr id="31749" name="Picture 5" descr="68105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92150"/>
            <a:ext cx="2183532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0907031904148323_f0_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05">
            <a:off x="6661353" y="3797938"/>
            <a:ext cx="2083391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2562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Кінематографічні роботи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32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35"/>
    </mc:Choice>
    <mc:Fallback>
      <p:transition spd="slow" advTm="230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547813" y="0"/>
            <a:ext cx="6373812" cy="11366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Провідні теми і проблеми</a:t>
            </a:r>
          </a:p>
        </p:txBody>
      </p:sp>
      <p:pic>
        <p:nvPicPr>
          <p:cNvPr id="36869" name="Picture 5" descr="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4067175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6a00e5509e7f9f88340105371ca97c970b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457200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431958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Кохання не тільки в межах </a:t>
            </a:r>
            <a:r>
              <a:rPr lang="uk-UA" alt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суб</a:t>
            </a:r>
            <a:r>
              <a:rPr lang="en-US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uk-UA" alt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єктивного</a:t>
            </a: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, а й об</a:t>
            </a:r>
            <a:r>
              <a:rPr lang="en-US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uk-UA" alt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єктивного</a:t>
            </a: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Тема засудження фашизму в усіх проявах;</a:t>
            </a:r>
          </a:p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Роздуми над призначенням поета і поезії, сутністю мистецтва;</a:t>
            </a:r>
          </a:p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Творча свобода;</a:t>
            </a:r>
          </a:p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Екологічні проблеми;</a:t>
            </a:r>
          </a:p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Хліб-святиня, символ міцної родини, життя, гостинності</a:t>
            </a:r>
          </a:p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Краса і потворність людської душі</a:t>
            </a:r>
          </a:p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Доля звичайної людини</a:t>
            </a:r>
          </a:p>
          <a:p>
            <a:pPr>
              <a:lnSpc>
                <a:spcPct val="80000"/>
              </a:lnSpc>
            </a:pPr>
            <a:endParaRPr lang="uk-UA" altLang="ru-RU" sz="2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60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41"/>
    </mc:Choice>
    <mc:Fallback>
      <p:transition spd="slow" advTm="241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miart.ru/forum/journal_uploads5/j186577_1342103934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97" y="0"/>
            <a:ext cx="9014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err="1" smtClean="0"/>
              <a:t>Творчість</a:t>
            </a:r>
            <a:r>
              <a:rPr lang="ru-RU" sz="2800" dirty="0" smtClean="0"/>
              <a:t> І. Драча </a:t>
            </a:r>
            <a:r>
              <a:rPr lang="ru-RU" sz="2800" dirty="0" err="1" smtClean="0"/>
              <a:t>набула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широкої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популярності</a:t>
            </a:r>
            <a:r>
              <a:rPr lang="ru-RU" sz="2800" dirty="0" smtClean="0"/>
              <a:t> і в </a:t>
            </a:r>
            <a:r>
              <a:rPr lang="ru-RU" sz="2800" dirty="0" err="1" smtClean="0"/>
              <a:t>нашій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, і в </a:t>
            </a:r>
            <a:r>
              <a:rPr lang="ru-RU" sz="2800" dirty="0" err="1" smtClean="0"/>
              <a:t>зарубіжжі</a:t>
            </a:r>
            <a:r>
              <a:rPr lang="ru-RU" sz="2800" dirty="0" smtClean="0"/>
              <a:t>.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поезії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</a:t>
            </a:r>
            <a:r>
              <a:rPr lang="ru-RU" sz="2800" dirty="0" smtClean="0"/>
              <a:t> в перекладах на </a:t>
            </a:r>
            <a:r>
              <a:rPr lang="ru-RU" sz="2800" dirty="0" err="1" smtClean="0"/>
              <a:t>російську</a:t>
            </a:r>
            <a:r>
              <a:rPr lang="ru-RU" sz="2800" dirty="0" smtClean="0"/>
              <a:t> (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видань</a:t>
            </a:r>
            <a:r>
              <a:rPr lang="ru-RU" sz="2800" dirty="0" smtClean="0"/>
              <a:t>), </a:t>
            </a:r>
            <a:r>
              <a:rPr lang="ru-RU" sz="2800" dirty="0" err="1" smtClean="0"/>
              <a:t>білоруську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азербайджанську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латиську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молдавську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польську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чеську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німецьку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, і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перекладних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видань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зростає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pic>
        <p:nvPicPr>
          <p:cNvPr id="8196" name="Picture 4" descr="File:Ivan Drach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48" y="2672028"/>
            <a:ext cx="6190223" cy="417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>
                <a:alpha val="50196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://my-edu.ru/edu_ukrlit/img/1_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99574"/>
            <a:ext cx="2987824" cy="4143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2719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20.privet.ru/lr/0b2644ecac7a7b89f5131f127c09c3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24743"/>
            <a:ext cx="4838989" cy="3108543"/>
          </a:xfrm>
          <a:prstGeom prst="rect">
            <a:avLst/>
          </a:prstGeom>
          <a:solidFill>
            <a:srgbClr val="CCFF6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uk-UA" sz="2800" b="1" dirty="0"/>
              <a:t>Іван Федорович </a:t>
            </a:r>
            <a:r>
              <a:rPr lang="uk-UA" sz="2800" b="1" dirty="0" smtClean="0"/>
              <a:t>Драч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український поет, перекладач, кіносценарист, драматург, державний і громадський діяч. Перший голова Народного Руху України (1989). Герой України (2006).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2" descr="http://litukr.at.ua/portret/ivan_Dr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98" y="735788"/>
            <a:ext cx="4298902" cy="5386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1212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miart.ru/forum/journal_uploads5/j186577_1346075448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4262" y="116632"/>
            <a:ext cx="9252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Народився</a:t>
            </a:r>
            <a:r>
              <a:rPr lang="ru-RU" sz="2800" b="1" dirty="0" smtClean="0">
                <a:solidFill>
                  <a:schemeClr val="tx1"/>
                </a:solidFill>
              </a:rPr>
              <a:t> в </a:t>
            </a:r>
            <a:r>
              <a:rPr lang="ru-RU" sz="2800" b="1" dirty="0" err="1" smtClean="0">
                <a:solidFill>
                  <a:schemeClr val="tx1"/>
                </a:solidFill>
              </a:rPr>
              <a:t>родині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робітника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радгоспу</a:t>
            </a:r>
            <a:r>
              <a:rPr lang="ru-RU" sz="2800" b="1" dirty="0" smtClean="0">
                <a:solidFill>
                  <a:schemeClr val="tx1"/>
                </a:solidFill>
              </a:rPr>
              <a:t> 17 </a:t>
            </a:r>
            <a:r>
              <a:rPr lang="ru-RU" sz="2800" b="1" dirty="0" err="1" smtClean="0">
                <a:solidFill>
                  <a:schemeClr val="tx1"/>
                </a:solidFill>
              </a:rPr>
              <a:t>жовтня</a:t>
            </a:r>
            <a:r>
              <a:rPr lang="ru-RU" sz="2800" b="1" dirty="0" smtClean="0">
                <a:solidFill>
                  <a:schemeClr val="tx1"/>
                </a:solidFill>
              </a:rPr>
              <a:t> 1936 року </a:t>
            </a:r>
            <a:r>
              <a:rPr lang="ru-RU" sz="2800" b="1" dirty="0" smtClean="0"/>
              <a:t> в </a:t>
            </a:r>
            <a:r>
              <a:rPr lang="ru-RU" sz="2800" b="1" dirty="0" err="1"/>
              <a:t>селі</a:t>
            </a:r>
            <a:r>
              <a:rPr lang="ru-RU" sz="2800" b="1" dirty="0"/>
              <a:t> </a:t>
            </a:r>
            <a:r>
              <a:rPr lang="ru-RU" sz="2800" b="1" dirty="0" err="1"/>
              <a:t>Теліжинці</a:t>
            </a:r>
            <a:r>
              <a:rPr lang="ru-RU" sz="2800" b="1" dirty="0"/>
              <a:t> </a:t>
            </a:r>
            <a:r>
              <a:rPr lang="ru-RU" sz="2800" b="1" dirty="0" err="1"/>
              <a:t>Тетіївського</a:t>
            </a:r>
            <a:r>
              <a:rPr lang="ru-RU" sz="2800" b="1" dirty="0"/>
              <a:t> району  </a:t>
            </a:r>
            <a:r>
              <a:rPr lang="ru-RU" sz="2800" b="1" dirty="0" err="1" smtClean="0">
                <a:solidFill>
                  <a:schemeClr val="tx1"/>
                </a:solidFill>
              </a:rPr>
              <a:t>Київщині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dirty="0"/>
          </a:p>
        </p:txBody>
      </p:sp>
      <p:pic>
        <p:nvPicPr>
          <p:cNvPr id="1030" name="Picture 6" descr="Файл:Red pog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3475370"/>
            <a:ext cx="224435" cy="2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" y="1505683"/>
            <a:ext cx="91440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1"/>
                </a:solidFill>
              </a:rPr>
              <a:t>Після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закінчення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Тетіївської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середньої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школи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викладав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російську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мову</a:t>
            </a:r>
            <a:r>
              <a:rPr lang="ru-RU" sz="3200" b="1" dirty="0" smtClean="0">
                <a:solidFill>
                  <a:schemeClr val="tx1"/>
                </a:solidFill>
              </a:rPr>
              <a:t> й </a:t>
            </a:r>
            <a:r>
              <a:rPr lang="ru-RU" sz="3200" b="1" dirty="0" err="1" smtClean="0">
                <a:solidFill>
                  <a:schemeClr val="tx1"/>
                </a:solidFill>
              </a:rPr>
              <a:t>літературу</a:t>
            </a:r>
            <a:r>
              <a:rPr lang="ru-RU" sz="3200" b="1" dirty="0" smtClean="0">
                <a:solidFill>
                  <a:schemeClr val="tx1"/>
                </a:solidFill>
              </a:rPr>
              <a:t> в </a:t>
            </a:r>
            <a:r>
              <a:rPr lang="ru-RU" sz="3200" b="1" dirty="0" err="1" smtClean="0">
                <a:solidFill>
                  <a:schemeClr val="tx1"/>
                </a:solidFill>
              </a:rPr>
              <a:t>семирічці</a:t>
            </a:r>
            <a:r>
              <a:rPr lang="ru-RU" sz="3200" b="1" dirty="0" smtClean="0">
                <a:solidFill>
                  <a:schemeClr val="tx1"/>
                </a:solidFill>
              </a:rPr>
              <a:t> села </a:t>
            </a:r>
            <a:r>
              <a:rPr lang="ru-RU" sz="3200" b="1" dirty="0" err="1" smtClean="0">
                <a:solidFill>
                  <a:schemeClr val="tx1"/>
                </a:solidFill>
              </a:rPr>
              <a:t>Дзвіняче</a:t>
            </a:r>
            <a:r>
              <a:rPr lang="ru-RU" sz="3200" b="1" dirty="0" smtClean="0">
                <a:solidFill>
                  <a:schemeClr val="tx1"/>
                </a:solidFill>
              </a:rPr>
              <a:t> </a:t>
            </a:r>
            <a:r>
              <a:rPr lang="ru-RU" sz="3200" b="1" dirty="0" err="1" smtClean="0">
                <a:solidFill>
                  <a:schemeClr val="tx1"/>
                </a:solidFill>
              </a:rPr>
              <a:t>Тетіївського</a:t>
            </a:r>
            <a:r>
              <a:rPr lang="ru-RU" sz="3200" b="1" dirty="0" smtClean="0">
                <a:solidFill>
                  <a:schemeClr val="tx1"/>
                </a:solidFill>
              </a:rPr>
              <a:t> району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1955–1958 служив у </a:t>
            </a:r>
            <a:r>
              <a:rPr lang="ru-RU" sz="3200" b="1" dirty="0" err="1" smtClean="0">
                <a:solidFill>
                  <a:schemeClr val="tx1"/>
                </a:solidFill>
              </a:rPr>
              <a:t>армії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miart.ru/forum/journal_uploads5/j186577_1344602486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2"/>
            <a:ext cx="9144000" cy="69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404664"/>
            <a:ext cx="7772400" cy="5688632"/>
          </a:xfrm>
          <a:prstGeom prst="rect">
            <a:avLst/>
          </a:prstGeom>
          <a:solidFill>
            <a:srgbClr val="A28E6A">
              <a:alpha val="50196"/>
            </a:srgbClr>
          </a:solidFill>
        </p:spPr>
        <p:txBody>
          <a:bodyPr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/>
              <a:t>Від</a:t>
            </a:r>
            <a:r>
              <a:rPr lang="ru-RU" sz="2400" b="1" dirty="0" smtClean="0"/>
              <a:t> 1958 </a:t>
            </a:r>
            <a:r>
              <a:rPr lang="ru-RU" sz="2400" b="1" dirty="0" err="1" smtClean="0"/>
              <a:t>навчався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Київському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університеті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Виключений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політичні</a:t>
            </a:r>
            <a:r>
              <a:rPr lang="ru-RU" sz="2400" b="1" dirty="0" smtClean="0"/>
              <a:t> погляди. </a:t>
            </a:r>
          </a:p>
          <a:p>
            <a:r>
              <a:rPr lang="ru-RU" sz="2400" b="1" dirty="0" smtClean="0"/>
              <a:t>У </a:t>
            </a:r>
            <a:r>
              <a:rPr lang="ru-RU" sz="2400" b="1" dirty="0" err="1" smtClean="0"/>
              <a:t>вересні</a:t>
            </a:r>
            <a:r>
              <a:rPr lang="ru-RU" sz="2400" b="1" dirty="0" smtClean="0"/>
              <a:t> 1961 </a:t>
            </a:r>
            <a:r>
              <a:rPr lang="ru-RU" sz="2400" b="1" dirty="0" err="1" smtClean="0"/>
              <a:t>перейшов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заочний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відділ</a:t>
            </a:r>
            <a:r>
              <a:rPr lang="ru-RU" sz="2400" b="1" dirty="0" smtClean="0"/>
              <a:t> і став </a:t>
            </a:r>
            <a:r>
              <a:rPr lang="ru-RU" sz="2400" b="1" dirty="0" err="1" smtClean="0"/>
              <a:t>працювати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редакції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газети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Літературна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Україна</a:t>
            </a:r>
            <a:r>
              <a:rPr lang="ru-RU" sz="2400" b="1" dirty="0" smtClean="0"/>
              <a:t>». </a:t>
            </a:r>
          </a:p>
          <a:p>
            <a:r>
              <a:rPr lang="ru-RU" sz="2400" b="1" dirty="0" err="1" smtClean="0"/>
              <a:t>Закінчив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Вищі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сценарні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курси</a:t>
            </a:r>
            <a:r>
              <a:rPr lang="ru-RU" sz="2400" b="1" dirty="0" smtClean="0"/>
              <a:t> в </a:t>
            </a:r>
            <a:r>
              <a:rPr lang="ru-RU" sz="2400" b="1" dirty="0" err="1" smtClean="0"/>
              <a:t>Москві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Тоді</a:t>
            </a:r>
            <a:r>
              <a:rPr lang="ru-RU" sz="2400" b="1" dirty="0" smtClean="0"/>
              <a:t> ж написав </a:t>
            </a:r>
            <a:r>
              <a:rPr lang="ru-RU" sz="2400" b="1" dirty="0" err="1" smtClean="0"/>
              <a:t>перші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вірші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з них 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критичними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відношенню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радянської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влади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Член КПРС в 1959-1990 </a:t>
            </a:r>
            <a:r>
              <a:rPr lang="ru-RU" sz="2400" b="1" dirty="0" err="1" smtClean="0"/>
              <a:t>рр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648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miart.ru/forum/journal_uploads5/j186577_1343878192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86104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До того ж часу </a:t>
            </a:r>
            <a:r>
              <a:rPr lang="ru-RU" b="1" dirty="0" err="1">
                <a:solidFill>
                  <a:srgbClr val="002060"/>
                </a:solidFill>
              </a:rPr>
              <a:t>відносяться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перші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контакти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Івана</a:t>
            </a:r>
            <a:r>
              <a:rPr lang="ru-RU" b="1" dirty="0">
                <a:solidFill>
                  <a:srgbClr val="002060"/>
                </a:solidFill>
              </a:rPr>
              <a:t> Драча з </a:t>
            </a:r>
            <a:r>
              <a:rPr lang="ru-RU" b="1" dirty="0" err="1">
                <a:solidFill>
                  <a:srgbClr val="002060"/>
                </a:solidFill>
              </a:rPr>
              <a:t>українськими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дисидентами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Однак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після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розгону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арештів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радянським</a:t>
            </a:r>
            <a:r>
              <a:rPr lang="ru-RU" b="1" dirty="0">
                <a:solidFill>
                  <a:srgbClr val="002060"/>
                </a:solidFill>
              </a:rPr>
              <a:t> режимом </a:t>
            </a:r>
            <a:r>
              <a:rPr lang="ru-RU" b="1" dirty="0" err="1">
                <a:solidFill>
                  <a:srgbClr val="002060"/>
                </a:solidFill>
              </a:rPr>
              <a:t>Іван</a:t>
            </a:r>
            <a:r>
              <a:rPr lang="ru-RU" b="1" dirty="0">
                <a:solidFill>
                  <a:srgbClr val="002060"/>
                </a:solidFill>
              </a:rPr>
              <a:t> Драч написав </a:t>
            </a:r>
            <a:r>
              <a:rPr lang="ru-RU" b="1" dirty="0" err="1">
                <a:solidFill>
                  <a:srgbClr val="002060"/>
                </a:solidFill>
              </a:rPr>
              <a:t>відкритий</a:t>
            </a:r>
            <a:r>
              <a:rPr lang="ru-RU" b="1" dirty="0">
                <a:solidFill>
                  <a:srgbClr val="002060"/>
                </a:solidFill>
              </a:rPr>
              <a:t> лист, у </a:t>
            </a:r>
            <a:r>
              <a:rPr lang="ru-RU" b="1" dirty="0" err="1">
                <a:solidFill>
                  <a:srgbClr val="002060"/>
                </a:solidFill>
              </a:rPr>
              <a:t>якому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каявся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своїх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зв'язках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дисидентами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травень</a:t>
            </a:r>
            <a:r>
              <a:rPr lang="ru-RU" b="1" dirty="0">
                <a:solidFill>
                  <a:srgbClr val="002060"/>
                </a:solidFill>
              </a:rPr>
              <a:t> 1966), </a:t>
            </a:r>
            <a:r>
              <a:rPr lang="ru-RU" b="1" dirty="0" err="1">
                <a:solidFill>
                  <a:srgbClr val="002060"/>
                </a:solidFill>
              </a:rPr>
              <a:t>після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стосунки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Івана</a:t>
            </a:r>
            <a:r>
              <a:rPr lang="ru-RU" b="1" dirty="0">
                <a:solidFill>
                  <a:srgbClr val="002060"/>
                </a:solidFill>
              </a:rPr>
              <a:t> Драча і </a:t>
            </a:r>
            <a:r>
              <a:rPr lang="ru-RU" b="1" dirty="0" err="1">
                <a:solidFill>
                  <a:srgbClr val="002060"/>
                </a:solidFill>
              </a:rPr>
              <a:t>офіційної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влади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суттєво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покращились</a:t>
            </a:r>
            <a:r>
              <a:rPr lang="ru-RU" b="1" dirty="0">
                <a:solidFill>
                  <a:srgbClr val="002060"/>
                </a:solidFill>
              </a:rPr>
              <a:t>. У 1976 </a:t>
            </a:r>
            <a:r>
              <a:rPr lang="ru-RU" b="1" dirty="0" err="1">
                <a:solidFill>
                  <a:srgbClr val="002060"/>
                </a:solidFill>
              </a:rPr>
              <a:t>він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отримав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премію</a:t>
            </a:r>
            <a:r>
              <a:rPr lang="ru-RU" b="1" dirty="0">
                <a:solidFill>
                  <a:srgbClr val="002060"/>
                </a:solidFill>
              </a:rPr>
              <a:t> УРСР </a:t>
            </a:r>
            <a:r>
              <a:rPr lang="ru-RU" b="1" dirty="0" err="1">
                <a:solidFill>
                  <a:srgbClr val="002060"/>
                </a:solidFill>
              </a:rPr>
              <a:t>ім</a:t>
            </a:r>
            <a:r>
              <a:rPr lang="ru-RU" b="1" dirty="0">
                <a:solidFill>
                  <a:srgbClr val="002060"/>
                </a:solidFill>
              </a:rPr>
              <a:t>. Т. Г. </a:t>
            </a:r>
            <a:r>
              <a:rPr lang="ru-RU" b="1" dirty="0" err="1">
                <a:solidFill>
                  <a:srgbClr val="002060"/>
                </a:solidFill>
              </a:rPr>
              <a:t>Шевченка</a:t>
            </a:r>
            <a:r>
              <a:rPr lang="ru-RU" b="1" dirty="0">
                <a:solidFill>
                  <a:srgbClr val="002060"/>
                </a:solidFill>
              </a:rPr>
              <a:t> за свою </a:t>
            </a:r>
            <a:r>
              <a:rPr lang="ru-RU" b="1" dirty="0" err="1">
                <a:solidFill>
                  <a:srgbClr val="002060"/>
                </a:solidFill>
              </a:rPr>
              <a:t>збірку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віршів</a:t>
            </a:r>
            <a:r>
              <a:rPr lang="ru-RU" b="1" dirty="0">
                <a:solidFill>
                  <a:srgbClr val="002060"/>
                </a:solidFill>
              </a:rPr>
              <a:t>. У 1983 </a:t>
            </a:r>
            <a:r>
              <a:rPr lang="ru-RU" b="1" dirty="0" err="1">
                <a:solidFill>
                  <a:srgbClr val="002060"/>
                </a:solidFill>
              </a:rPr>
              <a:t>Івану</a:t>
            </a:r>
            <a:r>
              <a:rPr lang="ru-RU" b="1" dirty="0">
                <a:solidFill>
                  <a:srgbClr val="002060"/>
                </a:solidFill>
              </a:rPr>
              <a:t> Драчу </a:t>
            </a:r>
            <a:r>
              <a:rPr lang="ru-RU" b="1" dirty="0" err="1">
                <a:solidFill>
                  <a:srgbClr val="002060"/>
                </a:solidFill>
              </a:rPr>
              <a:t>було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присуджено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премію</a:t>
            </a:r>
            <a:r>
              <a:rPr lang="ru-RU" b="1" dirty="0">
                <a:solidFill>
                  <a:srgbClr val="002060"/>
                </a:solidFill>
              </a:rPr>
              <a:t> СРСР з </a:t>
            </a:r>
            <a:r>
              <a:rPr lang="ru-RU" b="1" dirty="0" err="1">
                <a:solidFill>
                  <a:srgbClr val="002060"/>
                </a:solidFill>
              </a:rPr>
              <a:t>літератури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7" descr="drac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186"/>
            <a:ext cx="278447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Іван</a:t>
            </a:r>
            <a:r>
              <a:rPr lang="ru-RU" dirty="0"/>
              <a:t> Драч </a:t>
            </a:r>
            <a:r>
              <a:rPr lang="ru-RU" dirty="0" err="1"/>
              <a:t>працював</a:t>
            </a:r>
            <a:r>
              <a:rPr lang="ru-RU" dirty="0"/>
              <a:t> у газетах «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» і «</a:t>
            </a:r>
            <a:r>
              <a:rPr lang="ru-RU" dirty="0" err="1"/>
              <a:t>Батьківщина</a:t>
            </a:r>
            <a:r>
              <a:rPr lang="ru-RU" dirty="0"/>
              <a:t>»,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кіностудії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О. П. </a:t>
            </a:r>
            <a:r>
              <a:rPr lang="ru-RU" dirty="0" err="1"/>
              <a:t>Довженка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відновив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в </a:t>
            </a:r>
            <a:r>
              <a:rPr lang="ru-RU" dirty="0" err="1"/>
              <a:t>дисидентських</a:t>
            </a:r>
            <a:r>
              <a:rPr lang="ru-RU" dirty="0"/>
              <a:t> колах</a:t>
            </a:r>
            <a:r>
              <a:rPr lang="ru-RU" dirty="0" smtClean="0"/>
              <a:t>.</a:t>
            </a:r>
          </a:p>
          <a:p>
            <a:r>
              <a:rPr lang="ru-RU" dirty="0"/>
              <a:t>На І </a:t>
            </a:r>
            <a:r>
              <a:rPr lang="ru-RU" dirty="0" err="1"/>
              <a:t>з'їзді</a:t>
            </a:r>
            <a:r>
              <a:rPr lang="ru-RU" dirty="0"/>
              <a:t> Народного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перебудову</a:t>
            </a:r>
            <a:r>
              <a:rPr lang="ru-RU" dirty="0"/>
              <a:t> 7-10 </a:t>
            </a:r>
            <a:r>
              <a:rPr lang="ru-RU" dirty="0" err="1"/>
              <a:t>вересня</a:t>
            </a:r>
            <a:r>
              <a:rPr lang="ru-RU" dirty="0"/>
              <a:t> 1989 р.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головою</a:t>
            </a:r>
          </a:p>
          <a:p>
            <a:r>
              <a:rPr lang="ru-RU" dirty="0"/>
              <a:t>З 28 лютого по 4 </a:t>
            </a:r>
            <a:r>
              <a:rPr lang="ru-RU" dirty="0" err="1"/>
              <a:t>грудня</a:t>
            </a:r>
            <a:r>
              <a:rPr lang="ru-RU" dirty="0"/>
              <a:t> 1992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співголовою</a:t>
            </a:r>
            <a:r>
              <a:rPr lang="ru-RU" dirty="0"/>
              <a:t> НРУ разом з </a:t>
            </a:r>
            <a:r>
              <a:rPr lang="ru-RU" dirty="0" err="1"/>
              <a:t>В'ячеславом</a:t>
            </a:r>
            <a:r>
              <a:rPr lang="ru-RU" dirty="0"/>
              <a:t> </a:t>
            </a:r>
            <a:r>
              <a:rPr lang="ru-RU" dirty="0" err="1"/>
              <a:t>Чорноволом</a:t>
            </a:r>
            <a:r>
              <a:rPr lang="ru-RU" dirty="0"/>
              <a:t> і </a:t>
            </a:r>
            <a:r>
              <a:rPr lang="ru-RU" dirty="0" err="1"/>
              <a:t>Михайлом</a:t>
            </a:r>
            <a:r>
              <a:rPr lang="ru-RU" dirty="0"/>
              <a:t> </a:t>
            </a:r>
            <a:r>
              <a:rPr lang="ru-RU" dirty="0" err="1"/>
              <a:t>Горинем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громадську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— </a:t>
            </a:r>
            <a:r>
              <a:rPr lang="ru-RU" dirty="0" err="1"/>
              <a:t>Товариство</a:t>
            </a:r>
            <a:r>
              <a:rPr lang="ru-RU" dirty="0"/>
              <a:t> "</a:t>
            </a:r>
            <a:r>
              <a:rPr lang="ru-RU" dirty="0" err="1"/>
              <a:t>Україна-Світ</a:t>
            </a:r>
            <a:r>
              <a:rPr lang="ru-RU" dirty="0"/>
              <a:t>".</a:t>
            </a:r>
          </a:p>
          <a:p>
            <a:endParaRPr lang="ru-RU" dirty="0"/>
          </a:p>
          <a:p>
            <a:r>
              <a:rPr lang="ru-RU" dirty="0"/>
              <a:t> Весною 1990 р. </a:t>
            </a:r>
            <a:r>
              <a:rPr lang="ru-RU" dirty="0" err="1"/>
              <a:t>обраний</a:t>
            </a:r>
            <a:r>
              <a:rPr lang="ru-RU" dirty="0"/>
              <a:t> депутатом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Артемівського</a:t>
            </a:r>
            <a:r>
              <a:rPr lang="ru-RU" dirty="0"/>
              <a:t> (№ 259) </a:t>
            </a:r>
            <a:r>
              <a:rPr lang="ru-RU" dirty="0" err="1"/>
              <a:t>виборчого</a:t>
            </a:r>
            <a:r>
              <a:rPr lang="ru-RU" dirty="0"/>
              <a:t> округу. </a:t>
            </a:r>
          </a:p>
          <a:p>
            <a:r>
              <a:rPr lang="ru-RU" dirty="0"/>
              <a:t> З </a:t>
            </a:r>
            <a:r>
              <a:rPr lang="ru-RU" dirty="0" err="1"/>
              <a:t>березня</a:t>
            </a:r>
            <a:r>
              <a:rPr lang="ru-RU" dirty="0"/>
              <a:t> 1998 по </a:t>
            </a:r>
            <a:r>
              <a:rPr lang="ru-RU" dirty="0" err="1"/>
              <a:t>квітень</a:t>
            </a:r>
            <a:r>
              <a:rPr lang="ru-RU" dirty="0"/>
              <a:t> 2002 — </a:t>
            </a:r>
            <a:r>
              <a:rPr lang="ru-RU" dirty="0" err="1"/>
              <a:t>Народний</a:t>
            </a:r>
            <a:r>
              <a:rPr lang="ru-RU" dirty="0"/>
              <a:t> депутат </a:t>
            </a:r>
            <a:r>
              <a:rPr lang="ru-RU" dirty="0" err="1"/>
              <a:t>України</a:t>
            </a:r>
            <a:r>
              <a:rPr lang="ru-RU" dirty="0"/>
              <a:t> 3-го </a:t>
            </a:r>
            <a:r>
              <a:rPr lang="ru-RU" dirty="0" err="1"/>
              <a:t>скликання</a:t>
            </a:r>
            <a:endParaRPr lang="ru-RU" dirty="0"/>
          </a:p>
          <a:p>
            <a:endParaRPr lang="ru-RU" dirty="0"/>
          </a:p>
          <a:p>
            <a:r>
              <a:rPr lang="ru-RU" dirty="0"/>
              <a:t> На </a:t>
            </a:r>
            <a:r>
              <a:rPr lang="ru-RU" dirty="0" err="1"/>
              <a:t>парламентських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 31 </a:t>
            </a:r>
            <a:r>
              <a:rPr lang="ru-RU" dirty="0" err="1"/>
              <a:t>березня</a:t>
            </a:r>
            <a:r>
              <a:rPr lang="ru-RU" dirty="0"/>
              <a:t> 2002 р. </a:t>
            </a:r>
            <a:r>
              <a:rPr lang="ru-RU" dirty="0" err="1"/>
              <a:t>І.Драч</a:t>
            </a:r>
            <a:r>
              <a:rPr lang="ru-RU" dirty="0"/>
              <a:t> </a:t>
            </a:r>
            <a:r>
              <a:rPr lang="ru-RU" dirty="0" err="1"/>
              <a:t>виступав</a:t>
            </a:r>
            <a:r>
              <a:rPr lang="ru-RU" dirty="0"/>
              <a:t> у списку «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 </a:t>
            </a:r>
            <a:r>
              <a:rPr lang="ru-RU" dirty="0" err="1"/>
              <a:t>під</a:t>
            </a:r>
            <a:r>
              <a:rPr lang="ru-RU" dirty="0"/>
              <a:t> номером 31. Таким чином,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втретє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членом Парламенту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2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emiart.ru/forum/journal_uploads5/j186577_1342452802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6" y="-1913"/>
            <a:ext cx="9144001" cy="685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61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За творчу діяльність був нагороджений Державною премією ім. Т. Шевченка за збірку поезій «Корінь і крона» , Державною премією СРСР, орденом князя Ярослава Мудрого </a:t>
            </a:r>
            <a:r>
              <a:rPr lang="en-US" sz="2800" dirty="0" smtClean="0"/>
              <a:t>V</a:t>
            </a:r>
            <a:r>
              <a:rPr lang="uk-UA" sz="2800" dirty="0" smtClean="0"/>
              <a:t> ступеня, а в 2006 році </a:t>
            </a:r>
            <a:r>
              <a:rPr lang="uk-UA" sz="2800" dirty="0"/>
              <a:t>І</a:t>
            </a:r>
            <a:r>
              <a:rPr lang="uk-UA" sz="2800" dirty="0" smtClean="0"/>
              <a:t>ван Драч удостоєний звання Героя України.</a:t>
            </a:r>
            <a:endParaRPr lang="ru-RU" sz="2800" dirty="0"/>
          </a:p>
        </p:txBody>
      </p:sp>
      <p:pic>
        <p:nvPicPr>
          <p:cNvPr id="7174" name="Picture 6" descr="Файл:UKRAINE-AWARD-STATE-PREM-SHEV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694"/>
            <a:ext cx="3027785" cy="36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Файл:J mudr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46" y="2247673"/>
            <a:ext cx="30861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Файл:Ukraine-republic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4632"/>
            <a:ext cx="95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Файл:Order of Golden Star Ukra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35" y="1721334"/>
            <a:ext cx="1440160" cy="373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79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miart.ru/forum/journal_uploads5/j186577_1344239609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0" y="-18418"/>
            <a:ext cx="9162059" cy="68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060" y="1003744"/>
            <a:ext cx="4801425" cy="4832092"/>
          </a:xfrm>
          <a:prstGeom prst="rect">
            <a:avLst/>
          </a:prstGeom>
          <a:solidFill>
            <a:srgbClr val="969696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 </a:t>
            </a:r>
            <a:r>
              <a:rPr lang="uk-UA" sz="2800" dirty="0" err="1" smtClean="0"/>
              <a:t>творчіть</a:t>
            </a:r>
            <a:r>
              <a:rPr lang="uk-UA" sz="2800" dirty="0" smtClean="0"/>
              <a:t> Івана Драча вплинули: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/>
              <a:t>Праці Олександра Довженка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/>
              <a:t>Творчість раннього Павла Тичини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/>
              <a:t>Поети «Розстріляного відродження»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/>
              <a:t>Модерна європейська література.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800" dirty="0"/>
          </a:p>
        </p:txBody>
      </p:sp>
      <p:pic>
        <p:nvPicPr>
          <p:cNvPr id="3076" name="Picture 4" descr="Файл:Ivan Drach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65" y="562290"/>
            <a:ext cx="4152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miart.ru/forum/journal_uploads5/j186577_1343206949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6804248" cy="6863417"/>
          </a:xfrm>
          <a:prstGeom prst="rect">
            <a:avLst/>
          </a:prstGeom>
          <a:solidFill>
            <a:srgbClr val="FFFF99">
              <a:alpha val="4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Творчість Івана Драча можна поділити на три етапи:</a:t>
            </a:r>
          </a:p>
          <a:p>
            <a:pPr marL="342900" indent="-342900">
              <a:buAutoNum type="arabicPeriod"/>
            </a:pPr>
            <a:r>
              <a:rPr lang="uk-UA" sz="2400" b="1" dirty="0" smtClean="0"/>
              <a:t>Ранній</a:t>
            </a:r>
            <a:r>
              <a:rPr lang="uk-UA" sz="2400" dirty="0" smtClean="0"/>
              <a:t> (1961 – 1972), характеризується невтомними пошуками нових образів та експериментами з формою.  ( «Ніж у сонці» 1961р. , «Соняшник» 1962р., «Протуберанці серця» 1965р. , «Балади буднів» 1987 р. , «До джерел» 1972р.)</a:t>
            </a:r>
          </a:p>
          <a:p>
            <a:pPr marL="342900" indent="-342900">
              <a:buAutoNum type="arabicPeriod"/>
            </a:pPr>
            <a:r>
              <a:rPr lang="uk-UA" sz="2400" b="1" dirty="0" smtClean="0"/>
              <a:t>Мистецька самореалізація </a:t>
            </a:r>
            <a:r>
              <a:rPr lang="uk-UA" sz="2400" dirty="0" smtClean="0"/>
              <a:t>( 1973 – 1986 ), позначений образним та жанровим багатством, різноманіттям естетичних відкриттів, утвердженням на засадах немодерністського стилю. («Корінь і крона» 1974р., «Київське небо» 1976р., «Сонячний фенікс» 1978р., «Сонце і слово» 1979р., «Американський зошит» 1980 р., «Шабля хустина» 1981р., «Теліжинці» 1985 р.)</a:t>
            </a:r>
          </a:p>
          <a:p>
            <a:pPr marL="342900" indent="-342900">
              <a:buAutoNum type="arabicPeriod"/>
            </a:pPr>
            <a:r>
              <a:rPr lang="uk-UA" sz="2400" b="1" dirty="0" smtClean="0"/>
              <a:t>Зрілий</a:t>
            </a:r>
            <a:r>
              <a:rPr lang="uk-UA" sz="2400" dirty="0" smtClean="0"/>
              <a:t> ( з 1986 року до наших днів ). </a:t>
            </a:r>
            <a:endParaRPr lang="ru-RU" sz="2400" dirty="0"/>
          </a:p>
        </p:txBody>
      </p:sp>
      <p:pic>
        <p:nvPicPr>
          <p:cNvPr id="5" name="Picture 4" descr="http://library.franko.lviv.ua/bibl/photo_Gallery/Drach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74" y="35781"/>
            <a:ext cx="2442551" cy="4187229"/>
          </a:xfrm>
          <a:prstGeom prst="rect">
            <a:avLst/>
          </a:prstGeom>
          <a:solidFill>
            <a:srgbClr val="FFCC00"/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http://shkola.ostriv.in.ua/images/publications/4/3124/content/drach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62664"/>
            <a:ext cx="2609187" cy="40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|1.5|1.4|1.6|1.7|1.7|2.1|1.8|1.9|2.1|2.2|1.9|1.8|1.9|1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2|1.9|1.3|1.2|1.4|1.5|1.5|1.5|1.6|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9|3.5|2.1|1.9|3.5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</TotalTime>
  <Words>805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2013-03-17T18:51:01Z</dcterms:created>
  <dcterms:modified xsi:type="dcterms:W3CDTF">2015-04-01T19:18:49Z</dcterms:modified>
</cp:coreProperties>
</file>