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1" r:id="rId10"/>
    <p:sldId id="266" r:id="rId11"/>
    <p:sldId id="267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4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8" autoAdjust="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04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0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hotoshop\GoldenAutumn\GoldenAutumn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Photoshop\GoldenAutumn\GoldenAut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/>
          <a:lstStyle>
            <a:lvl1pPr>
              <a:defRPr b="1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Photoshop\GoldenAutumn\GoldenAutumnM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644008" cy="1143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8409" y="1700808"/>
            <a:ext cx="7886079" cy="4897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Photoshop\GoldenAutumn\04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4716016" cy="1143000"/>
          </a:xfrm>
        </p:spPr>
        <p:txBody>
          <a:bodyPr>
            <a:normAutofit/>
          </a:bodyPr>
          <a:lstStyle>
            <a:lvl1pPr>
              <a:defRPr sz="43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1115616" y="1484784"/>
            <a:ext cx="7416800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E:\Photoshop\GoldenAutumn\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85786" y="2214554"/>
            <a:ext cx="7772400" cy="1470025"/>
          </a:xfrm>
        </p:spPr>
        <p:txBody>
          <a:bodyPr/>
          <a:lstStyle/>
          <a:p>
            <a:pPr eaLnBrk="1" hangingPunct="1"/>
            <a:r>
              <a:rPr lang="uk-UA" dirty="0" smtClean="0"/>
              <a:t>Наталка-Полтавка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9136" y="4214818"/>
            <a:ext cx="6954864" cy="3357562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Виконали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Учениці </a:t>
            </a:r>
            <a:r>
              <a:rPr lang="uk-UA" dirty="0" err="1" smtClean="0"/>
              <a:t>9-ФМ</a:t>
            </a:r>
            <a:r>
              <a:rPr lang="uk-UA" dirty="0" smtClean="0"/>
              <a:t> класу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Сосєдка</a:t>
            </a:r>
            <a:r>
              <a:rPr lang="uk-UA" dirty="0" smtClean="0"/>
              <a:t> Катерина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Доценко</a:t>
            </a:r>
            <a:r>
              <a:rPr lang="uk-UA" dirty="0" smtClean="0"/>
              <a:t>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Образом </a:t>
            </a:r>
            <a:r>
              <a:rPr lang="uk-UA" dirty="0" err="1" smtClean="0">
                <a:latin typeface="Comic Sans MS" pitchFamily="66" charset="0"/>
              </a:rPr>
              <a:t>Терпилихи</a:t>
            </a:r>
            <a:r>
              <a:rPr lang="uk-UA" dirty="0" smtClean="0">
                <a:latin typeface="Comic Sans MS" pitchFamily="66" charset="0"/>
              </a:rPr>
              <a:t> Котляревський започаткував галерею постатей матері-селянки в українській літературі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143380"/>
            <a:ext cx="3628729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571984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1143000"/>
          </a:xfrm>
        </p:spPr>
        <p:txBody>
          <a:bodyPr/>
          <a:lstStyle/>
          <a:p>
            <a:r>
              <a:rPr lang="uk-UA" sz="4000" dirty="0" smtClean="0">
                <a:latin typeface="Comic Sans MS" pitchFamily="66" charset="0"/>
              </a:rPr>
              <a:t>Возний ( </a:t>
            </a:r>
            <a:r>
              <a:rPr lang="uk-UA" sz="4000" dirty="0" err="1" smtClean="0">
                <a:latin typeface="Comic Sans MS" pitchFamily="66" charset="0"/>
              </a:rPr>
              <a:t>Тетерваковський</a:t>
            </a:r>
            <a:r>
              <a:rPr lang="uk-UA" sz="4000" dirty="0" smtClean="0">
                <a:latin typeface="Comic Sans MS" pitchFamily="66" charset="0"/>
              </a:rPr>
              <a:t> ) – проста людина, хоч і, хизуючись, усіляко маскує своє походження та видає себе за </a:t>
            </a:r>
            <a:r>
              <a:rPr lang="uk-UA" sz="4000" dirty="0" err="1" smtClean="0">
                <a:latin typeface="Comic Sans MS" pitchFamily="66" charset="0"/>
              </a:rPr>
              <a:t>неабищо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00892" y="3384946"/>
            <a:ext cx="2341384" cy="347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3415853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000504"/>
            <a:ext cx="1281115" cy="264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5"/>
            <a:ext cx="8229600" cy="2428892"/>
          </a:xfrm>
        </p:spPr>
        <p:txBody>
          <a:bodyPr/>
          <a:lstStyle/>
          <a:p>
            <a:pPr algn="ctr">
              <a:buNone/>
            </a:pPr>
            <a:r>
              <a:rPr lang="uk-UA" sz="3600" b="1" dirty="0" smtClean="0">
                <a:latin typeface="Comic Sans MS" pitchFamily="66" charset="0"/>
              </a:rPr>
              <a:t>Просторікування возного про “ любов ”, яка все “ </a:t>
            </a:r>
            <a:r>
              <a:rPr lang="uk-UA" sz="3600" b="1" dirty="0" err="1" smtClean="0">
                <a:latin typeface="Comic Sans MS" pitchFamily="66" charset="0"/>
              </a:rPr>
              <a:t>ровняєть</a:t>
            </a:r>
            <a:r>
              <a:rPr lang="uk-UA" sz="3600" b="1" dirty="0" smtClean="0">
                <a:latin typeface="Comic Sans MS" pitchFamily="66" charset="0"/>
              </a:rPr>
              <a:t> ” – позірні, нещирі, побудовані на розрахунку.</a:t>
            </a:r>
            <a:endParaRPr lang="ru-RU" sz="3600" b="1" dirty="0"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3238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928934"/>
            <a:ext cx="2405551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3643314"/>
            <a:ext cx="2947988" cy="221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143000"/>
          </a:xfrm>
        </p:spPr>
        <p:txBody>
          <a:bodyPr/>
          <a:lstStyle/>
          <a:p>
            <a:pPr algn="r"/>
            <a:r>
              <a:rPr lang="uk-UA" dirty="0" smtClean="0">
                <a:latin typeface="Comic Sans MS" pitchFamily="66" charset="0"/>
              </a:rPr>
              <a:t>І.Котляревський стояв на тих філософських засадах життя, за якими сили добра повинні подолати сили зла.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500570"/>
            <a:ext cx="2805112" cy="213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408809"/>
            <a:ext cx="2690815" cy="244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Образ виборця </a:t>
            </a:r>
            <a:r>
              <a:rPr lang="uk-UA" dirty="0" err="1" smtClean="0">
                <a:latin typeface="Comic Sans MS" pitchFamily="66" charset="0"/>
              </a:rPr>
              <a:t>Макогоненка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latin typeface="Comic Sans MS" pitchFamily="66" charset="0"/>
              </a:rPr>
              <a:t>Шахрай меншого масштабу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00372"/>
            <a:ext cx="3571868" cy="348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06" y="2428868"/>
            <a:ext cx="3976694" cy="288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071538" y="1142984"/>
            <a:ext cx="7416800" cy="4968875"/>
          </a:xfrm>
        </p:spPr>
        <p:txBody>
          <a:bodyPr/>
          <a:lstStyle/>
          <a:p>
            <a:pPr algn="ctr">
              <a:buNone/>
            </a:pPr>
            <a:r>
              <a:rPr lang="uk-UA" sz="5400" dirty="0" smtClean="0">
                <a:latin typeface="Monotype Corsiva" pitchFamily="66" charset="0"/>
              </a:rPr>
              <a:t>Автор визначає, хто є хто ненав'язливо, щоб глядач сам домислював, здогадувався, замислювався над твором</a:t>
            </a:r>
            <a:r>
              <a:rPr lang="uk-UA" sz="3600" dirty="0" smtClean="0">
                <a:latin typeface="Monotype Corsiva" pitchFamily="66" charset="0"/>
              </a:rPr>
              <a:t>.  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214554"/>
            <a:ext cx="8229600" cy="1143000"/>
          </a:xfrm>
        </p:spPr>
        <p:txBody>
          <a:bodyPr/>
          <a:lstStyle/>
          <a:p>
            <a:r>
              <a:rPr lang="uk-UA" sz="7200" dirty="0" smtClean="0">
                <a:latin typeface="Monotype Corsiva" pitchFamily="66" charset="0"/>
              </a:rPr>
              <a:t>ДЯКУЄМО   ЗА УВАГУ!</a:t>
            </a:r>
            <a:endParaRPr lang="ru-RU" sz="7200" dirty="0">
              <a:latin typeface="Monotype Corsiva" pitchFamily="6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2547942" cy="236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2886060" y="1500174"/>
            <a:ext cx="6257940" cy="3840171"/>
          </a:xfrm>
        </p:spPr>
        <p:txBody>
          <a:bodyPr/>
          <a:lstStyle/>
          <a:p>
            <a:pPr algn="ctr" eaLnBrk="1" hangingPunct="1">
              <a:buNone/>
            </a:pPr>
            <a: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  <a:t>Основа твору – жива дійсність, тогочасне народне життя;</a:t>
            </a:r>
            <a:b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  <a:t>герої – простолюд.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24765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071942"/>
            <a:ext cx="3619502" cy="261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>
                <a:latin typeface="Comic Sans MS" pitchFamily="66" charset="0"/>
              </a:rPr>
              <a:t>Дві сюжетні лінії</a:t>
            </a:r>
            <a:endParaRPr lang="ru-RU" dirty="0" smtClean="0">
              <a:latin typeface="Comic Sans MS" pitchFamily="66" charset="0"/>
            </a:endParaRPr>
          </a:p>
        </p:txBody>
      </p:sp>
      <p:sp>
        <p:nvSpPr>
          <p:cNvPr id="10244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7758138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  <a:t>Наталка любить бідного парубка, на перешкоді до щастя закоханої пари стає соціальна нерівність;</a:t>
            </a:r>
          </a:p>
          <a:p>
            <a:pPr eaLnBrk="1" hangingPunct="1">
              <a:buNone/>
            </a:pPr>
            <a:endParaRPr lang="uk-UA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До Наталки сватається пан </a:t>
            </a: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возний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http://domivka.net/rozviazok_zadach_bud_iakoho_rivnia_z_fizyky_i_matematyky-3865/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131" y="4257349"/>
            <a:ext cx="3471869" cy="260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hotoshop\GoldenAutumn\GoldenAu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2411413" y="274638"/>
            <a:ext cx="6275387" cy="1143000"/>
          </a:xfrm>
        </p:spPr>
        <p:txBody>
          <a:bodyPr/>
          <a:lstStyle/>
          <a:p>
            <a:pPr eaLnBrk="1" hangingPunct="1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Образ Наталки</a:t>
            </a:r>
            <a:endParaRPr lang="ru-RU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268" name="Содержимое 2"/>
          <p:cNvSpPr>
            <a:spLocks noGrp="1"/>
          </p:cNvSpPr>
          <p:nvPr>
            <p:ph idx="1"/>
          </p:nvPr>
        </p:nvSpPr>
        <p:spPr>
          <a:xfrm>
            <a:off x="827088" y="1916113"/>
            <a:ext cx="7859712" cy="4210050"/>
          </a:xfrm>
        </p:spPr>
        <p:txBody>
          <a:bodyPr/>
          <a:lstStyle/>
          <a:p>
            <a:pPr eaLnBrk="1" hangingPunct="1"/>
            <a:r>
              <a:rPr lang="uk-UA" dirty="0" smtClean="0">
                <a:solidFill>
                  <a:schemeClr val="bg1"/>
                </a:solidFill>
              </a:rPr>
              <a:t>В розмові з паном возним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5" y="4419374"/>
            <a:ext cx="3643306" cy="243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428736"/>
            <a:ext cx="2547948" cy="254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2786058"/>
            <a:ext cx="3540676" cy="256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GoldenAu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357166"/>
            <a:ext cx="3857652" cy="45259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В розмові з матір'ю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071678"/>
            <a:ext cx="236926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142984"/>
            <a:ext cx="3733316" cy="272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929066"/>
            <a:ext cx="4091229" cy="27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GoldenAutumn\GoldenAu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3116"/>
            <a:ext cx="7543824" cy="3983047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Образ Наталки – втілення жіночого типу українки, у його найкращих якостях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42852"/>
            <a:ext cx="2366959" cy="188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786190"/>
            <a:ext cx="3429003" cy="25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429000"/>
            <a:ext cx="2839612" cy="205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Образ Петра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87971" y="857232"/>
            <a:ext cx="2456029" cy="374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928802"/>
            <a:ext cx="3223815" cy="21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 bwMode="auto">
          <a:xfrm>
            <a:off x="285720" y="1393017"/>
            <a:ext cx="2500330" cy="375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357694"/>
            <a:ext cx="3143247" cy="209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928670"/>
            <a:ext cx="7300938" cy="4525963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atin typeface="Comic Sans MS" pitchFamily="66" charset="0"/>
              </a:rPr>
              <a:t>Петро – носій кращий рис народного характеру: самовідданий у почутті, щирий, чесний.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3686175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714620"/>
            <a:ext cx="3071834" cy="219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Photoshop\GoldenAutumn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Антитеза образу Петра – образ Миколи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29058" y="4143380"/>
            <a:ext cx="4686373" cy="229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143380"/>
            <a:ext cx="2928958" cy="19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1643050"/>
            <a:ext cx="5309537" cy="236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enni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Osenniy</Template>
  <TotalTime>109</TotalTime>
  <Words>192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Osenniy</vt:lpstr>
      <vt:lpstr>Наталка-Полтавка</vt:lpstr>
      <vt:lpstr>Слайд 2</vt:lpstr>
      <vt:lpstr>Дві сюжетні лінії</vt:lpstr>
      <vt:lpstr>Образ Наталки</vt:lpstr>
      <vt:lpstr>Слайд 5</vt:lpstr>
      <vt:lpstr>Слайд 6</vt:lpstr>
      <vt:lpstr>Образ Петра</vt:lpstr>
      <vt:lpstr>Слайд 8</vt:lpstr>
      <vt:lpstr>Антитеза образу Петра – образ Миколи</vt:lpstr>
      <vt:lpstr>Образом Терпилихи Котляревський започаткував галерею постатей матері-селянки в українській літературі</vt:lpstr>
      <vt:lpstr>Возний ( Тетерваковський ) – проста людина, хоч і, хизуючись, усіляко маскує своє походження та видає себе за неабищо</vt:lpstr>
      <vt:lpstr>Слайд 12</vt:lpstr>
      <vt:lpstr>І.Котляревський стояв на тих філософських засадах життя, за якими сили добра повинні подолати сили зла.</vt:lpstr>
      <vt:lpstr>Образ виборця Макогоненка</vt:lpstr>
      <vt:lpstr>Слайд 15</vt:lpstr>
      <vt:lpstr>ДЯКУЄМО   ЗА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Наталка-Полтавка</dc:title>
  <dc:subject>Шаблон для презентаций PowerPoint</dc:subject>
  <dc:creator>1</dc:creator>
  <dc:description>Презентации по культуре и искусству, шаблоны PowerPoint http://freeppt.ru/</dc:description>
  <cp:lastModifiedBy>COMP</cp:lastModifiedBy>
  <cp:revision>12</cp:revision>
  <dcterms:created xsi:type="dcterms:W3CDTF">2012-12-04T14:54:01Z</dcterms:created>
  <dcterms:modified xsi:type="dcterms:W3CDTF">2013-01-17T06:44:58Z</dcterms:modified>
</cp:coreProperties>
</file>