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DC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6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87F7-82D3-469B-A916-38E13B8850AC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13FF-A800-4B0D-BF3C-BD792A544E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87F7-82D3-469B-A916-38E13B8850AC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13FF-A800-4B0D-BF3C-BD792A544E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87F7-82D3-469B-A916-38E13B8850AC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13FF-A800-4B0D-BF3C-BD792A544E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87F7-82D3-469B-A916-38E13B8850AC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13FF-A800-4B0D-BF3C-BD792A544E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87F7-82D3-469B-A916-38E13B8850AC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13FF-A800-4B0D-BF3C-BD792A544E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87F7-82D3-469B-A916-38E13B8850AC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13FF-A800-4B0D-BF3C-BD792A544E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87F7-82D3-469B-A916-38E13B8850AC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13FF-A800-4B0D-BF3C-BD792A544E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87F7-82D3-469B-A916-38E13B8850AC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13FF-A800-4B0D-BF3C-BD792A544E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87F7-82D3-469B-A916-38E13B8850AC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13FF-A800-4B0D-BF3C-BD792A544E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87F7-82D3-469B-A916-38E13B8850AC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13FF-A800-4B0D-BF3C-BD792A544E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87F7-82D3-469B-A916-38E13B8850AC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13FF-A800-4B0D-BF3C-BD792A544E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EDCC4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687F7-82D3-469B-A916-38E13B8850AC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E13FF-A800-4B0D-BF3C-BD792A544E7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4810" y="1285860"/>
            <a:ext cx="4572032" cy="3571900"/>
          </a:xfrm>
        </p:spPr>
        <p:txBody>
          <a:bodyPr>
            <a:normAutofit/>
          </a:bodyPr>
          <a:lstStyle/>
          <a:p>
            <a:r>
              <a:rPr lang="uk-UA" b="1" i="1" dirty="0"/>
              <a:t>Куліш Пантелеймон </a:t>
            </a:r>
            <a:r>
              <a:rPr lang="uk-UA" b="1" i="1" dirty="0" smtClean="0"/>
              <a:t>Олександрович</a:t>
            </a:r>
            <a:endParaRPr lang="ru-RU" b="1" i="1" dirty="0"/>
          </a:p>
        </p:txBody>
      </p:sp>
      <p:pic>
        <p:nvPicPr>
          <p:cNvPr id="1026" name="Picture 2" descr="http://www.ukrlitzno.com.ua/wp-content/uploads/2010/10/%D0%9F%D0%B0%D0%BD%D1%82%D0%B5%D0%BB%D0%B5%D0%B9%D0%BC%D0%BE%D0%BD-%D0%9A%D1%83%D0%BB%D1%96%D1%88-1819%E2%80%941897.-%D0%91%D1%96%D0%BE%D0%B3%D1%80%D0%B0%D1%84%D1%96%D1%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56418"/>
            <a:ext cx="4071966" cy="62301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1840-ві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86126"/>
            <a:ext cx="9144000" cy="34718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err="1"/>
              <a:t>Письменник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протекції</a:t>
            </a:r>
            <a:r>
              <a:rPr lang="ru-RU" dirty="0"/>
              <a:t> </a:t>
            </a:r>
            <a:r>
              <a:rPr lang="ru-RU" dirty="0" err="1"/>
              <a:t>інспектора</a:t>
            </a:r>
            <a:r>
              <a:rPr lang="ru-RU" dirty="0"/>
              <a:t> </a:t>
            </a:r>
            <a:r>
              <a:rPr lang="ru-RU" dirty="0" err="1"/>
              <a:t>шкіл</a:t>
            </a:r>
            <a:r>
              <a:rPr lang="ru-RU" dirty="0"/>
              <a:t> М. Юзефовича </a:t>
            </a:r>
            <a:r>
              <a:rPr lang="ru-RU" dirty="0" err="1"/>
              <a:t>дістав</a:t>
            </a:r>
            <a:r>
              <a:rPr lang="ru-RU" dirty="0"/>
              <a:t> посаду </a:t>
            </a:r>
            <a:r>
              <a:rPr lang="ru-RU" dirty="0" err="1"/>
              <a:t>викладача</a:t>
            </a:r>
            <a:r>
              <a:rPr lang="ru-RU" dirty="0"/>
              <a:t> в </a:t>
            </a:r>
            <a:r>
              <a:rPr lang="ru-RU" dirty="0" err="1"/>
              <a:t>Луцькому</a:t>
            </a:r>
            <a:r>
              <a:rPr lang="ru-RU" dirty="0"/>
              <a:t> </a:t>
            </a:r>
            <a:r>
              <a:rPr lang="ru-RU" dirty="0" err="1"/>
              <a:t>дворянському</a:t>
            </a:r>
            <a:r>
              <a:rPr lang="ru-RU" dirty="0"/>
              <a:t> </a:t>
            </a:r>
            <a:r>
              <a:rPr lang="ru-RU" dirty="0" err="1"/>
              <a:t>училищі</a:t>
            </a:r>
            <a:r>
              <a:rPr lang="ru-RU" dirty="0"/>
              <a:t>. В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пише</a:t>
            </a:r>
            <a:r>
              <a:rPr lang="ru-RU" dirty="0"/>
              <a:t> </a:t>
            </a:r>
            <a:r>
              <a:rPr lang="ru-RU" dirty="0" err="1"/>
              <a:t>російською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 </a:t>
            </a:r>
            <a:r>
              <a:rPr lang="ru-RU" dirty="0" err="1"/>
              <a:t>історичний</a:t>
            </a:r>
            <a:r>
              <a:rPr lang="ru-RU" dirty="0"/>
              <a:t> роман «Михайло </a:t>
            </a:r>
            <a:r>
              <a:rPr lang="ru-RU" dirty="0" err="1"/>
              <a:t>Чарнышенко</a:t>
            </a:r>
            <a:r>
              <a:rPr lang="ru-RU" dirty="0"/>
              <a:t>…», </a:t>
            </a:r>
            <a:r>
              <a:rPr lang="ru-RU" dirty="0" err="1"/>
              <a:t>віршовану</a:t>
            </a:r>
            <a:r>
              <a:rPr lang="ru-RU" dirty="0"/>
              <a:t> </a:t>
            </a:r>
            <a:r>
              <a:rPr lang="ru-RU" dirty="0" err="1"/>
              <a:t>історичну</a:t>
            </a:r>
            <a:r>
              <a:rPr lang="ru-RU" dirty="0"/>
              <a:t> </a:t>
            </a:r>
            <a:r>
              <a:rPr lang="ru-RU" dirty="0" err="1"/>
              <a:t>хроніку</a:t>
            </a:r>
            <a:r>
              <a:rPr lang="ru-RU" dirty="0"/>
              <a:t> «</a:t>
            </a:r>
            <a:r>
              <a:rPr lang="ru-RU" dirty="0" err="1"/>
              <a:t>Україна</a:t>
            </a:r>
            <a:r>
              <a:rPr lang="ru-RU" dirty="0"/>
              <a:t>»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оповідання-ідилію</a:t>
            </a:r>
            <a:r>
              <a:rPr lang="ru-RU" dirty="0"/>
              <a:t> «</a:t>
            </a:r>
            <a:r>
              <a:rPr lang="ru-RU" dirty="0" err="1"/>
              <a:t>Орися</a:t>
            </a:r>
            <a:r>
              <a:rPr lang="ru-RU" dirty="0"/>
              <a:t>».</a:t>
            </a:r>
          </a:p>
        </p:txBody>
      </p:sp>
      <p:pic>
        <p:nvPicPr>
          <p:cNvPr id="19458" name="Picture 2" descr="http://www.lbmk.lutsk.ua/-/media/image/l/u/overlay-lutsklesik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000108"/>
            <a:ext cx="3929090" cy="2429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457168"/>
            <a:ext cx="6972288" cy="64008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працював</a:t>
            </a:r>
            <a:r>
              <a:rPr lang="ru-RU" dirty="0"/>
              <a:t> у </a:t>
            </a:r>
            <a:r>
              <a:rPr lang="ru-RU" dirty="0" err="1" smtClean="0"/>
              <a:t>Києві</a:t>
            </a:r>
            <a:r>
              <a:rPr lang="ru-RU" dirty="0" smtClean="0"/>
              <a:t>, </a:t>
            </a:r>
            <a:r>
              <a:rPr lang="ru-RU" dirty="0" err="1"/>
              <a:t>у</a:t>
            </a:r>
            <a:r>
              <a:rPr lang="ru-RU" dirty="0"/>
              <a:t> </a:t>
            </a:r>
            <a:r>
              <a:rPr lang="ru-RU" dirty="0" err="1"/>
              <a:t>Рівному</a:t>
            </a:r>
            <a:r>
              <a:rPr lang="ru-RU" dirty="0"/>
              <a:t>, а коли журнал «Современник» почав </a:t>
            </a:r>
            <a:r>
              <a:rPr lang="ru-RU" dirty="0" err="1"/>
              <a:t>друкувати</a:t>
            </a:r>
            <a:r>
              <a:rPr lang="ru-RU" dirty="0"/>
              <a:t> в1845 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розділи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славетного</a:t>
            </a:r>
            <a:r>
              <a:rPr lang="ru-RU" dirty="0"/>
              <a:t> роману «</a:t>
            </a:r>
            <a:r>
              <a:rPr lang="ru-RU" dirty="0" err="1"/>
              <a:t>Чорна</a:t>
            </a:r>
            <a:r>
              <a:rPr lang="ru-RU" dirty="0"/>
              <a:t> рада», ректор </a:t>
            </a:r>
            <a:r>
              <a:rPr lang="ru-RU" dirty="0" err="1"/>
              <a:t>Петербурзького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 П. </a:t>
            </a:r>
            <a:r>
              <a:rPr lang="ru-RU" dirty="0" err="1"/>
              <a:t>Плетньов</a:t>
            </a:r>
            <a:r>
              <a:rPr lang="ru-RU" dirty="0"/>
              <a:t> (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редактор «Современника») запросив </a:t>
            </a:r>
            <a:r>
              <a:rPr lang="ru-RU" dirty="0" err="1"/>
              <a:t>його</a:t>
            </a:r>
            <a:r>
              <a:rPr lang="ru-RU" dirty="0"/>
              <a:t> до </a:t>
            </a:r>
            <a:r>
              <a:rPr lang="ru-RU" dirty="0" err="1"/>
              <a:t>столиці</a:t>
            </a:r>
            <a:r>
              <a:rPr lang="ru-RU" dirty="0"/>
              <a:t> </a:t>
            </a:r>
            <a:r>
              <a:rPr lang="ru-RU" dirty="0" err="1"/>
              <a:t>Російської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 на посаду старшого </a:t>
            </a:r>
            <a:r>
              <a:rPr lang="ru-RU" dirty="0" err="1"/>
              <a:t>вчителя</a:t>
            </a:r>
            <a:r>
              <a:rPr lang="ru-RU" dirty="0"/>
              <a:t> </a:t>
            </a:r>
            <a:r>
              <a:rPr lang="ru-RU" dirty="0" err="1"/>
              <a:t>гімназії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лектора </a:t>
            </a:r>
            <a:r>
              <a:rPr lang="ru-RU" dirty="0" err="1"/>
              <a:t>російської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для </a:t>
            </a:r>
            <a:r>
              <a:rPr lang="ru-RU" dirty="0" err="1"/>
              <a:t>іноземних</a:t>
            </a:r>
            <a:r>
              <a:rPr lang="ru-RU" dirty="0"/>
              <a:t> </a:t>
            </a:r>
            <a:r>
              <a:rPr lang="ru-RU" dirty="0" err="1"/>
              <a:t>слухачів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.</a:t>
            </a:r>
          </a:p>
        </p:txBody>
      </p:sp>
      <p:pic>
        <p:nvPicPr>
          <p:cNvPr id="18434" name="Picture 2" descr="http://upload.wikimedia.org/wikipedia/commons/thumb/a/a2/Sovremennik.jpg/220px-Sovremen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2095500" cy="3305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143668" cy="664371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Через </a:t>
            </a:r>
            <a:r>
              <a:rPr lang="ru-RU" dirty="0"/>
              <a:t>два роки </a:t>
            </a:r>
            <a:r>
              <a:rPr lang="ru-RU" dirty="0" err="1"/>
              <a:t>Петербурзька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наук за </a:t>
            </a:r>
            <a:r>
              <a:rPr lang="ru-RU" dirty="0" err="1"/>
              <a:t>рекомендацією</a:t>
            </a:r>
            <a:r>
              <a:rPr lang="ru-RU" dirty="0"/>
              <a:t> направила </a:t>
            </a:r>
            <a:r>
              <a:rPr lang="ru-RU" dirty="0" err="1"/>
              <a:t>Куліша</a:t>
            </a:r>
            <a:r>
              <a:rPr lang="ru-RU" dirty="0"/>
              <a:t> у </a:t>
            </a:r>
            <a:r>
              <a:rPr lang="ru-RU" dirty="0" err="1"/>
              <a:t>відрядження</a:t>
            </a:r>
            <a:r>
              <a:rPr lang="ru-RU" dirty="0"/>
              <a:t> в </a:t>
            </a:r>
            <a:r>
              <a:rPr lang="ru-RU" dirty="0" err="1"/>
              <a:t>Західну</a:t>
            </a:r>
            <a:r>
              <a:rPr lang="ru-RU" dirty="0"/>
              <a:t> </a:t>
            </a:r>
            <a:r>
              <a:rPr lang="ru-RU" dirty="0" err="1"/>
              <a:t>Європу</a:t>
            </a:r>
            <a:r>
              <a:rPr lang="ru-RU" dirty="0"/>
              <a:t> для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слов'янських</a:t>
            </a:r>
            <a:r>
              <a:rPr lang="ru-RU" dirty="0"/>
              <a:t> </a:t>
            </a:r>
            <a:r>
              <a:rPr lang="ru-RU" dirty="0" err="1"/>
              <a:t>мов</a:t>
            </a:r>
            <a:r>
              <a:rPr lang="ru-RU" dirty="0"/>
              <a:t>, </a:t>
            </a:r>
            <a:r>
              <a:rPr lang="ru-RU" dirty="0" err="1"/>
              <a:t>історії</a:t>
            </a:r>
            <a:r>
              <a:rPr lang="ru-RU" dirty="0"/>
              <a:t>, </a:t>
            </a:r>
            <a:r>
              <a:rPr lang="ru-RU" dirty="0" err="1"/>
              <a:t>культури</a:t>
            </a:r>
            <a:r>
              <a:rPr lang="ru-RU" dirty="0"/>
              <a:t> та </a:t>
            </a:r>
            <a:r>
              <a:rPr lang="ru-RU" dirty="0" err="1"/>
              <a:t>мистецтва</a:t>
            </a:r>
            <a:r>
              <a:rPr lang="ru-RU" dirty="0"/>
              <a:t>, </a:t>
            </a:r>
            <a:r>
              <a:rPr lang="ru-RU" dirty="0" err="1"/>
              <a:t>куди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вирушив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вісімнадцятирічною</a:t>
            </a:r>
            <a:r>
              <a:rPr lang="ru-RU" dirty="0"/>
              <a:t> дружиною </a:t>
            </a:r>
            <a:r>
              <a:rPr lang="ru-RU" dirty="0" err="1"/>
              <a:t>Олександрою</a:t>
            </a:r>
            <a:r>
              <a:rPr lang="ru-RU" dirty="0"/>
              <a:t> </a:t>
            </a:r>
            <a:r>
              <a:rPr lang="ru-RU" dirty="0" err="1"/>
              <a:t>Михайлівною</a:t>
            </a:r>
            <a:r>
              <a:rPr lang="ru-RU" dirty="0"/>
              <a:t> </a:t>
            </a:r>
            <a:r>
              <a:rPr lang="ru-RU" dirty="0" err="1"/>
              <a:t>Білозерською</a:t>
            </a:r>
            <a:r>
              <a:rPr lang="ru-RU" dirty="0"/>
              <a:t>,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побрався</a:t>
            </a:r>
            <a:r>
              <a:rPr lang="ru-RU" dirty="0"/>
              <a:t> 22 </a:t>
            </a:r>
            <a:r>
              <a:rPr lang="ru-RU" dirty="0" err="1"/>
              <a:t>січня</a:t>
            </a:r>
            <a:r>
              <a:rPr lang="ru-RU" dirty="0"/>
              <a:t> 1847 року. Боярином на </a:t>
            </a:r>
            <a:r>
              <a:rPr lang="ru-RU" dirty="0" err="1"/>
              <a:t>весіллі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співучий</a:t>
            </a:r>
            <a:r>
              <a:rPr lang="ru-RU" dirty="0"/>
              <a:t>, </a:t>
            </a:r>
            <a:r>
              <a:rPr lang="ru-RU" dirty="0" err="1"/>
              <a:t>дотепний</a:t>
            </a:r>
            <a:r>
              <a:rPr lang="ru-RU" dirty="0"/>
              <a:t>, веселий друг </a:t>
            </a:r>
            <a:r>
              <a:rPr lang="ru-RU" dirty="0" err="1"/>
              <a:t>Пантелеймона</a:t>
            </a:r>
            <a:r>
              <a:rPr lang="ru-RU" dirty="0"/>
              <a:t> — Тарас Шевченко.</a:t>
            </a:r>
          </a:p>
        </p:txBody>
      </p:sp>
      <p:pic>
        <p:nvPicPr>
          <p:cNvPr id="17410" name="Picture 2" descr="http://odb.te.ua/userfiles/Barvinok_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928670"/>
            <a:ext cx="2830492" cy="3705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err="1"/>
              <a:t>Арешт</a:t>
            </a:r>
            <a:r>
              <a:rPr lang="ru-RU" b="1" dirty="0"/>
              <a:t>, </a:t>
            </a:r>
            <a:r>
              <a:rPr lang="ru-RU" b="1" dirty="0" err="1"/>
              <a:t>ув'язнення</a:t>
            </a:r>
            <a:r>
              <a:rPr lang="ru-RU" b="1" dirty="0"/>
              <a:t> </a:t>
            </a:r>
            <a:r>
              <a:rPr lang="ru-RU" b="1" dirty="0" err="1"/>
              <a:t>й</a:t>
            </a:r>
            <a:r>
              <a:rPr lang="ru-RU" b="1" dirty="0"/>
              <a:t> </a:t>
            </a:r>
            <a:r>
              <a:rPr lang="ru-RU" b="1" dirty="0" err="1" smtClean="0"/>
              <a:t>заслання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У</a:t>
            </a:r>
            <a:r>
              <a:rPr lang="ru-RU" dirty="0"/>
              <a:t> </a:t>
            </a:r>
            <a:r>
              <a:rPr lang="ru-RU" dirty="0" err="1"/>
              <a:t>Варшаві</a:t>
            </a:r>
            <a:r>
              <a:rPr lang="ru-RU" dirty="0"/>
              <a:t> </a:t>
            </a:r>
            <a:r>
              <a:rPr lang="ru-RU" dirty="0" err="1"/>
              <a:t>Куліша</a:t>
            </a:r>
            <a:r>
              <a:rPr lang="ru-RU" dirty="0"/>
              <a:t> як члена </a:t>
            </a:r>
            <a:r>
              <a:rPr lang="ru-RU" dirty="0" err="1"/>
              <a:t>Кирило-Мефодіївського</a:t>
            </a:r>
            <a:r>
              <a:rPr lang="ru-RU" dirty="0"/>
              <a:t> </a:t>
            </a:r>
            <a:r>
              <a:rPr lang="ru-RU" dirty="0" err="1"/>
              <a:t>товариства</a:t>
            </a:r>
            <a:r>
              <a:rPr lang="ru-RU" dirty="0"/>
              <a:t> </a:t>
            </a:r>
            <a:r>
              <a:rPr lang="ru-RU" dirty="0" err="1"/>
              <a:t>заарештували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повернули до Санкт-Петербурга, де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три </a:t>
            </a:r>
            <a:r>
              <a:rPr lang="ru-RU" dirty="0" err="1"/>
              <a:t>місяці</a:t>
            </a:r>
            <a:r>
              <a:rPr lang="ru-RU" dirty="0"/>
              <a:t> </a:t>
            </a:r>
            <a:r>
              <a:rPr lang="ru-RU" dirty="0" err="1"/>
              <a:t>допитували</a:t>
            </a:r>
            <a:r>
              <a:rPr lang="ru-RU" dirty="0"/>
              <a:t> у III </a:t>
            </a:r>
            <a:r>
              <a:rPr lang="ru-RU" dirty="0" err="1"/>
              <a:t>відділі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довести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приналежність</a:t>
            </a:r>
            <a:r>
              <a:rPr lang="ru-RU" dirty="0"/>
              <a:t> до </a:t>
            </a:r>
            <a:r>
              <a:rPr lang="ru-RU" dirty="0" err="1"/>
              <a:t>таємної</a:t>
            </a:r>
            <a:r>
              <a:rPr lang="ru-RU" dirty="0"/>
              <a:t> </a:t>
            </a:r>
            <a:r>
              <a:rPr lang="ru-RU" dirty="0" err="1"/>
              <a:t>антикріпацької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не </a:t>
            </a:r>
            <a:r>
              <a:rPr lang="ru-RU" dirty="0" err="1"/>
              <a:t>змогли</a:t>
            </a:r>
            <a:r>
              <a:rPr lang="ru-RU" dirty="0"/>
              <a:t>.</a:t>
            </a:r>
          </a:p>
        </p:txBody>
      </p:sp>
      <p:pic>
        <p:nvPicPr>
          <p:cNvPr id="16386" name="Picture 2" descr="http://fs140.www.ex.ua/show/16305916/16305916.jpg?1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39834">
            <a:off x="2201383" y="4180301"/>
            <a:ext cx="1644694" cy="2540769"/>
          </a:xfrm>
          <a:prstGeom prst="rect">
            <a:avLst/>
          </a:prstGeom>
          <a:noFill/>
        </p:spPr>
      </p:pic>
      <p:pic>
        <p:nvPicPr>
          <p:cNvPr id="16388" name="Picture 4" descr="http://school.xvatit.com/images/a/ac/IstUkr9-povni22-kiril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143380"/>
            <a:ext cx="1714511" cy="2632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572560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err="1" smtClean="0"/>
              <a:t>Жандармерія</a:t>
            </a:r>
            <a:r>
              <a:rPr lang="ru-RU" dirty="0"/>
              <a:t> </a:t>
            </a:r>
            <a:r>
              <a:rPr lang="ru-RU" dirty="0" err="1"/>
              <a:t>вирішила</a:t>
            </a:r>
            <a:r>
              <a:rPr lang="ru-RU" dirty="0"/>
              <a:t>: </a:t>
            </a:r>
            <a:endParaRPr lang="ru-RU" dirty="0" smtClean="0"/>
          </a:p>
          <a:p>
            <a:pPr algn="ctr">
              <a:buNone/>
            </a:pPr>
            <a:r>
              <a:rPr lang="ru-RU" dirty="0"/>
              <a:t>	</a:t>
            </a:r>
            <a:r>
              <a:rPr lang="ru-RU" i="1" dirty="0" smtClean="0">
                <a:latin typeface="Arno Pro Display" pitchFamily="18" charset="0"/>
              </a:rPr>
              <a:t>«</a:t>
            </a:r>
            <a:r>
              <a:rPr lang="ru-RU" i="1" dirty="0">
                <a:latin typeface="Arno Pro Display" pitchFamily="18" charset="0"/>
              </a:rPr>
              <a:t>Учителя 5-ої </a:t>
            </a:r>
            <a:r>
              <a:rPr lang="ru-RU" i="1" dirty="0" err="1">
                <a:latin typeface="Arno Pro Display" pitchFamily="18" charset="0"/>
              </a:rPr>
              <a:t>С.-Петербурзької</a:t>
            </a:r>
            <a:r>
              <a:rPr lang="ru-RU" i="1" dirty="0">
                <a:latin typeface="Arno Pro Display" pitchFamily="18" charset="0"/>
              </a:rPr>
              <a:t> </a:t>
            </a:r>
            <a:r>
              <a:rPr lang="ru-RU" i="1" dirty="0" err="1">
                <a:latin typeface="Arno Pro Display" pitchFamily="18" charset="0"/>
              </a:rPr>
              <a:t>гімназії</a:t>
            </a:r>
            <a:r>
              <a:rPr lang="ru-RU" i="1" dirty="0">
                <a:latin typeface="Arno Pro Display" pitchFamily="18" charset="0"/>
              </a:rPr>
              <a:t> 9-го </a:t>
            </a:r>
            <a:r>
              <a:rPr lang="ru-RU" i="1" dirty="0" err="1">
                <a:latin typeface="Arno Pro Display" pitchFamily="18" charset="0"/>
              </a:rPr>
              <a:t>класу</a:t>
            </a:r>
            <a:r>
              <a:rPr lang="ru-RU" i="1" dirty="0">
                <a:latin typeface="Arno Pro Display" pitchFamily="18" charset="0"/>
              </a:rPr>
              <a:t> </a:t>
            </a:r>
            <a:r>
              <a:rPr lang="ru-RU" i="1" dirty="0" err="1">
                <a:latin typeface="Arno Pro Display" pitchFamily="18" charset="0"/>
              </a:rPr>
              <a:t>Куліша</a:t>
            </a:r>
            <a:r>
              <a:rPr lang="ru-RU" i="1" dirty="0">
                <a:latin typeface="Arno Pro Display" pitchFamily="18" charset="0"/>
              </a:rPr>
              <a:t>, </a:t>
            </a:r>
            <a:r>
              <a:rPr lang="ru-RU" i="1" dirty="0" err="1">
                <a:latin typeface="Arno Pro Display" pitchFamily="18" charset="0"/>
              </a:rPr>
              <a:t>який</a:t>
            </a:r>
            <a:r>
              <a:rPr lang="ru-RU" i="1" dirty="0">
                <a:latin typeface="Arno Pro Display" pitchFamily="18" charset="0"/>
              </a:rPr>
              <a:t> </a:t>
            </a:r>
            <a:r>
              <a:rPr lang="ru-RU" i="1" dirty="0" err="1">
                <a:latin typeface="Arno Pro Display" pitchFamily="18" charset="0"/>
              </a:rPr>
              <a:t>хоча</a:t>
            </a:r>
            <a:r>
              <a:rPr lang="ru-RU" i="1" dirty="0">
                <a:latin typeface="Arno Pro Display" pitchFamily="18" charset="0"/>
              </a:rPr>
              <a:t> </a:t>
            </a:r>
            <a:r>
              <a:rPr lang="ru-RU" i="1" dirty="0" err="1">
                <a:latin typeface="Arno Pro Display" pitchFamily="18" charset="0"/>
              </a:rPr>
              <a:t>й</a:t>
            </a:r>
            <a:r>
              <a:rPr lang="ru-RU" i="1" dirty="0">
                <a:latin typeface="Arno Pro Display" pitchFamily="18" charset="0"/>
              </a:rPr>
              <a:t> не належав до </a:t>
            </a:r>
            <a:r>
              <a:rPr lang="ru-RU" i="1" dirty="0" err="1">
                <a:latin typeface="Arno Pro Display" pitchFamily="18" charset="0"/>
              </a:rPr>
              <a:t>цього</a:t>
            </a:r>
            <a:r>
              <a:rPr lang="ru-RU" i="1" dirty="0">
                <a:latin typeface="Arno Pro Display" pitchFamily="18" charset="0"/>
              </a:rPr>
              <a:t> </a:t>
            </a:r>
            <a:r>
              <a:rPr lang="ru-RU" i="1" dirty="0" err="1">
                <a:latin typeface="Arno Pro Display" pitchFamily="18" charset="0"/>
              </a:rPr>
              <a:t>товариства</a:t>
            </a:r>
            <a:r>
              <a:rPr lang="ru-RU" i="1" dirty="0">
                <a:latin typeface="Arno Pro Display" pitchFamily="18" charset="0"/>
              </a:rPr>
              <a:t>, </a:t>
            </a:r>
            <a:r>
              <a:rPr lang="ru-RU" i="1" dirty="0" err="1">
                <a:latin typeface="Arno Pro Display" pitchFamily="18" charset="0"/>
              </a:rPr>
              <a:t>але</a:t>
            </a:r>
            <a:r>
              <a:rPr lang="ru-RU" i="1" dirty="0">
                <a:latin typeface="Arno Pro Display" pitchFamily="18" charset="0"/>
              </a:rPr>
              <a:t> </a:t>
            </a:r>
            <a:r>
              <a:rPr lang="ru-RU" i="1" dirty="0" err="1">
                <a:latin typeface="Arno Pro Display" pitchFamily="18" charset="0"/>
              </a:rPr>
              <a:t>був</a:t>
            </a:r>
            <a:r>
              <a:rPr lang="ru-RU" i="1" dirty="0">
                <a:latin typeface="Arno Pro Display" pitchFamily="18" charset="0"/>
              </a:rPr>
              <a:t> у </a:t>
            </a:r>
            <a:r>
              <a:rPr lang="ru-RU" i="1" dirty="0" err="1">
                <a:latin typeface="Arno Pro Display" pitchFamily="18" charset="0"/>
              </a:rPr>
              <a:t>дружніх</a:t>
            </a:r>
            <a:r>
              <a:rPr lang="ru-RU" i="1" dirty="0">
                <a:latin typeface="Arno Pro Display" pitchFamily="18" charset="0"/>
              </a:rPr>
              <a:t> </a:t>
            </a:r>
            <a:r>
              <a:rPr lang="ru-RU" i="1" dirty="0" err="1">
                <a:latin typeface="Arno Pro Display" pitchFamily="18" charset="0"/>
              </a:rPr>
              <a:t>зв'язках</a:t>
            </a:r>
            <a:r>
              <a:rPr lang="ru-RU" i="1" dirty="0">
                <a:latin typeface="Arno Pro Display" pitchFamily="18" charset="0"/>
              </a:rPr>
              <a:t> </a:t>
            </a:r>
            <a:r>
              <a:rPr lang="ru-RU" i="1" dirty="0" err="1">
                <a:latin typeface="Arno Pro Display" pitchFamily="18" charset="0"/>
              </a:rPr>
              <a:t>із</a:t>
            </a:r>
            <a:r>
              <a:rPr lang="ru-RU" i="1" dirty="0">
                <a:latin typeface="Arno Pro Display" pitchFamily="18" charset="0"/>
              </a:rPr>
              <a:t> </a:t>
            </a:r>
            <a:r>
              <a:rPr lang="ru-RU" i="1" dirty="0" err="1">
                <a:latin typeface="Arno Pro Display" pitchFamily="18" charset="0"/>
              </a:rPr>
              <a:t>усіма</a:t>
            </a:r>
            <a:r>
              <a:rPr lang="ru-RU" i="1" dirty="0">
                <a:latin typeface="Arno Pro Display" pitchFamily="18" charset="0"/>
              </a:rPr>
              <a:t> </a:t>
            </a:r>
            <a:r>
              <a:rPr lang="ru-RU" i="1" dirty="0" err="1">
                <a:latin typeface="Arno Pro Display" pitchFamily="18" charset="0"/>
              </a:rPr>
              <a:t>його</a:t>
            </a:r>
            <a:r>
              <a:rPr lang="ru-RU" i="1" dirty="0">
                <a:latin typeface="Arno Pro Display" pitchFamily="18" charset="0"/>
              </a:rPr>
              <a:t> </a:t>
            </a:r>
            <a:r>
              <a:rPr lang="ru-RU" i="1" dirty="0" err="1">
                <a:latin typeface="Arno Pro Display" pitchFamily="18" charset="0"/>
              </a:rPr>
              <a:t>учасниками</a:t>
            </a:r>
            <a:r>
              <a:rPr lang="ru-RU" i="1" dirty="0">
                <a:latin typeface="Arno Pro Display" pitchFamily="18" charset="0"/>
              </a:rPr>
              <a:t> </a:t>
            </a:r>
            <a:r>
              <a:rPr lang="ru-RU" i="1" dirty="0" err="1">
                <a:latin typeface="Arno Pro Display" pitchFamily="18" charset="0"/>
              </a:rPr>
              <a:t>й</a:t>
            </a:r>
            <a:r>
              <a:rPr lang="ru-RU" i="1" dirty="0">
                <a:latin typeface="Arno Pro Display" pitchFamily="18" charset="0"/>
              </a:rPr>
              <a:t> </a:t>
            </a:r>
            <a:r>
              <a:rPr lang="ru-RU" i="1" dirty="0" err="1">
                <a:latin typeface="Arno Pro Display" pitchFamily="18" charset="0"/>
              </a:rPr>
              <a:t>самовиношував</a:t>
            </a:r>
            <a:r>
              <a:rPr lang="ru-RU" i="1" dirty="0">
                <a:latin typeface="Arno Pro Display" pitchFamily="18" charset="0"/>
              </a:rPr>
              <a:t> </a:t>
            </a:r>
            <a:r>
              <a:rPr lang="ru-RU" i="1" dirty="0" err="1">
                <a:latin typeface="Arno Pro Display" pitchFamily="18" charset="0"/>
              </a:rPr>
              <a:t>надзвичайні</a:t>
            </a:r>
            <a:r>
              <a:rPr lang="ru-RU" i="1" dirty="0">
                <a:latin typeface="Arno Pro Display" pitchFamily="18" charset="0"/>
              </a:rPr>
              <a:t> думки про </a:t>
            </a:r>
            <a:r>
              <a:rPr lang="ru-RU" i="1" dirty="0" err="1">
                <a:latin typeface="Arno Pro Display" pitchFamily="18" charset="0"/>
              </a:rPr>
              <a:t>вигадану</a:t>
            </a:r>
            <a:r>
              <a:rPr lang="ru-RU" i="1" dirty="0">
                <a:latin typeface="Arno Pro Display" pitchFamily="18" charset="0"/>
              </a:rPr>
              <a:t> </a:t>
            </a:r>
            <a:r>
              <a:rPr lang="ru-RU" i="1" dirty="0" err="1">
                <a:latin typeface="Arno Pro Display" pitchFamily="18" charset="0"/>
              </a:rPr>
              <a:t>важливість</a:t>
            </a:r>
            <a:r>
              <a:rPr lang="ru-RU" i="1" dirty="0">
                <a:latin typeface="Arno Pro Display" pitchFamily="18" charset="0"/>
              </a:rPr>
              <a:t> </a:t>
            </a:r>
            <a:r>
              <a:rPr lang="ru-RU" i="1" dirty="0" err="1">
                <a:latin typeface="Arno Pro Display" pitchFamily="18" charset="0"/>
              </a:rPr>
              <a:t>України</a:t>
            </a:r>
            <a:r>
              <a:rPr lang="ru-RU" i="1" dirty="0">
                <a:latin typeface="Arno Pro Display" pitchFamily="18" charset="0"/>
              </a:rPr>
              <a:t>, </a:t>
            </a:r>
            <a:r>
              <a:rPr lang="ru-RU" i="1" dirty="0" err="1">
                <a:latin typeface="Arno Pro Display" pitchFamily="18" charset="0"/>
              </a:rPr>
              <a:t>вмістивши</a:t>
            </a:r>
            <a:r>
              <a:rPr lang="ru-RU" i="1" dirty="0">
                <a:latin typeface="Arno Pro Display" pitchFamily="18" charset="0"/>
              </a:rPr>
              <a:t> </a:t>
            </a:r>
            <a:r>
              <a:rPr lang="ru-RU" i="1" dirty="0" err="1">
                <a:latin typeface="Arno Pro Display" pitchFamily="18" charset="0"/>
              </a:rPr>
              <a:t>навіть</a:t>
            </a:r>
            <a:r>
              <a:rPr lang="ru-RU" i="1" dirty="0">
                <a:latin typeface="Arno Pro Display" pitchFamily="18" charset="0"/>
              </a:rPr>
              <a:t> у </a:t>
            </a:r>
            <a:r>
              <a:rPr lang="ru-RU" i="1" dirty="0" err="1">
                <a:latin typeface="Arno Pro Display" pitchFamily="18" charset="0"/>
              </a:rPr>
              <a:t>надрукованих</a:t>
            </a:r>
            <a:r>
              <a:rPr lang="ru-RU" i="1" dirty="0">
                <a:latin typeface="Arno Pro Display" pitchFamily="18" charset="0"/>
              </a:rPr>
              <a:t> ним </a:t>
            </a:r>
            <a:r>
              <a:rPr lang="ru-RU" i="1" dirty="0" err="1">
                <a:latin typeface="Arno Pro Display" pitchFamily="18" charset="0"/>
              </a:rPr>
              <a:t>творах</a:t>
            </a:r>
            <a:r>
              <a:rPr lang="ru-RU" i="1" dirty="0">
                <a:latin typeface="Arno Pro Display" pitchFamily="18" charset="0"/>
              </a:rPr>
              <a:t> </a:t>
            </a:r>
            <a:r>
              <a:rPr lang="ru-RU" i="1" dirty="0" err="1">
                <a:latin typeface="Arno Pro Display" pitchFamily="18" charset="0"/>
              </a:rPr>
              <a:t>багато</a:t>
            </a:r>
            <a:r>
              <a:rPr lang="ru-RU" i="1" dirty="0">
                <a:latin typeface="Arno Pro Display" pitchFamily="18" charset="0"/>
              </a:rPr>
              <a:t> </a:t>
            </a:r>
            <a:r>
              <a:rPr lang="ru-RU" i="1" dirty="0" err="1">
                <a:latin typeface="Arno Pro Display" pitchFamily="18" charset="0"/>
              </a:rPr>
              <a:t>двозначних</a:t>
            </a:r>
            <a:r>
              <a:rPr lang="ru-RU" i="1" dirty="0">
                <a:latin typeface="Arno Pro Display" pitchFamily="18" charset="0"/>
              </a:rPr>
              <a:t> </a:t>
            </a:r>
            <a:r>
              <a:rPr lang="ru-RU" i="1" dirty="0" err="1">
                <a:latin typeface="Arno Pro Display" pitchFamily="18" charset="0"/>
              </a:rPr>
              <a:t>місць</a:t>
            </a:r>
            <a:r>
              <a:rPr lang="ru-RU" i="1" dirty="0">
                <a:latin typeface="Arno Pro Display" pitchFamily="18" charset="0"/>
              </a:rPr>
              <a:t>, </a:t>
            </a:r>
            <a:r>
              <a:rPr lang="ru-RU" i="1" dirty="0" err="1">
                <a:latin typeface="Arno Pro Display" pitchFamily="18" charset="0"/>
              </a:rPr>
              <a:t>що</a:t>
            </a:r>
            <a:r>
              <a:rPr lang="ru-RU" i="1" dirty="0">
                <a:latin typeface="Arno Pro Display" pitchFamily="18" charset="0"/>
              </a:rPr>
              <a:t> могли </a:t>
            </a:r>
            <a:r>
              <a:rPr lang="ru-RU" i="1" dirty="0" err="1">
                <a:latin typeface="Arno Pro Display" pitchFamily="18" charset="0"/>
              </a:rPr>
              <a:t>вселяти</a:t>
            </a:r>
            <a:r>
              <a:rPr lang="ru-RU" i="1" dirty="0">
                <a:latin typeface="Arno Pro Display" pitchFamily="18" charset="0"/>
              </a:rPr>
              <a:t> в </a:t>
            </a:r>
            <a:r>
              <a:rPr lang="ru-RU" i="1" dirty="0" err="1">
                <a:latin typeface="Arno Pro Display" pitchFamily="18" charset="0"/>
              </a:rPr>
              <a:t>малоросів</a:t>
            </a:r>
            <a:r>
              <a:rPr lang="ru-RU" i="1" dirty="0">
                <a:latin typeface="Arno Pro Display" pitchFamily="18" charset="0"/>
              </a:rPr>
              <a:t> думки про право </a:t>
            </a:r>
            <a:r>
              <a:rPr lang="ru-RU" i="1" dirty="0" err="1">
                <a:latin typeface="Arno Pro Display" pitchFamily="18" charset="0"/>
              </a:rPr>
              <a:t>їх</a:t>
            </a:r>
            <a:r>
              <a:rPr lang="ru-RU" i="1" dirty="0">
                <a:latin typeface="Arno Pro Display" pitchFamily="18" charset="0"/>
              </a:rPr>
              <a:t> на </a:t>
            </a:r>
            <a:r>
              <a:rPr lang="ru-RU" i="1" dirty="0" err="1">
                <a:latin typeface="Arno Pro Display" pitchFamily="18" charset="0"/>
              </a:rPr>
              <a:t>окреме</a:t>
            </a:r>
            <a:r>
              <a:rPr lang="ru-RU" i="1" dirty="0">
                <a:latin typeface="Arno Pro Display" pitchFamily="18" charset="0"/>
              </a:rPr>
              <a:t> </a:t>
            </a:r>
            <a:r>
              <a:rPr lang="ru-RU" i="1" dirty="0" err="1">
                <a:latin typeface="Arno Pro Display" pitchFamily="18" charset="0"/>
              </a:rPr>
              <a:t>існування</a:t>
            </a:r>
            <a:r>
              <a:rPr lang="ru-RU" i="1" dirty="0">
                <a:latin typeface="Arno Pro Display" pitchFamily="18" charset="0"/>
              </a:rPr>
              <a:t> </a:t>
            </a:r>
            <a:r>
              <a:rPr lang="ru-RU" i="1" dirty="0" err="1">
                <a:latin typeface="Arno Pro Display" pitchFamily="18" charset="0"/>
              </a:rPr>
              <a:t>від</a:t>
            </a:r>
            <a:r>
              <a:rPr lang="ru-RU" i="1" dirty="0">
                <a:latin typeface="Arno Pro Display" pitchFamily="18" charset="0"/>
              </a:rPr>
              <a:t> </a:t>
            </a:r>
            <a:r>
              <a:rPr lang="ru-RU" i="1" dirty="0" err="1">
                <a:latin typeface="Arno Pro Display" pitchFamily="18" charset="0"/>
              </a:rPr>
              <a:t>імперії</a:t>
            </a:r>
            <a:r>
              <a:rPr lang="ru-RU" i="1" dirty="0">
                <a:latin typeface="Arno Pro Display" pitchFamily="18" charset="0"/>
              </a:rPr>
              <a:t>, — </a:t>
            </a:r>
            <a:r>
              <a:rPr lang="ru-RU" i="1" dirty="0" err="1">
                <a:latin typeface="Arno Pro Display" pitchFamily="18" charset="0"/>
              </a:rPr>
              <a:t>заточити</a:t>
            </a:r>
            <a:r>
              <a:rPr lang="ru-RU" i="1" dirty="0">
                <a:latin typeface="Arno Pro Display" pitchFamily="18" charset="0"/>
              </a:rPr>
              <a:t> в </a:t>
            </a:r>
            <a:r>
              <a:rPr lang="ru-RU" i="1" dirty="0" err="1">
                <a:latin typeface="Arno Pro Display" pitchFamily="18" charset="0"/>
              </a:rPr>
              <a:t>Олексіївський</a:t>
            </a:r>
            <a:r>
              <a:rPr lang="ru-RU" i="1" dirty="0">
                <a:latin typeface="Arno Pro Display" pitchFamily="18" charset="0"/>
              </a:rPr>
              <a:t> </a:t>
            </a:r>
            <a:r>
              <a:rPr lang="ru-RU" i="1" dirty="0" err="1">
                <a:latin typeface="Arno Pro Display" pitchFamily="18" charset="0"/>
              </a:rPr>
              <a:t>равелін</a:t>
            </a:r>
            <a:r>
              <a:rPr lang="ru-RU" i="1" dirty="0">
                <a:latin typeface="Arno Pro Display" pitchFamily="18" charset="0"/>
              </a:rPr>
              <a:t> на </a:t>
            </a:r>
            <a:r>
              <a:rPr lang="ru-RU" i="1" dirty="0" err="1">
                <a:latin typeface="Arno Pro Display" pitchFamily="18" charset="0"/>
              </a:rPr>
              <a:t>чотири</a:t>
            </a:r>
            <a:r>
              <a:rPr lang="ru-RU" i="1" dirty="0">
                <a:latin typeface="Arno Pro Display" pitchFamily="18" charset="0"/>
              </a:rPr>
              <a:t> </a:t>
            </a:r>
            <a:r>
              <a:rPr lang="ru-RU" i="1" dirty="0" err="1">
                <a:latin typeface="Arno Pro Display" pitchFamily="18" charset="0"/>
              </a:rPr>
              <a:t>місяці</a:t>
            </a:r>
            <a:r>
              <a:rPr lang="ru-RU" i="1" dirty="0">
                <a:latin typeface="Arno Pro Display" pitchFamily="18" charset="0"/>
              </a:rPr>
              <a:t> </a:t>
            </a:r>
            <a:r>
              <a:rPr lang="ru-RU" i="1" dirty="0" err="1">
                <a:latin typeface="Arno Pro Display" pitchFamily="18" charset="0"/>
              </a:rPr>
              <a:t>й</a:t>
            </a:r>
            <a:r>
              <a:rPr lang="ru-RU" i="1" dirty="0">
                <a:latin typeface="Arno Pro Display" pitchFamily="18" charset="0"/>
              </a:rPr>
              <a:t> </a:t>
            </a:r>
            <a:r>
              <a:rPr lang="ru-RU" i="1" dirty="0" err="1">
                <a:latin typeface="Arno Pro Display" pitchFamily="18" charset="0"/>
              </a:rPr>
              <a:t>потім</a:t>
            </a:r>
            <a:r>
              <a:rPr lang="ru-RU" i="1" dirty="0">
                <a:latin typeface="Arno Pro Display" pitchFamily="18" charset="0"/>
              </a:rPr>
              <a:t> </a:t>
            </a:r>
            <a:r>
              <a:rPr lang="ru-RU" i="1" dirty="0" err="1">
                <a:latin typeface="Arno Pro Display" pitchFamily="18" charset="0"/>
              </a:rPr>
              <a:t>відправити</a:t>
            </a:r>
            <a:r>
              <a:rPr lang="ru-RU" i="1" dirty="0">
                <a:latin typeface="Arno Pro Display" pitchFamily="18" charset="0"/>
              </a:rPr>
              <a:t> </a:t>
            </a:r>
            <a:r>
              <a:rPr lang="ru-RU" i="1" dirty="0" err="1">
                <a:latin typeface="Arno Pro Display" pitchFamily="18" charset="0"/>
              </a:rPr>
              <a:t>на</a:t>
            </a:r>
            <a:r>
              <a:rPr lang="ru-RU" i="1" dirty="0">
                <a:latin typeface="Arno Pro Display" pitchFamily="18" charset="0"/>
              </a:rPr>
              <a:t> службу у Вологду…»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292895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/>
              <a:t>	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/>
              <a:t>«</a:t>
            </a:r>
            <a:r>
              <a:rPr lang="ru-RU" dirty="0" err="1"/>
              <a:t>щирого</a:t>
            </a:r>
            <a:r>
              <a:rPr lang="ru-RU" dirty="0"/>
              <a:t> </a:t>
            </a:r>
            <a:r>
              <a:rPr lang="ru-RU" dirty="0" err="1"/>
              <a:t>каяття</a:t>
            </a:r>
            <a:r>
              <a:rPr lang="ru-RU" dirty="0"/>
              <a:t>» </a:t>
            </a:r>
            <a:r>
              <a:rPr lang="ru-RU" dirty="0" err="1"/>
              <a:t>Куліша</a:t>
            </a:r>
            <a:r>
              <a:rPr lang="ru-RU" dirty="0"/>
              <a:t>, </a:t>
            </a:r>
            <a:r>
              <a:rPr lang="ru-RU" dirty="0" err="1"/>
              <a:t>клопотань</a:t>
            </a:r>
            <a:r>
              <a:rPr lang="ru-RU" dirty="0"/>
              <a:t> </a:t>
            </a:r>
            <a:r>
              <a:rPr lang="ru-RU" dirty="0" err="1"/>
              <a:t>сановитих</a:t>
            </a:r>
            <a:r>
              <a:rPr lang="ru-RU" dirty="0"/>
              <a:t> </a:t>
            </a:r>
            <a:r>
              <a:rPr lang="ru-RU" dirty="0" err="1"/>
              <a:t>друзів</a:t>
            </a:r>
            <a:r>
              <a:rPr lang="ru-RU" dirty="0"/>
              <a:t> </a:t>
            </a:r>
            <a:r>
              <a:rPr lang="ru-RU" dirty="0" err="1"/>
              <a:t>дружини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особистих</a:t>
            </a:r>
            <a:r>
              <a:rPr lang="ru-RU" dirty="0"/>
              <a:t> </a:t>
            </a:r>
            <a:r>
              <a:rPr lang="ru-RU" dirty="0" err="1"/>
              <a:t>благань</a:t>
            </a:r>
            <a:r>
              <a:rPr lang="ru-RU" dirty="0"/>
              <a:t> </a:t>
            </a:r>
            <a:r>
              <a:rPr lang="ru-RU" dirty="0" err="1"/>
              <a:t>покарання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замінене</a:t>
            </a:r>
            <a:r>
              <a:rPr lang="ru-RU" dirty="0"/>
              <a:t>: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ув'язнили</a:t>
            </a:r>
            <a:r>
              <a:rPr lang="ru-RU" dirty="0"/>
              <a:t> на два </a:t>
            </a:r>
            <a:r>
              <a:rPr lang="ru-RU" dirty="0" err="1"/>
              <a:t>місяці</a:t>
            </a:r>
            <a:r>
              <a:rPr lang="ru-RU" dirty="0"/>
              <a:t> в </a:t>
            </a:r>
            <a:r>
              <a:rPr lang="ru-RU" dirty="0" err="1"/>
              <a:t>арештантське</a:t>
            </a:r>
            <a:r>
              <a:rPr lang="ru-RU" dirty="0"/>
              <a:t> </a:t>
            </a:r>
            <a:r>
              <a:rPr lang="ru-RU" dirty="0" err="1"/>
              <a:t>відділення</a:t>
            </a:r>
            <a:r>
              <a:rPr lang="ru-RU" dirty="0"/>
              <a:t> </a:t>
            </a:r>
            <a:r>
              <a:rPr lang="ru-RU" dirty="0" err="1"/>
              <a:t>військового</a:t>
            </a:r>
            <a:r>
              <a:rPr lang="ru-RU" dirty="0"/>
              <a:t> </a:t>
            </a:r>
            <a:r>
              <a:rPr lang="ru-RU" dirty="0" err="1"/>
              <a:t>шпиталю</a:t>
            </a:r>
            <a:r>
              <a:rPr lang="ru-RU" dirty="0"/>
              <a:t>, а </a:t>
            </a:r>
            <a:r>
              <a:rPr lang="ru-RU" dirty="0" err="1"/>
              <a:t>звідти</a:t>
            </a:r>
            <a:r>
              <a:rPr lang="ru-RU" dirty="0"/>
              <a:t> </a:t>
            </a:r>
            <a:r>
              <a:rPr lang="ru-RU" dirty="0" err="1"/>
              <a:t>відправили</a:t>
            </a:r>
            <a:r>
              <a:rPr lang="ru-RU" dirty="0"/>
              <a:t> на </a:t>
            </a:r>
            <a:r>
              <a:rPr lang="ru-RU" dirty="0" err="1"/>
              <a:t>заслання</a:t>
            </a:r>
            <a:r>
              <a:rPr lang="ru-RU" dirty="0"/>
              <a:t> в Тулу.</a:t>
            </a:r>
          </a:p>
        </p:txBody>
      </p:sp>
      <p:pic>
        <p:nvPicPr>
          <p:cNvPr id="14338" name="Picture 2" descr="http://upload.wikimedia.org/wikipedia/commons/4/4c/Selo_v_Sibiri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214686"/>
            <a:ext cx="4572032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929718" cy="45720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Там </a:t>
            </a:r>
            <a:r>
              <a:rPr lang="ru-RU" dirty="0" err="1" smtClean="0"/>
              <a:t>Куліш</a:t>
            </a:r>
            <a:r>
              <a:rPr lang="ru-RU" dirty="0" smtClean="0"/>
              <a:t> </a:t>
            </a:r>
            <a:r>
              <a:rPr lang="ru-RU" dirty="0"/>
              <a:t>написав «Историю Бориса Годунова и Дмитрия Самозванца», </a:t>
            </a:r>
            <a:r>
              <a:rPr lang="ru-RU" dirty="0" err="1"/>
              <a:t>історичний</a:t>
            </a:r>
            <a:r>
              <a:rPr lang="ru-RU" dirty="0"/>
              <a:t> роман «</a:t>
            </a:r>
            <a:r>
              <a:rPr lang="ru-RU" dirty="0" err="1"/>
              <a:t>Северяки</a:t>
            </a:r>
            <a:r>
              <a:rPr lang="ru-RU" dirty="0"/>
              <a:t>»,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вийшов</a:t>
            </a:r>
            <a:r>
              <a:rPr lang="ru-RU" dirty="0"/>
              <a:t> </a:t>
            </a:r>
            <a:r>
              <a:rPr lang="ru-RU" dirty="0" err="1"/>
              <a:t>друком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 «Алексей Однорог», </a:t>
            </a:r>
            <a:r>
              <a:rPr lang="ru-RU" dirty="0" err="1"/>
              <a:t>автобіографічний</a:t>
            </a:r>
            <a:r>
              <a:rPr lang="ru-RU" dirty="0"/>
              <a:t> роман у </a:t>
            </a:r>
            <a:r>
              <a:rPr lang="ru-RU" dirty="0" err="1"/>
              <a:t>віршах</a:t>
            </a:r>
            <a:r>
              <a:rPr lang="ru-RU" dirty="0"/>
              <a:t> «Евгений Онегин нашего времени», роман «Петр Иванович Березин и его семейство, или Люди, решившиеся во что бы то ни стало быть счастливыми», </a:t>
            </a:r>
            <a:r>
              <a:rPr lang="ru-RU" dirty="0" err="1"/>
              <a:t>вивчав</a:t>
            </a:r>
            <a:r>
              <a:rPr lang="ru-RU" dirty="0"/>
              <a:t> </a:t>
            </a:r>
            <a:r>
              <a:rPr lang="ru-RU" dirty="0" err="1"/>
              <a:t>європейські</a:t>
            </a:r>
            <a:r>
              <a:rPr lang="ru-RU" dirty="0"/>
              <a:t> </a:t>
            </a:r>
            <a:r>
              <a:rPr lang="ru-RU" dirty="0" err="1"/>
              <a:t>мови</a:t>
            </a:r>
            <a:endParaRPr lang="ru-RU" dirty="0"/>
          </a:p>
        </p:txBody>
      </p:sp>
      <p:pic>
        <p:nvPicPr>
          <p:cNvPr id="13316" name="Picture 4" descr="http://s1.pic4you.ru/allimage/y2012/06-26/12216/21821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500570"/>
            <a:ext cx="2946931" cy="2144459"/>
          </a:xfrm>
          <a:prstGeom prst="rect">
            <a:avLst/>
          </a:prstGeom>
          <a:noFill/>
        </p:spPr>
      </p:pic>
      <p:pic>
        <p:nvPicPr>
          <p:cNvPr id="13318" name="Picture 6" descr="http://img-fotki.yandex.ru/get/4701/natali73123.e5/0_3b7cb_bbdda56b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500571"/>
            <a:ext cx="3143239" cy="2357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/>
              <a:t>довгих</a:t>
            </a:r>
            <a:r>
              <a:rPr lang="ru-RU" dirty="0"/>
              <a:t> </a:t>
            </a:r>
            <a:r>
              <a:rPr lang="ru-RU" dirty="0" err="1"/>
              <a:t>клопотань</a:t>
            </a:r>
            <a:r>
              <a:rPr lang="ru-RU" dirty="0"/>
              <a:t> перед III </a:t>
            </a:r>
            <a:r>
              <a:rPr lang="ru-RU" dirty="0" err="1"/>
              <a:t>відділом</a:t>
            </a:r>
            <a:r>
              <a:rPr lang="ru-RU" dirty="0"/>
              <a:t> </a:t>
            </a:r>
            <a:r>
              <a:rPr lang="ru-RU" dirty="0" err="1"/>
              <a:t>Куліш</a:t>
            </a:r>
            <a:r>
              <a:rPr lang="ru-RU" dirty="0"/>
              <a:t> </a:t>
            </a:r>
            <a:r>
              <a:rPr lang="ru-RU" dirty="0" err="1"/>
              <a:t>здобув</a:t>
            </a:r>
            <a:r>
              <a:rPr lang="ru-RU" dirty="0"/>
              <a:t> посаду у </a:t>
            </a:r>
            <a:r>
              <a:rPr lang="ru-RU" dirty="0" err="1"/>
              <a:t>канцелярії</a:t>
            </a:r>
            <a:r>
              <a:rPr lang="ru-RU" dirty="0"/>
              <a:t> губернатора, а </a:t>
            </a:r>
            <a:r>
              <a:rPr lang="ru-RU" dirty="0" err="1"/>
              <a:t>згодом</a:t>
            </a:r>
            <a:r>
              <a:rPr lang="ru-RU" dirty="0"/>
              <a:t> почав </a:t>
            </a:r>
            <a:r>
              <a:rPr lang="ru-RU" dirty="0" err="1"/>
              <a:t>редагувати</a:t>
            </a:r>
            <a:r>
              <a:rPr lang="ru-RU" dirty="0"/>
              <a:t> </a:t>
            </a:r>
            <a:r>
              <a:rPr lang="ru-RU" dirty="0" err="1"/>
              <a:t>неофіційну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«Тульских губернских ведомостей».</a:t>
            </a:r>
          </a:p>
        </p:txBody>
      </p:sp>
      <p:pic>
        <p:nvPicPr>
          <p:cNvPr id="12290" name="Picture 2" descr="http://tulagosarchive.ru/images/1914/small_h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86058"/>
            <a:ext cx="8072494" cy="3839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1850-ті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/>
              <a:t>П. </a:t>
            </a:r>
            <a:r>
              <a:rPr lang="ru-RU" dirty="0" err="1"/>
              <a:t>Куліш</a:t>
            </a:r>
            <a:r>
              <a:rPr lang="ru-RU" dirty="0"/>
              <a:t> </a:t>
            </a:r>
            <a:r>
              <a:rPr lang="ru-RU" dirty="0" err="1"/>
              <a:t>повернувся</a:t>
            </a:r>
            <a:r>
              <a:rPr lang="ru-RU" dirty="0"/>
              <a:t> до Санкт-Петербурга, де </a:t>
            </a:r>
            <a:r>
              <a:rPr lang="ru-RU" dirty="0" err="1"/>
              <a:t>продовжив</a:t>
            </a:r>
            <a:r>
              <a:rPr lang="ru-RU" dirty="0"/>
              <a:t> </a:t>
            </a:r>
            <a:r>
              <a:rPr lang="ru-RU" dirty="0" err="1"/>
              <a:t>творити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деякий</a:t>
            </a:r>
            <a:r>
              <a:rPr lang="ru-RU" dirty="0"/>
              <a:t> час не </a:t>
            </a:r>
            <a:r>
              <a:rPr lang="ru-RU" dirty="0" err="1"/>
              <a:t>мав</a:t>
            </a:r>
            <a:r>
              <a:rPr lang="ru-RU" dirty="0"/>
              <a:t> права </a:t>
            </a:r>
            <a:r>
              <a:rPr lang="ru-RU" dirty="0" err="1"/>
              <a:t>друкуватися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криптонімом</a:t>
            </a:r>
            <a:r>
              <a:rPr lang="ru-RU" dirty="0"/>
              <a:t> «Николай М.»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публікує</a:t>
            </a:r>
            <a:r>
              <a:rPr lang="ru-RU" dirty="0"/>
              <a:t> в </a:t>
            </a:r>
            <a:r>
              <a:rPr lang="ru-RU" dirty="0" err="1"/>
              <a:t>Некрасовському</a:t>
            </a:r>
            <a:r>
              <a:rPr lang="ru-RU" dirty="0"/>
              <a:t> «Современнике» </a:t>
            </a:r>
            <a:r>
              <a:rPr lang="ru-RU" dirty="0" err="1"/>
              <a:t>російські</a:t>
            </a:r>
            <a:r>
              <a:rPr lang="ru-RU" dirty="0"/>
              <a:t> </a:t>
            </a:r>
            <a:r>
              <a:rPr lang="ru-RU" dirty="0" err="1"/>
              <a:t>повісті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двотомні</a:t>
            </a:r>
            <a:r>
              <a:rPr lang="ru-RU" dirty="0"/>
              <a:t> «Записки о жизни Николая Васильевича Гоголя».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1500174"/>
            <a:ext cx="6043626" cy="43577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err="1" smtClean="0"/>
              <a:t>Найбільшим</a:t>
            </a:r>
            <a:r>
              <a:rPr lang="ru-RU" dirty="0" smtClean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творчим</a:t>
            </a:r>
            <a:r>
              <a:rPr lang="ru-RU" dirty="0"/>
              <a:t> </a:t>
            </a:r>
            <a:r>
              <a:rPr lang="ru-RU" dirty="0" err="1"/>
              <a:t>успіхом</a:t>
            </a:r>
            <a:r>
              <a:rPr lang="ru-RU" dirty="0"/>
              <a:t> </a:t>
            </a:r>
            <a:r>
              <a:rPr lang="ru-RU" dirty="0" err="1"/>
              <a:t>Пантелеймон</a:t>
            </a:r>
            <a:r>
              <a:rPr lang="ru-RU" dirty="0"/>
              <a:t> </a:t>
            </a:r>
            <a:r>
              <a:rPr lang="ru-RU" dirty="0" err="1"/>
              <a:t>Куліш</a:t>
            </a:r>
            <a:r>
              <a:rPr lang="ru-RU" dirty="0"/>
              <a:t> </a:t>
            </a:r>
            <a:r>
              <a:rPr lang="ru-RU" dirty="0" err="1"/>
              <a:t>вважав</a:t>
            </a:r>
            <a:r>
              <a:rPr lang="ru-RU" dirty="0"/>
              <a:t> </a:t>
            </a:r>
            <a:r>
              <a:rPr lang="ru-RU" dirty="0" err="1"/>
              <a:t>двотомну</a:t>
            </a:r>
            <a:r>
              <a:rPr lang="ru-RU" dirty="0"/>
              <a:t> </a:t>
            </a:r>
            <a:r>
              <a:rPr lang="ru-RU" dirty="0" err="1"/>
              <a:t>збірку</a:t>
            </a:r>
            <a:r>
              <a:rPr lang="ru-RU" dirty="0"/>
              <a:t> </a:t>
            </a:r>
            <a:r>
              <a:rPr lang="ru-RU" dirty="0" err="1"/>
              <a:t>фольклорно-історичних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етнографічних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«Записки о Южной </a:t>
            </a:r>
            <a:r>
              <a:rPr lang="ru-RU" dirty="0" smtClean="0"/>
              <a:t>Руси»(1856</a:t>
            </a:r>
            <a:r>
              <a:rPr lang="ru-RU" dirty="0"/>
              <a:t> — </a:t>
            </a:r>
            <a:r>
              <a:rPr lang="ru-RU" dirty="0" smtClean="0"/>
              <a:t>1857рр.)</a:t>
            </a:r>
            <a:endParaRPr lang="ru-RU" dirty="0"/>
          </a:p>
        </p:txBody>
      </p:sp>
      <p:pic>
        <p:nvPicPr>
          <p:cNvPr id="10242" name="Picture 2" descr="http://static.my-shop.ru/product/2/88/878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2571768" cy="39219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Виконала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1857364"/>
            <a:ext cx="4829180" cy="3471874"/>
          </a:xfrm>
        </p:spPr>
        <p:txBody>
          <a:bodyPr/>
          <a:lstStyle/>
          <a:p>
            <a:r>
              <a:rPr lang="ru-RU" dirty="0" err="1" smtClean="0"/>
              <a:t>Учениця</a:t>
            </a:r>
            <a:r>
              <a:rPr lang="ru-RU" dirty="0" smtClean="0"/>
              <a:t> 11-В </a:t>
            </a:r>
            <a:r>
              <a:rPr lang="ru-RU" dirty="0" err="1" smtClean="0"/>
              <a:t>класу</a:t>
            </a:r>
            <a:endParaRPr lang="ru-RU" dirty="0" smtClean="0"/>
          </a:p>
          <a:p>
            <a:r>
              <a:rPr lang="uk-UA" dirty="0" smtClean="0"/>
              <a:t>ТБЛ</a:t>
            </a:r>
          </a:p>
          <a:p>
            <a:r>
              <a:rPr lang="uk-UA" dirty="0" err="1" smtClean="0"/>
              <a:t>м.Хмельницького</a:t>
            </a:r>
            <a:endParaRPr lang="uk-UA" dirty="0" smtClean="0"/>
          </a:p>
          <a:p>
            <a:r>
              <a:rPr lang="uk-UA" dirty="0" err="1" smtClean="0"/>
              <a:t>Синюк</a:t>
            </a:r>
            <a:r>
              <a:rPr lang="uk-UA" dirty="0" smtClean="0"/>
              <a:t> Анастасія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err="1" smtClean="0"/>
              <a:t>Творчо</a:t>
            </a:r>
            <a:r>
              <a:rPr lang="ru-RU" dirty="0" smtClean="0"/>
              <a:t> </a:t>
            </a:r>
            <a:r>
              <a:rPr lang="ru-RU" dirty="0" err="1" smtClean="0"/>
              <a:t>багатим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успішним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для </a:t>
            </a:r>
            <a:r>
              <a:rPr lang="ru-RU" dirty="0" err="1" smtClean="0"/>
              <a:t>Куліша</a:t>
            </a:r>
            <a:r>
              <a:rPr lang="ru-RU" dirty="0" smtClean="0"/>
              <a:t> 1857 </a:t>
            </a:r>
            <a:r>
              <a:rPr lang="ru-RU" dirty="0" err="1" smtClean="0"/>
              <a:t>рік</a:t>
            </a:r>
            <a:r>
              <a:rPr lang="ru-RU" dirty="0" smtClean="0"/>
              <a:t>. </a:t>
            </a:r>
            <a:r>
              <a:rPr lang="ru-RU" dirty="0" err="1" smtClean="0"/>
              <a:t>Вийшли</a:t>
            </a:r>
            <a:r>
              <a:rPr lang="ru-RU" dirty="0" smtClean="0"/>
              <a:t> у </a:t>
            </a:r>
            <a:r>
              <a:rPr lang="ru-RU" dirty="0" err="1" smtClean="0"/>
              <a:t>світ</a:t>
            </a:r>
            <a:r>
              <a:rPr lang="ru-RU" dirty="0" smtClean="0"/>
              <a:t> «</a:t>
            </a:r>
            <a:r>
              <a:rPr lang="ru-RU" dirty="0" err="1" smtClean="0"/>
              <a:t>Чорна</a:t>
            </a:r>
            <a:r>
              <a:rPr lang="ru-RU" dirty="0" smtClean="0"/>
              <a:t> рада», </a:t>
            </a:r>
            <a:r>
              <a:rPr lang="ru-RU" dirty="0" err="1" smtClean="0"/>
              <a:t>український</a:t>
            </a:r>
            <a:r>
              <a:rPr lang="ru-RU" dirty="0" smtClean="0"/>
              <a:t> </a:t>
            </a:r>
            <a:r>
              <a:rPr lang="ru-RU" dirty="0" err="1" smtClean="0"/>
              <a:t>буквар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читанка</a:t>
            </a:r>
            <a:r>
              <a:rPr lang="ru-RU" dirty="0" smtClean="0"/>
              <a:t> — «</a:t>
            </a:r>
            <a:r>
              <a:rPr lang="ru-RU" dirty="0" err="1" smtClean="0"/>
              <a:t>Граматка</a:t>
            </a:r>
            <a:r>
              <a:rPr lang="ru-RU" dirty="0" smtClean="0"/>
              <a:t>», «</a:t>
            </a:r>
            <a:r>
              <a:rPr lang="ru-RU" dirty="0" err="1" smtClean="0"/>
              <a:t>Народні</a:t>
            </a:r>
            <a:r>
              <a:rPr lang="ru-RU" dirty="0" smtClean="0"/>
              <a:t> </a:t>
            </a:r>
            <a:r>
              <a:rPr lang="ru-RU" dirty="0" err="1" smtClean="0"/>
              <a:t>оповідання</a:t>
            </a:r>
            <a:r>
              <a:rPr lang="ru-RU" dirty="0" smtClean="0"/>
              <a:t>» Марка </a:t>
            </a:r>
            <a:r>
              <a:rPr lang="ru-RU" dirty="0" err="1" smtClean="0"/>
              <a:t>Вовчка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відредагував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опублікував</a:t>
            </a:r>
            <a:r>
              <a:rPr lang="ru-RU" dirty="0" smtClean="0"/>
              <a:t>, </a:t>
            </a:r>
            <a:r>
              <a:rPr lang="ru-RU" dirty="0" err="1" smtClean="0"/>
              <a:t>відкрив</a:t>
            </a:r>
            <a:r>
              <a:rPr lang="ru-RU" dirty="0" smtClean="0"/>
              <a:t> </a:t>
            </a:r>
            <a:r>
              <a:rPr lang="ru-RU" dirty="0" err="1" smtClean="0"/>
              <a:t>власну</a:t>
            </a:r>
            <a:r>
              <a:rPr lang="ru-RU" dirty="0" smtClean="0"/>
              <a:t> </a:t>
            </a:r>
            <a:r>
              <a:rPr lang="ru-RU" dirty="0" err="1" smtClean="0"/>
              <a:t>друкарню</a:t>
            </a:r>
            <a:r>
              <a:rPr lang="ru-RU" dirty="0" smtClean="0"/>
              <a:t>. </a:t>
            </a:r>
            <a:endParaRPr lang="ru-RU" dirty="0"/>
          </a:p>
        </p:txBody>
      </p:sp>
      <p:sp>
        <p:nvSpPr>
          <p:cNvPr id="9218" name="AutoShape 2" descr="data:image/jpeg;base64,/9j/4AAQSkZJRgABAQAAAQABAAD/2wCEAAkGBhMSERUUExQUFRQWGBkaGBgYFx0bHRcgFxgXGB8YHBgdHyYeGxwjGxggHy8gJCcpLCwtGiAxNTAqNSYrLSkBCQoKDQwNGQ8PFy4kHiQsNSw1NTQsLiw1MCwsNSwpLDUpLDQ0LCkpKiosMCosKSkpLCwzNS8pKSkqLi0pMCwpLP/AABEIARMAtwMBIgACEQEDEQH/xAAcAAEAAgMBAQEAAAAAAAAAAAAABQYDBAcCAQj/xABQEAACAQIEAwUDBwgFCQcFAAABAhEAAwQSITEFQVEGEyJhcQcygRRCUpGhsfAjcoKSwdLh8RYkU5TRMzRUYmNzoqTTF0NEdJOywhUlNYOj/8QAGQEBAAMBAQAAAAAAAAAAAAAAAAECBAUD/8QAHhEBAAIBBQEBAAAAAAAAAAAAAAECEQMEITFBIhL/2gAMAwEAAhEDEQA/AO20pSgUpSgUpSgUpSgUpSgUpSgUpSgUpSgUpSgUpSgUpSgUpSgUpSgUpSgUpSgUpSgUpSgUpSgUpSgUpSgUpSgUpSgUpSgUpSg/PA9o3FD/AONuf+nY/wClXoe0bif+m3P/AE7H/Squhay2x+OtBY09oXE+eMuH/wDXZ/6VZD284n/priN/ydnX/wDlVfBED8RWdCZoLIvbviEf53c9TbteX+z/AGVvf06xdpC1zFC4xXwKotHWdJyp9fIepiqiH0M/V6dPq+2vlm2o1Cx+30oLDY7ecRE5sSx1JjJa8M8hCcvOsy9vMeQYxDT+ZbPrpkmoBbRJJG41/h+OtZu4iAIEmNTAGsAzyH460E9Z7c44mO/aY0GS2Oe/u9PLT41tDtfjZP8AWG+K29Of0PhXux2FuMgJuW1uTtBbf08uVbT9kmW8kq1y1mEkMAY5yDqIP3UGmvbLGn/v22mMtvX/AITWN+2OPjTEMNPoW/L/AFNYmpXtR2XNuL1lSU0DqvzQPnAbxG9aOB7KYi8AYAmIDSCNY1EGI39KDTbtfxBf/EsR1yW/Lonx+Na/9PceWCDEnMTEZLU/Vl6V0PBdibNoBiM9yBM6qCBqVEffVXwy2rnEL1sCLqM5zC0Fy5gyqS+aW28Jj5vrQRmG7X8Rdsq4gu2pyqtvNA1MKEkxWsPaBjp/zhv1LfXX5lSXB+AYg4tTfsJFn/vVYCImNmOYnUQR87lVj432BXFvbvI628yjvPD7x3DATvqZ+FBg7F4/H4i4Lj31fDnMHEIHQwY0CgzsRuNanrvA8ZLFcfcj5oa1aMajchBIj9mte+zHZBMEbhR3fvMs5o0y5oggAx4qiO2HaK/ZsXXRirI6gQuhBaCDOpEdCPWg2RwriFsh3xxdR7y93bEzIEHJpqQfh51Ru1Ha/iKYvu7OJYeEQi27RknN9JCZiNJ6aV9w3tUv5jmVGUjVI8O2sSZA+POo3tZxLDXmt4nDK1m8CM6EeElYIcECJ0gjQmNuofMV224rZMXMTcBOwNuz5a6J9leE9ofEf9Kcx/s7UfHwVgxHai3dR+9sKXKkBhBMlYkZlJHXQyDHSq+jATP41oLHe7f8TiRjLgPTu7JH22ppUGqz6/y8jSgmsb2N7uwbgcs4BZkC7AAEHeQCTHn5QRUO2Ea2wDqVbKrQd4aY0+BqV4Dxhh+SuIbquMqLJGZmIAkztsCeUeZnxxzAXxif6wFV3g+EELB0kTyEbfzoI91iOh8vs+qtvC4NiYAJY7ACT6CN6w8TslcojTSDz9KtnYHhuINxbyIuVSVdmjQRJIBM5hpyjX1oIy5wC9at57lt0U7M2nU7HXYcxrWlYwaojtIbw6ATIJIE7DkDr5V0jtLxjDZ7fe31cq0iyoFzWD7wGg0mCxqk466bpuOAEDkGBsN4mOu59KCS7N9nkuWQzAnNJHkP2bfbU+eH4XDqMyIGOwY668zPI1C8IY24Bc6dCPFOusDrrE1ocSxn9duXB3pXuVJW2uYvusgk+ghTJIoLhxTtBkwt26hzMgPhXVrcmCxXeBEzEHfaoi1ZxgNjFI7mwXt95bBBLB2UE5TqVhuUaaxzqH7L3bWFxN171u4oNrwqxknOwABthiczCfeiMpJipK92jw4xFg3ygWVPeQ3gCMGFssAFABAktyzHbWg6RhiZjl061ulecD1ionDYoHxKysp1DAgg/GYNSdu6T9H6/wBlAuz00g71QbTYg4q7uinvhbJAyg5HCFvIE89K6EBXnuF+iNfIUHO+CcKxguWbl+6rFA4YZQDGoC5l0YEw2u0fX0DA3Q1tSpBWBEVWe1HE8VaZu47lLVtQSSuZpMEnLooUDz1NOzHbZLrG1cdcy2u9zRlOXchl5FR5CfLWgs+Kxtu0M1x1QbSxABPTXnUbxTs1YxSnOXIbXw3DHqBt9lUXtJ2rN4OUe0wJBtoyMHAQ6hp8JGcAgiPur37IMe5uX7YBFnKGRST4dSNp5iNudBt8Y9lFgJ+SuXFuR4Q0MCRrrAEDkT6Vz/jWLPcW8O6d3csXLhcRGpiPXp8K71jbYlSSQATJ8o2Plp9lfn7tPdVsZiHBBVrjQQQZ15Eb0EUBG+ug/btS6vPfzrylwTsfq/BrOE38hQYzudSOtfK9vbG+p+NKDp/ZPssmGRrl2DcKqZ+gMobQ9ZIEnoKkeN9nEu2mCHLdtjMH3gxJG+xHL4+u/fukQWKLatkl2jUqFBg8hrAI56bVpdmeJHEWroeBNx9zDZXJykn6QBj9EUHNOKX8wSdtxrvp/Hes+DxQb8mXChtgzEKT58tzz861cdhSLdoHRggz+oAB/wCIHeoyNSZ2oLBgey18k6i3GgMyGj83YefrW+vCrkw5CjMuqNOaSIVZ90k7k9fWoDhXG71ogB27o+8CZEeQO2nSujhCboPdkW7YY5tB3jTCAa7KHJ1+c2kUG5g+C2lXKEUnqddPU/ePq0qrntOlpw1pFeC3dkTIyP4kYb6QZO3M7Crhwvi6th1vFYXu1c6SRKnMJG5ERULcv4Szdu4m8JvmZQMJBywVVQYzEQJO8bjegg+KY099fVynewWbxKxJRZKjKogKkmGkkny11MRggUzEmIHP3eX3/fWK5xD5Vi86qrE2yHgZYEFC0fpSJkxAM71mso1y0QF7xrlsTppIEHUiBQbfs74qbeMfCsfydwMVBMZLigEgDfxKDP5g01M3PFdr1w9x0yaW1l3cEKJE6MYBJ2ia5zb4D3Ba7iLoF1SpGRg0SFKmQpJLFhqIjXrVy4sttRcuXzdOa3bzLbyjuQEksynxEZs5gyNIiYoLR2U7ZWsdbZkDKyEBgR1mCDzmD56fXPK4OxBqheyjD/1K5Gs33IgAEjLbALAbHTarnbsN+aPI7+tBAdvMH4EvLlzI2zGF914IBIBcHaZ9OlI7OY35I5vX7QuaQ9wzmCMACMo8LdY6H0q0ds+KZj3c+FCBvGZyQI+0KPNjWtwjBKSoYDIEzEONogaiYmWn1oI/iPZK29wHDkCzcgqGkt4tyFOpXbf+do7NXrWH7xHS1hypAkMcrCBHib3fQmvWEwhW40QSSSxMnWBoPJQVUDlDHc1T/aUj2rtu8oJR17u5rzEkSBsSpIB8vIQHS8ZiGlQkEEEnnPSDtG/KuAdrMGLeMvqq5EW4fDtHp030rrHZK+mI4bZ71iffAKkKQEciCZ9Psqotw2xcuX7+YXEdjEqYjkIMmdI33oKc3CfB3i3EIBiGbnpsPnbzWbAYPvGyzAAJJHl0+NYrjmcttQELe6CYJ2BE7CI3MDn5T/BuA3VIeE3I99RKkCXU+6QNdjQVvH4Y22yfEHqJI3+GopVkx/CxdMksCvhJaWmNJ3mlBe+0Ai2BKjvLk+I6AQWM89JB+A3qkcb7VXMNedLAUL4SpIllBVTlEmNI1OupNTT3AVl2BhYjfUjXfaRGp0iZ5TUu2ODIxDMJymI8pGo11060Hp7qth0gnMwy6mScplixOpOm/OR1NRZwh1KieXp8ay4G4oturbyChGkfSk89AIrKiyNOXXURHPmY9d+tBgNuBMZSNR9fLfWfurqmEusEsq8FpUuY0Jyl2j41QcFgluXLYY651HkQWAnrMVf7pPfW9dleBykm2o08v/lQV7tJxs4BxZtW0NtkBgkwrAFGHOVKkaaag661RuJ8SfEXTcYAFo28hEDyhRU529xmfF3l37s20kdSGY1W7STvED9vLfrQXTszw9cP42YF2ttI3ChgGGmkmFJPoNtztYzhT+5bu3bSHKyDLCEXGI1VhOgnaNOtYXwq5RnBEsp3g+7v6ZY08vOpPiPFBcALkCJy6Ttrvy9NRoIiDIV3sxiXuXmLhCQAZIk5pDZhOhbTpzEDpYLPDrl22xR1FxhqHUsW12aRJJgn9IToCKjuy1gJhySJYuzaAmQIUAayJIgaHUCtzszxoLbVXGRrYyO7ToyjKG+JoNThPZW/YCvaxYtvcEqVGmsGNTDDxAQR00qdTt5fe+9krkuLbysJ2cDVhyEkyJ5VWezvEmVO6uIbhsu+VQYGrAlSfogiZ+HOo/jLm1iblxWZ1uywJBVgrEysESGB2BHQxqKC24e3cK5n1BKtpBk5iVPwENE8hNZuA5ruPvyfAhtqo/3cuQfPM6n+Vc0xvF77XCXLoxIaIKZdABC8hoNPKuk+zbCkWQ7e9cZ382kqmb61P1TQS+K4mEdWJbL3920csHbI2Y+ShSSeW/Kvvb3hjX8E2USyEPA1kL70DrHLyqK4o4XAYu4xgi7fya7tcXuR6+9UTwz2lhcEyOXbEZSo0MEwVDZtvM/GglOD402sNZS0oZEBYyQDcDEPmAJmdDoKqfA+IZg9vaXLAE7Cc3rodfiegrRw2PD2URozWyyzPvBjMR1BnbyrNw3AT3hgbADqYIkaeTT60GXF4dReVMOAREEFgJLc58huB9WhqyccsKDh2GbQlWlo+bI+4yRVa4tw4eGNM0ED9n45714tX3XKjMSF2kmP8PievrQWsYbwK0Q0bNtqBI086VoJjWNsoCJMZSRmjXXQSY0jXrSgWWyiGI1kkD/V8K67fS09PhFdqWBVGJEAAAc+c6eXw/wwt2ltvJyP11CmdCOojTpUHjMY7DXaTA0hZiddzt9lBu8Oth0vvH+TQET1JMfEBTvprWDDY0CZgT68uXX+dY+HA5CORP1wNj5f416wKjP6EkSehBHrz+ygsfAbH9aysTmTOSPowD08yNqt2GxWZn6hRH6ZUwPOU3+3pRMFiltYhbtwmCCpI1gshUEjeBP42qz238LMIbM4gggyADrvESaCrdp1UX7xUk5rhYysbyQPhO/r0qEU+E9AQPv/ABtUvx63N1jESxMbbxP3VE3mEabTJ6nf+NBb8Qz3le+rSAqL3ZEibYhWUjrsV6RzrU+WM5K5GBG+vMCD6yJA9a88N4ibdm5bZWYMDqgnKGGUlh0Uw0yI1net25jO+fPEHkp0OhBgk6a+vOgwdmsZfzFUstcTMPdg5CZ11Ikc8o100GusmcPYutiGuZhdR0NsJ4Q65BowOhJIKnmug0r72ZY2balSQHcmCNhCg7baDnOwr3Yso2MvOSJlCdNNV3OwOus/ghsYfEpg1e9kL5gFXbxtOrGPdljGg+Z1qn2sa2IxIZjLZhC5iYAloBYkkCOZqz8Vw5xZsK5lLZZSQzLKGCQYMSWtgaRHICojimBS1iF7pBbBtE7yASCuhGvMeetBsducMDatsSM6jSNdPFy31IH210DhGFW2FRYi2iJ6ZQJ+0GqCy9/iLS7gPbJjopzHbmQp0/Bv1nFe820AmP489vtoKz2wYHhrAaBrpPr4jGvxmPKuYhNt94NdF7XPOCYbZbh388w567H7KoIs6kRzGkdZ08+RoPl68AMq/wAo8oqc7NXXbkzAMJyrtoQNo66+tbL9mrFyzavs91AyoHhVOp8Gcfq66H66suOwlvAcNuFCS9wQjRtnlV8MmSZLTGg1O1BBY26QIZXUr9JSDpptz+ytDvgbi7b/AFjp6/j085rrWu/xFx2712UMSzFipytoNFUa6aDQwK0jezHMCSAwGo5toB8dR8KCxnEAA5DyAHnop677a+RpUe1lhZzKD3n0YIMTlAg8wBz/AGClBC4vDHvXju8k89By+In0+qtm1w4MFGW3EgFlZidSBtEfZWWxhVMErEt03Anr99bWFw8HTIBp5zH7aDSbhSosZjlM+bLqQMyiYBAmfs1089xbSR3icvnDXyP8anLGEzaj3tN/jrpqPONNBWu+FCqQgTMSI6eZMbwT60EVdwwYaGRyg/ePh0NbuA4n3FpkayzgnOcpjLGUHNoYX6qXeEM7BYUmJLKpnX4SNRz30qfwfCDbBVyPyilfEpZfdY+IzvpA0J8Qigr3EOI27kEo6FwGXMsggTqG6aHXyqCZCQfIidOsgelT2PIzd04yOkhQWygalQQIhhpWpeV1Yl0MHfKFYEfDyOxoJTDoBYfJL3CQIAO2uze6dDz8vUZMHxBQMjAqwJGq6a+cEEgEbGofCcTCtK3N9DKRv/HnW8eKK3zpkyZHMgA+UQF+o0G/iMVdyZbeXn3cbqWO675t4AOhNY+H4kgX2vauy5HVY8RgiQBAEg76azIFfOF3ltuDkztByeIrlP6OpkTpPXXp5wHZZLjk3LpYsS0LoBOu0nXU6TrQSWCxyql03GVQpDakD3lGw5+IbDqfKoG9ie98RLGHlSQACBGkbgkqND61YcJ2XBe4y++pyk7ADKUmTI2ExB3pxDssmIZGKC0ZZrhzBVIygbeREzGuvnQQ+BxQS+HdoWGGaNFJEZjtp5jzq2K8oZInKY+M9NDt59aq+P4DbUDulMsBqCco3G7RM761pWMH3OLtq9xWUalrIJKyp0E6Sdo10mgne0ALWGWNBLRI316+f3abzVRt25Meh+qRPptU1xrtBD3bYtkxKhm8OwiSuXcTtziedeeC4K1cNt7rXFB95UsXG5mMrhSpka76UFk4Bw7v8PbsuxCldYjwhHJnyJHWtX2mcStzZsr7yjO3RVIKKBPM5SY6AToa317XYGx4U7xAvLuXHPMZLrmg1XeIcR4bfuvcuNiSzRt5AKIHoBQa960f/p9h3JVLbPlGUSwaY5gQTPiOutV9bxVww1AIJBOmmumu/wCNRVlxWOw1yxbs/lQltpVAyzqDuxEnfmeQqu4nugfAhjzYn6/uoN1u0xYjN4o+Hw0++vtRYZNTlH4PnvSglrgMlZMD6R667xz6xWxavZdQNjzMSOQg7fyrTu2n5ctIJM69COXKvrYRjLDNpO50++glF4koUGCORny6gHpzqZwj27ikSAwC5jm0GYmMwiYkff0qsC24HiCiRpqNeWp/H+GxgbqBg2YqY0gwfSZ2/wAaCes4a9mKwgAGmUSG8wTv6VnZjADFuogxp18oj0rTZu90F6BPPKBoNpO5/hWaxedABndtgAQDMaTIktv1kczQZ8Rwm1edHukOyLlUOoH1jQNqPna715xPYqy0AWwmsTbYgepjl0kAanrWDE8UYnUJbdQQS066HSIAHLQ/wrYwnFe8A8UMABIjbkCdARr9GaCNvdhbQzAlkYER4pBB2861LnZUiSrkgc/XaR/Gp3E8ZBdgSJ2BM6jWRzjcaEHymobF9ofCVMgmNiREEQdCPt3oPGH4TqAXAI6iI5CQD05nrVq4RwMqoJgQZDATIgAfCeXr5zX+y+Gd3zO2UHn1Ec+g/EVcA5WIDFBGiEToeWoX4HXX4UGrg1e3euAMSpYmco0BRR845fmdNZrM9tFYM7QyyQJXTNG+2wEfdFQ/E+LOWMWb4Gu5Q+X04jXb00rClwkaqIjd1mI0JAjX6jrQbl69ay3IuKwc7NOnnrObeOcVHLjgdcwthtihgdZOWCOnKTpzr0+GZ1IhHAkEgZdD5nX6q8YFbYOUhFPPQbRvA8/IHSgr3aJ7JOW1muPJLXfHJmNI1BHly68hIYHH4hcOltEx/hUCFFkW/wBHMO8j136dbAMYmYIvig78htpptuevnECsgx7L7sAHoI8pJ1gT5TBoKFjsJjnPiW7B5Fx+wwfqrTbgN8RmSJ01ZfWrzirrHN4TtvBgjXnP860Ar8u7CiAdYPWP4UFdTs/c1BZV05t99fLnBzsWXf05eev8qk8SztcZJXllEA5QdZLRLGPvrCzZQfnnlKmTy8Mg/Vp9s0EKuCPX4/4/ZSpDD4oruY6jKRBnnt6UoOg/094B/Zn+63P3fKvi9u+AAyLZB6jC3P3a45Sg7I3b3gJ3Q/3W7+7Xgdt+z/8AZf8AKXP3a49Sg7KO3/AfoH+63P3a9f8AaHwL6B/utz92uMUoOxv274Ad7c+uFufu16Hb/gMRkMf+Vu8v0a41Sg7G3bzgBmbZM7/1W5r/AMNeP6bdnpnutevyS5+7XH6UHabPtH4GgAUMANgMNd6z9HrWRvahwY7951/ze7+7XEqUHa29pfBDuH/u13l+jWH/ALQOA/QP91ufu1xqlB2m37R+BqZAYHqMNdEf8NfLntG4G2pVif8Ay1392uL0oO0r7SOCAQAwHQYa4P8A416PtL4J0fr/AJtd/drilKDtZ9pnBf8AX/u1392sbe0PgR3Vv7rc/drjFKDsf9O+Af2f/K3P3a+Htz2fOpt69fktz78tcdpQdhPbfs+d7X/KXP3a+Vx+lAJqycR9nuMsYY4p+5NjKrZkuZiQ5ABAyjqOdVuu24fCtiuzKW7fjdcMihV1JaxEoPOUIoORcH4K+JNzKVVbNp71xmOipbGuw1YzoNBvrpXvs92evY293dlZiDcYkBbaz7zMdBsYHMjaJi/cJ7IXMHwTiF+8pW9iMOwCnQomUgKRyYliT+iOVbVi0MD2aF62AXv9zcc7Zhfu2xBI5C2wWggPaB7PGwv5XC2w2EtpDsHLuGBcu9ydhsPDoI2FQHZzsZiceHOG7km2RmV7mVhmmDGU6GCJ6g1ffYrxd7z461dOcOVvQdfFdLi5ofmmF023rJ7NOFjC8Y4hh19y2oA/NJDqPgrxQUfiXs34hYVnNlbirOc2XFzJAnVdGn0B3rx2f9n2LxtnvsN3DJJU5rpBBHIjKY0IPoa6h2MtuOLcYuGRZz2hJMLmFvMfKQpEnoRWP2Q30duIta0tNiiyDlDDQgchEaUHK+AdjsTjbl23YFsvZjPnfKNWdRBgzqhqMx+Bazde08Z7bFWgyJBgweYrr3sn7P4nD4vHPesvbW5lyFhGaLl86fBgfjXMe2X/AOQxX+/uf+40GngOF3Ly3mQeGxaa7cPRVj7TO3ka067P7KuAWRg7tq5BvYu0LlxSNRZu95btgyJg5WaD9OuOX8M1t2tv7yMyN6oSp+0UGOrXw72Y46/ZW/a+Tm065gxvEac58GhHMcoNVSu1+zdv/sF3XYYrflq5/bQcs452RxeDAN+0VQmFuKQyN6MpMfGJqHrruHXueypXEaM9lxaDbjvHY2QAdQRKkdI8q5n2e4McXibdjZWM3Dtltrq7TyhQY8yKDDjuGXLK2WcQL9oXUPVSzKPj4Z9GXrWpXW/bDgLd3BYTFWQMiQoI5W7yAr9qKPjXJKDc4Twm5ibnd2hmfI7x5W1LH6zCjzYVpK0gEbGuu+xbhaWw125/lcSr90p/srLKrv5ZrjgdCFBrmXaDhvyfF37Gn5O6yiPozmX45CKDQJrc4nwu5h2RbohntJdA6LczZZ8/CZFbXZjhK4jEKLmli2Devk7C1ZGdwfzoC/peVX/24cMUjC4pAIINokDlHeJ8B449fOg5VSlKBU1wHtli8EGXD3SqNqVIDLP0gCND6b1C0oO34vGXLvZl7lxy9xsMzMzfOOYkk9PuFYMKoxnZnu7Yzvaw4TLzz4aCBHU5AR6iqHa9ol0cNbh5s2zba29vPmOYB82sREifsrR7Jds7/DrjNayuj+/aYnK0DQyPdblmg6aEGBAXD2DWib+Lf5ot2QDyJZrh356AH4jrUp7P+IriON8SvIZRwMp6hClsH0OSfjVJxHtCK4e5h8HhbeBt3WJuG3cLscwghTlXuxAAEDQbRWl2O7YPw649y3bS4XUKQzEAAGZECglfaT2pxT4zFYU3SMOj5e7WFDAojeONX32Om1W72D/5HFf71P8A2VyrjfFTicTdxDKFa62YqDIHhVYBP5tTvYz2g3OGpcW3aS53jBiWYiIEQIFBcvY5jbj43iIe5ccKUyhnZgs3b48IJMaAbdKqN/gPy3jd6x8w37jXDMZbaNLmeWnhnqwrW7J9ubmAvX7qWkuG/GYMxAWGuNpA/wBofqrye2jA45lsoj40FWcO02lYeJU9SSZ8x0oLz2Q9o1rEcTCrhrVsXs1tLqs2Zltgm2CNgCFmOU6b1UvatwnuOJ3SAct5VujTSWlWAPXMhJ/OFVfh+Mazdt3U9626uvqrBo9DEVYO2XbtuIi33mHt23tk5XViTDRKkEbEgH4UFYrt3svvFOBuwiVOJIkTqCx2O9cRq28A9o13CYJsItm26N3njZiCO9mdAI0mggeMdocTjGD4i61wj3QdFT81BCj1iTtOgqydnbq4DAXMXdspdfFscPatvIBtCTdYwJysRl6HKvWqWBpFTHaHtE2L7kd2tq3YtC3btoSQoB1MnWTAB/NFB1bh19eK8CvW7dq3bZFdEtKSVR7MXLQE6gRkPlNcc4Pwx8VetWLc5rrBQfog7tB5KssfSp3sZ2+vcNF1bdtLi3CrQxIylQRIgcxA/RFbfZ/trYwffYhMKj4m9dcouchbFsqkgNBbxOWgAbDcCJCQw3aW3a49Y7uBh7OXBJGwX/JzG2t46nooPKvPtq4ObeOW+B4L9sT+fa8Jn1Qp9RqJTtnhgwYcKwYYEEHM0ggyDMTM86ke0XtMXH4V7WIwtvvAyG0wYkAExc1IBRsmgYT73lqGLhGLXh3DhduWUvXOIMQLbsQO4tjcxvmdp8wyztV14nfHE+zzXFTI1tC4RJbK2GaSizqZVSOvirlXabtG2NvLcZFthLa20tqSVRUzHSfzvu6VK9j/AGh3eHWrlpLSXUuPn8bEZSVVCBA2IUUFUBpXu86lmKqEUkkKDIUE6KCdSBtSg8VsfLD0T9UVr0oJXhOGfEXFRe6TMYzMuggFjsNSFBMeWsV8ay4w4vnugGcIFy+KSueSI00jz15Vl4EwtWsTfO4QWre3ia7Ob9VFM+TVIW+ENdTCWiLhTurmJuEAy/eSwVdNXyW1EakZtqCvfLT0T9UU+WH6KfqirFZ4D3i2Ee1bt94XuXLgSDatJp3YfRmJysTLEg5Sa8DhNu8qlLYy4u+YfJlFi1aIBCE+6TJkiCQh0oI3CYHEXUL27OdAYLBBAIjQ9N61bmIZTBCT5AH7qtNhMPfdALVtvlGILBcgMWcODqRuFMHKukwCRvMdd4cyKmIOHFw3u9fIbYa1aGYqFf5gy6mNOQnQyEJ8tPRP1RT5Yfop+qKmuF8Ae091r1rMbNpnW0RmFwwAsxIyZmHrHka+PwK5aW2q2Bde9aUhnSbaG7tDkZcy6RGx110FBoYSxeuqzW7asqRnaFAWZiSdhpWs2LIJEWzB3C6HzHlVoxuAVPlDWgrmxbt4S0wIhc5PeXC/9oRmM8pXUk6aGD4B3aYlrwTvLa5FVmGVWuNlDsddQASAJPONRIQvy09E/VFPlh+in6oqzYngNtGvzbBXB4cToVN+6ROdyPFkDSPICJrG+Gtd0b9y1as91ZhgLQAe7eZghNob5FGYkjXr4TQV35Yeifqit+5hXW3bcm0O8Vmgp7iq2UMSAT4iCAACTHOvXHOGFHtYdLYDqqKWK5TduXQG1OpKjMFESB4qmuM2kxFm9asJmfBOiqFEtcthRaaBucrhmgToepoKzi74V2VTbuKNnCQG05A6+XwrF8sP0U/VFT+D4CFt2VvKELs966zDW3ZsjVRzGbKxJ5QJrHw7hGbEd7eshLWVr62VX30Vc4RUXdfdU+ZiJJgIq27lHcC3lQqDIWTnJAgbnYz0rF8sP0U/VFS1zgbP8msqirevnvXcKItrdbKiA/RCqXyA8x8NzFcItt3htpbXvr64exKg92FhWuAc7jEgdRLSRrAVz5aeifqiny09E/VFbXaC0FvuFt92inKoiCQnhzsN5YgmT1qNoPdy5mM6fARSvFKBSlKBWRcS4IIdgQIBzGQNso10HlWOlAbUAHUKAFB1CgGQAOQnkK+sxIAJJA2nlz06V8pQfVYjYkSIMaSDy9K9G62XJmbJM5ZOWeuXafOvFKD2bzGZZjm3knxRtPWI50e6xUKWYquykkgT0B0HwrxSg+zpHLeOU7THppXlUAiABG0cq+0oMi4hwSwdwx3IYgmdwTMkHoaxFB0H1dd6+0oPTXCTmJJY6kkyT5k7k+dZ+HYe69wLZzd4QYCmCREkDUTIG3OK1q+MoIggEedBLupw9q4jiL9wC3lO9q0pBKnfLnIAyclXlNRnfN9JtVynU+79H83y2rGqgCAAB5V9oMgxD+HxN4RC+I+EdB0HkKxp4SCuhEQRoRG0EbRy6UpQKUpQKUpQKUpQKUpQKUpQKUpQKUpQK9LaYqzBWKqQGYAkKTsGOwnzqf4T2VDKt2+8IwzLbT3mESCW2QH6/MVfeDJbS1ftpbRVW0mZIBBNySVYfOkR5meWlY9Td1rOK8tNNvaYzPDkNKn+0fZruZu2jNkmMpPitk/Nn566GG+BEg1AVppeL1zDwtWaziSlKVdUpSlApSlApSlApSlApSlApSlApSlApSlAoUZvCvvMQq+rGB9ppXu1cKsGBgqQQehBkGkpjt0zGYW1hwBdaFUBVQauwQBdANpieZ1qEwnaS9au375wzthsTc/KKwK3VUIihkE7DLswE7VDYTtG+ockzuwPi+J51vJjwPEHB+36xuPjXFnTvpzia5y6cWpeOJ6S/axB8iLIwe27oUcbMIedOTDYj+Nc/qc4pxVGtlEkAsGYD3SRoDl1g+elQddDa1mtMTGGPcWi18wUpStTOUpSgUpSgUpSgUpSgUpSgUpSgUpSgUpSgVnwuBe5IRZjfUDfQDUiSToANTWCs+FxrWz4TElT+qwYfaKiUw2X4BiBlzW8oYTLMqge7oSTCt4hoddfIx9ucEvAKImVViJANvMmaHBMpEES0DwnyFfTx+6YkWzpqCikNsQWBGrAgEHfSjdoLp3yExDEopLgAjK5jxiGOh61X6W+XyzwC8zBcsEkAeJTOYgZgASWTxDxKCPtrQuIVJB0IMH4elSI7QXd/BI2OQSo8JyKd1TwjwjTStC/fLsWbcmTUx+vVZx4x0pSrIKUpQKUpQKUpQKUpQKUpQKUpQKUpQKUpQKUpUwFKUqqSlKVaOlZ7KUpUJKUpQKUpQKUpQKUp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0" name="Picture 4" descr="http://bookz.ru/pics/4orna-ra_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24623">
            <a:off x="785786" y="3143248"/>
            <a:ext cx="2527787" cy="3286124"/>
          </a:xfrm>
          <a:prstGeom prst="rect">
            <a:avLst/>
          </a:prstGeom>
          <a:noFill/>
        </p:spPr>
      </p:pic>
      <p:pic>
        <p:nvPicPr>
          <p:cNvPr id="9222" name="Picture 6" descr="http://i.livelib.ru/boocover/1000330000/l/261f/Pantelejmon_Kul%D1%96sh__Chorna_R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3625">
            <a:off x="5786446" y="3071810"/>
            <a:ext cx="2214578" cy="3454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Останні</a:t>
            </a:r>
            <a:r>
              <a:rPr lang="ru-RU" b="1" dirty="0"/>
              <a:t> роки </a:t>
            </a:r>
            <a:r>
              <a:rPr lang="ru-RU" b="1" dirty="0" err="1" smtClean="0"/>
              <a:t>життя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err="1" smtClean="0"/>
              <a:t>Куліш</a:t>
            </a:r>
            <a:r>
              <a:rPr lang="ru-RU" dirty="0" smtClean="0"/>
              <a:t> </a:t>
            </a:r>
            <a:r>
              <a:rPr lang="ru-RU" dirty="0" err="1"/>
              <a:t>оселився</a:t>
            </a:r>
            <a:r>
              <a:rPr lang="ru-RU" dirty="0"/>
              <a:t> на </a:t>
            </a:r>
            <a:r>
              <a:rPr lang="ru-RU" dirty="0" err="1"/>
              <a:t>хуторі</a:t>
            </a:r>
            <a:r>
              <a:rPr lang="ru-RU" dirty="0"/>
              <a:t> </a:t>
            </a:r>
            <a:r>
              <a:rPr lang="ru-RU" dirty="0" err="1"/>
              <a:t>Мотронівка</a:t>
            </a:r>
            <a:r>
              <a:rPr lang="ru-RU" dirty="0"/>
              <a:t> </a:t>
            </a:r>
            <a:r>
              <a:rPr lang="ru-RU" dirty="0" err="1"/>
              <a:t>поблизу</a:t>
            </a:r>
            <a:r>
              <a:rPr lang="ru-RU" dirty="0"/>
              <a:t> </a:t>
            </a:r>
            <a:r>
              <a:rPr lang="ru-RU" dirty="0" err="1"/>
              <a:t>Борзни</a:t>
            </a:r>
            <a:r>
              <a:rPr lang="ru-RU" dirty="0"/>
              <a:t> </a:t>
            </a:r>
            <a:r>
              <a:rPr lang="ru-RU" dirty="0" err="1"/>
              <a:t>Чернігівської</a:t>
            </a:r>
            <a:r>
              <a:rPr lang="ru-RU" dirty="0"/>
              <a:t> </a:t>
            </a:r>
            <a:r>
              <a:rPr lang="ru-RU" dirty="0" err="1"/>
              <a:t>губернії</a:t>
            </a:r>
            <a:r>
              <a:rPr lang="ru-RU" dirty="0"/>
              <a:t>. Тут </a:t>
            </a:r>
            <a:r>
              <a:rPr lang="ru-RU" dirty="0" err="1"/>
              <a:t>господарював</a:t>
            </a:r>
            <a:r>
              <a:rPr lang="ru-RU" dirty="0"/>
              <a:t>, творив,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укладав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російськомовних</a:t>
            </a:r>
            <a:r>
              <a:rPr lang="ru-RU" dirty="0"/>
              <a:t> статей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україномовних</a:t>
            </a:r>
            <a:r>
              <a:rPr lang="ru-RU" dirty="0"/>
              <a:t> </a:t>
            </a:r>
            <a:r>
              <a:rPr lang="ru-RU" dirty="0" err="1"/>
              <a:t>художніх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 </a:t>
            </a:r>
            <a:r>
              <a:rPr lang="ru-RU" dirty="0" err="1"/>
              <a:t>збірку</a:t>
            </a:r>
            <a:r>
              <a:rPr lang="ru-RU" dirty="0"/>
              <a:t> «Хуторская философия и удаленная от света поэзия», яку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появи</a:t>
            </a:r>
            <a:r>
              <a:rPr lang="ru-RU" dirty="0"/>
              <a:t> </a:t>
            </a:r>
            <a:r>
              <a:rPr lang="ru-RU" dirty="0" err="1"/>
              <a:t>друком</a:t>
            </a:r>
            <a:r>
              <a:rPr lang="ru-RU" dirty="0"/>
              <a:t> 1879 року цензура заборонила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вилучила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продажу.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зупинило</a:t>
            </a:r>
            <a:r>
              <a:rPr lang="ru-RU" dirty="0"/>
              <a:t> </a:t>
            </a:r>
            <a:r>
              <a:rPr lang="ru-RU" dirty="0" err="1"/>
              <a:t>вченого</a:t>
            </a:r>
            <a:r>
              <a:rPr lang="ru-RU" dirty="0"/>
              <a:t>, </a:t>
            </a:r>
            <a:r>
              <a:rPr lang="ru-RU" dirty="0" err="1"/>
              <a:t>письменника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71810"/>
            <a:ext cx="9144000" cy="378619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погляд</a:t>
            </a:r>
            <a:r>
              <a:rPr lang="ru-RU" dirty="0"/>
              <a:t> то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сягає</a:t>
            </a:r>
            <a:r>
              <a:rPr lang="ru-RU" dirty="0"/>
              <a:t> </a:t>
            </a:r>
            <a:r>
              <a:rPr lang="ru-RU" dirty="0" err="1"/>
              <a:t>далекої</a:t>
            </a:r>
            <a:r>
              <a:rPr lang="ru-RU" dirty="0"/>
              <a:t> </a:t>
            </a:r>
            <a:r>
              <a:rPr lang="ru-RU" dirty="0" err="1"/>
              <a:t>Галичини</a:t>
            </a:r>
            <a:r>
              <a:rPr lang="ru-RU" dirty="0"/>
              <a:t>, </a:t>
            </a:r>
            <a:r>
              <a:rPr lang="ru-RU" dirty="0" err="1"/>
              <a:t>куди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посилає</a:t>
            </a:r>
            <a:r>
              <a:rPr lang="ru-RU" dirty="0"/>
              <a:t> свою «</a:t>
            </a:r>
            <a:r>
              <a:rPr lang="ru-RU" dirty="0" err="1"/>
              <a:t>Крашанку</a:t>
            </a:r>
            <a:r>
              <a:rPr lang="ru-RU" dirty="0"/>
              <a:t> русинам </a:t>
            </a:r>
            <a:r>
              <a:rPr lang="ru-RU" dirty="0" err="1"/>
              <a:t>і</a:t>
            </a:r>
            <a:r>
              <a:rPr lang="ru-RU" dirty="0"/>
              <a:t> полякам на </a:t>
            </a:r>
            <a:r>
              <a:rPr lang="ru-RU" dirty="0" err="1"/>
              <a:t>Великдень</a:t>
            </a:r>
            <a:r>
              <a:rPr lang="ru-RU" dirty="0"/>
              <a:t> 1882 року» в </a:t>
            </a:r>
            <a:r>
              <a:rPr lang="ru-RU" dirty="0" err="1"/>
              <a:t>надії</a:t>
            </a:r>
            <a:r>
              <a:rPr lang="ru-RU" dirty="0"/>
              <a:t> </a:t>
            </a:r>
            <a:r>
              <a:rPr lang="ru-RU" dirty="0" err="1"/>
              <a:t>залучити</a:t>
            </a:r>
            <a:r>
              <a:rPr lang="ru-RU" dirty="0"/>
              <a:t> до </a:t>
            </a:r>
            <a:r>
              <a:rPr lang="ru-RU" dirty="0" err="1"/>
              <a:t>спільної</a:t>
            </a:r>
            <a:r>
              <a:rPr lang="ru-RU" dirty="0"/>
              <a:t> </a:t>
            </a:r>
            <a:r>
              <a:rPr lang="ru-RU" dirty="0" err="1"/>
              <a:t>культурницької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польських</a:t>
            </a:r>
            <a:r>
              <a:rPr lang="ru-RU" dirty="0"/>
              <a:t> </a:t>
            </a:r>
            <a:r>
              <a:rPr lang="ru-RU" dirty="0" err="1"/>
              <a:t>інтелігентів</a:t>
            </a:r>
            <a:r>
              <a:rPr lang="ru-RU" dirty="0"/>
              <a:t>, то </a:t>
            </a:r>
            <a:r>
              <a:rPr lang="ru-RU" dirty="0" err="1"/>
              <a:t>приглядається</a:t>
            </a:r>
            <a:r>
              <a:rPr lang="ru-RU" dirty="0"/>
              <a:t> до </a:t>
            </a:r>
            <a:r>
              <a:rPr lang="ru-RU" dirty="0" err="1"/>
              <a:t>мусульманського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</a:t>
            </a:r>
            <a:r>
              <a:rPr lang="ru-RU" dirty="0" err="1"/>
              <a:t>передусім</a:t>
            </a:r>
            <a:r>
              <a:rPr lang="ru-RU" dirty="0"/>
              <a:t> </a:t>
            </a:r>
            <a:r>
              <a:rPr lang="ru-RU" dirty="0" err="1"/>
              <a:t>до</a:t>
            </a:r>
            <a:r>
              <a:rPr lang="ru-RU" dirty="0"/>
              <a:t> </a:t>
            </a:r>
            <a:r>
              <a:rPr lang="ru-RU" dirty="0" err="1"/>
              <a:t>етичних</a:t>
            </a:r>
            <a:r>
              <a:rPr lang="ru-RU" dirty="0"/>
              <a:t> засад </a:t>
            </a:r>
            <a:r>
              <a:rPr lang="ru-RU" dirty="0" err="1"/>
              <a:t>Ісламу</a:t>
            </a:r>
            <a:r>
              <a:rPr lang="ru-RU" dirty="0"/>
              <a:t> (поема «Магомет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Хадиза</a:t>
            </a:r>
            <a:r>
              <a:rPr lang="ru-RU" dirty="0"/>
              <a:t>», 1883, драма у </a:t>
            </a:r>
            <a:r>
              <a:rPr lang="ru-RU" dirty="0" err="1"/>
              <a:t>віршах</a:t>
            </a:r>
            <a:r>
              <a:rPr lang="ru-RU" dirty="0"/>
              <a:t> «Байда, князь </a:t>
            </a:r>
            <a:r>
              <a:rPr lang="ru-RU" dirty="0" err="1"/>
              <a:t>Вишневецький</a:t>
            </a:r>
            <a:r>
              <a:rPr lang="ru-RU" dirty="0"/>
              <a:t>», 1884).</a:t>
            </a:r>
          </a:p>
        </p:txBody>
      </p:sp>
      <p:pic>
        <p:nvPicPr>
          <p:cNvPr id="7170" name="Picture 2" descr="http://img06.slando.ua/images_slandocomua/81603707_2_1000x700_star-rdksn-vidannya-fotografii_rev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51"/>
            <a:ext cx="2214578" cy="2952771"/>
          </a:xfrm>
          <a:prstGeom prst="rect">
            <a:avLst/>
          </a:prstGeom>
          <a:noFill/>
        </p:spPr>
      </p:pic>
      <p:pic>
        <p:nvPicPr>
          <p:cNvPr id="7172" name="Picture 4" descr="http://toloka.hurtom.com/photos/1006301302101017_f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42852"/>
            <a:ext cx="2143140" cy="2894292"/>
          </a:xfrm>
          <a:prstGeom prst="rect">
            <a:avLst/>
          </a:prstGeom>
          <a:noFill/>
        </p:spPr>
      </p:pic>
      <p:sp>
        <p:nvSpPr>
          <p:cNvPr id="7174" name="AutoShape 6" descr="data:image/jpeg;base64,/9j/4AAQSkZJRgABAQAAAQABAAD/2wCEAAkGBxISEhQUExMVFRQXGBgYFxcUGBwVGBUXGBoXFxwaFBoYHyggGBolHRQWITIhJSkrLi4uFx8zODMsNygtLisBCgoKDg0OFBAQFCwcFBwsKywsLCwrLCwsLCwsLCwsLCwsNywsLDcsNzcrLCwsNzcsLCwrNzcsKyssNzc3LDc3K//AABEIAQYAwAMBIgACEQEDEQH/xAAcAAABBQEBAQAAAAAAAAAAAAAAAQIDBAUGBwj/xABHEAABAwIDBAYGBgcHBAMAAAABAgMRAAQSITEFE0FRBhQiYXHRFUJSgZHSByMyU5PBJDNicpKhsTRDVGOi4fBzgqPxFmSD/8QAGAEBAQEBAQAAAAAAAAAAAAAAAAECAwT/xAAfEQEBAQACAwEBAQEAAAAAAAAAARECEiExQVEDQhP/2gAMAwEAAhEDEQA/APcaKKKApCoDU1XfuIyFU0rxKwjM6k8E8p7zyrN5NTi094OY+NG8HMfGqe4PdR1c8xU7GT9XN4OY+NG8HMfGqfVzzFG4PMVe1Mn6ubwcx8aN4OY+NU9weYo6ueYp2pk/VzeDmPjRvBzHxqn1c8xR1c8xTtTJ+rm8HMfGjeDmPjVTq55ik6ueYqdjJ+rm8HMfGjeDmPjVPq55ijq55inYyfq5vBzHxo3g5j41T6ueYo6ueYq9qZP1c3g5j40bwcx8ap9XPMUdXPMU7Uyfq5vBzHxo3g5j41T6ue6oSRJGsVOx1n61AaKa1oPAU6tsiorlzClR5CcgSfcBmfdUtV9oLwtrOeSScszlnlSkZDt8COzjHMlpzsjnGHM1OxfsoTADkcy05JPEns5mqitutYT+smPYVQvbjWH15j2FVy11s1oelG+Tn4Tny0elW/8AM/Cc+Ws9zbrWExvJj2Fd1Dm3GsJjeTl6iudNTrGgdqt/5n4Tny0h2q2ODn4Lny1Qe261GW8nL1FcxSv7dbjLeTI0QqmnWLx2q3/mfhOfLR6Wb5OfhOfLVC4263wDmo9Q+VK9t1rKN5rn2FU06xfO1W+Tn4Tny0elW+Tn4Tny1nu7dayjHr7Cu+lXt5qUxvNc+wqmnWL3pZvk5+E58tHpVvk5+E58tUF7calP6zX2FcqVe3WpT+sjOewqmnWL/pVvk5+E58tHpVv/ADPwnPlrPXtxrEmN5GfqKpTtxrEmN5GfqKpp1i96Vb5OfhOfLS+lW+Tn4Tny1nnbreIZORB9RVKrbjWIfrIj2FU06xfO1W+Tn4Tny0elW+Tn4Tny1Q9ONYv7yI9hXOpPTrX+Z/Arypp1iy/fSOzOfEgpPwOYqG04+786hcfC4UmYI4iDxGnuqa04+786jM9tlrQeAp1Na0HgKdXZkVX2g5hbWqYhJM8ozqxVe/cCW1qOQCSSeQGdSrPbFVt5nB+sMx7KvKlc26zgPbMxyV5VndJukqWrG4dYcTvUNKUnIntAEjIisTZHSa4bffRcvodQi2Q+CEbuCsEka91YbtdW7t9kJ+2Zj2VeVK9t5nDkszl6qufhXC9GOnr71neqcWjftp3jeFMdhaApIUOaSCDU+x+m71zcIZClMhVnjKnG4+vJQMac+0nM0xddo9t1mMlnh6qufhTX9vsxk4ZkeqrP+Vef23S69TYXr67htTjSloaAbw5oWE4tc5HCr7vS59OzXHd8esYkJSXGd3BWpKckSZGetDXZP7eZgQs6j1VeVOc240YwrOvsq8q4C76YXbdk8S8lT7d91fGluZbx4CQicz3TUnSHpORbWgddWoOF3eQksOqUkfVgBJ7Bk86JruXdvMCO2dfZV5UO7eZ7MOHXPJXI91ebPdN7xnZlqtJG/wCsqbcEYvqm95Ke9XZGfcatbO+kZ9XpF4hJaaaDtsmIJHaT2zxzih2d85t9mU9sjP2VcvClXt5mU9tUSZ7KvKuP2b0nu2ng0+807vLVb6VNow7taBOEiTIM/wAqh6N9P3HnbRLmJCVMKW8Vt4QpzKC2c5TRddsvbrOIdtUfuq8qFbfZxJhwxn6qvKuK6edPHbZ5tFupJQ4zmopJDayvDvFccIHCndKel1zaqbDbqXUvNBtpQR9m5xDtK/ZKVT3YTRNdmrbrOIds6H1VeVIdvs4x2zEeyryrhOl3S28ZdUGH2wlphhbg3eLEtx0tqz9XITV/avS95HpHAtP1Fu2tns+uoEmaLrrPT7OL9YYj2Vc/CpfTzHt/6VeVcKrppcB7CXE4OsMI+z6i2wpX+qu4b6QW5/vB8D5VCUjr6XIUkykjI6d3HwqW04+786idfSuFJMpIyP8AL8qltOPu/Oss/wCmy1oPAU6mtaDwFOruwKr36wltajkAkkk6ADMzVioL5QDayYgAkzpA591SrPbm9sXNm/buNOLbKFoKVAHCSCOY0rl9obPs1h0lSTvGgyrtnNtIyGuWutdqq9tsJOJnTmmkcvLbCe0zMc01z10xwz9nalS1ygY2gyrCoiWxMCJie0c9ak6vbpcQ6laMbbYaSccwiRkRMcBXau3tthJC2tB7PdUyd0tJLYQuInCAf6UMjhndmWIZcZxJ3TpUpwYzmVqBOcyM6ptbKsmwESFIQ4HEhbq19sZAmVSQOWlemPWwjJCeHAc6HbYRk2mZHqinlMjze82XaOIcQpSShx7fKAcIO8JxYgQZGdINn2gSyCQoMLKmsayqFK1KiTKvea9IdtRGTadeQoctRlCBqOAp5MjzdOz7WEgqQQHFuAYz9p3Fj48cRqK12ZbNqhJbCFIDJTikFsSYM+Jzr05y1GUITryFIu0Tl9WnXkO+nkyPNLLZdnbqO6KRvBgUVOKWcOeQKycIz4VP1G2QpjAtI3SS2jtzhQYkZ66a16Kq2Ep7Cdc8hSLtRI+rTx4DlTyZHF7atbN8AqKFKLSmT2o+rJmIHfx1rPasLQFlSlIUtpOFvEsnABoYmCrPU16Kq2EjsJjOchQbYSIbTHHIU8r4ed3eyrNQdCigl/CXTjMqwEFIGeQBEwOdKqztVl4LWk79sIc7Z7SU5ASDlXcOXVuF4SpoRMg4QQRSddtsQGJmI5poZHl3/wAdsGnUqbyUkhQKnnFCRkCQpRBr0LYl+wlHacbnxFXjd22L7TWnNNSi8tvaa+KaGRC64lUKQQUkZEaH/hmpbTj7qieWkmUEFMZYdPdFS2nH3fnWWfrZa0HgKdTWtB4CnV3YFV78jdrmIwmZ0jv7qsVX2gBu1yARhMg6EcQZ4Uqz2yFdWwzDOnJNK4LbDMMzHJNNNna4Z3Vvp7KPKh2ytQid1b6ewjyrk6lWbbDOFn4J7q0dnbuDu8A54I/nFZjllaYZ3Vv/AAo7u6tHZzTSQd2lCRxCABn3xV4+2eXpeFE0zFTSqt6zOJ5XWevbbIJGMEjlWT04u3EWbqmpCkxprhnOK8WY2lfPQE44k/ZBz8SK53+lnxqcZ9e4L6VNhREDLmoTV63240ofaAMTBryPZPRi7VmpDik8ZnU+NS3mx9oNKA6qopGikGcu/Os/9L+L14vZ0OAiQcqfNeU7Mv32SDiKFCJQtQUlQ+JivQNk7YQ8AJhXFPlzrpx56xy4tekNANBrbLGf3GOCGpzmQkmaYerYohmI5Jpz9pbFztNsEkGSUome+aYqytccbq309lHlXJ1g/RsUQzEck1KEW3Jn4JqHqVpijdMaeyjyqQWFp90x/Cjyopj2GexGGMsOnuipLTj7vzqJ5CUmEBISBkEwAPCMtZqW04+786yx9bLWg8BTqa1oPAU6u7AqC/SC2sEAgggg6EcQanqvtBALawRIKSCOYOopVntjL2XbYSd03ppl50q9lW2Gd03pMZedCth2+Gd0NNJV50L2Hb4Sd0NOavOuTqHNl22Gd03/AC7u+r1hbNtg4EpSDmcNUHNiW4STuhw4q86u2lo20DgThB1gk/1NIJlq8fdTVvUOOCs6+fgZZVRbZZ3h7WadIOYPjVxq1bQIShCR3ACobdOBAHdme+qt1dHSr4xmzWg46BXG/Sb0i6rZrIneOfVtxl2iDmTyArVTckmAdc68x+mG8xlpEzhUTHeRWOXLwsjntmNoCYLit53nInxrq9h3P7RHKDERXnVu+FRnmP8Amda4vSgSFGdRyrh2V7t0e21vk4VH6xIE/tDmK2kOzXi3R/pHBS4k9pOo5jiK9Zs7wLSlaT2VAKHga7cOWzEyI3tnWxczaQSZJPH+tMXsu1xRum9Nf+GnPbJYUsEtgkyZlXnTTsW3xRuhp7SvOtKQbKtcUbpvTXLzqUbItfukfy86jOxbfFG6Gmsq5+NSegrf7r/UrzoI3mkoOFAASBkBoOP9altOPu/OonWEoOFIhIGQ1jjx8altOPu/Osuf1staDwFOprWg8BTq7siq+0EAtrBEgpII0kHI1YqvfoCm1g6EEGMjByyqVZ7Yatg2+EnAdNMaqcvYTASTgOmmNVCtis4T+siPvFedC9is4Tm5EfeK865upHNh2+E9g+GNXdVu1s0NA4BExqSf61Vc2Kzh/vPxFd3fVu1tEtAhOIg64iVfCaBr6qwdr7USwpC1oKkY0pJSJwYsgpXcDAPjW66rjWO7bF5zBMJOav3Zkg0o5vaf0om3fU0bVRSCRjKgkq/dBFb2zekdvetlbRIMZoXkoefjWF9Luw23LcXEwUKiAB2pyrhNmM3AWy5btJnCA4GgpKPFRUYnnEVm2/R61auivJfpQaLd5APZUnEBymvTrJCoEiPyrzz6Xlg3DM8W9f2gaxz8wcMI4SKnt70iQTKSOPCk2fauOKCW0LcUYASkSSTl+dbW3OiFxbNbxRbITGNKFYltg5SrLSuc4jKsllCkwf8A1X0D0AcxWDBmYChJ/ZWqvn+wuIBy419AdCmcFhbCDmnEZy+0Sr863/P2NFzY7KlglBkyT2lCkOwrfFGBUx7avOlVslpSwTvJIJycVQdiM4tXZj7xXnXUJ6Bt8UYDp7avOpPQNv7Kv4ledR+hWcWrsx94rzqT0E1zc/EV51Q1xhLcITkkDKTOuep8altOPu/OonGQiEpmAMpMnicyfGpbTj7vzrLn9bLWg8BTqa1oPAU6u7IqvfpBbWDMFJBjIweR4GrFV79EtrBJEpIkaieI76VZ7Yi9jown6x+I+8NOXshGEnePaabw0itkjCfr34j2k/LQ5sgYT9e/Ee0n5a5Ooc2OjCfrXtPvD3VMi2DQgKWqc+2cWmlQu7HGEy+/GXrJ7v2af1fd5bxap9sg/wBAKga8ZFS29rhQpfrKH8qgfVlrXB9OOnV7ZLQ22u3Mie02oqCf2u3FXZB1+1ngWyjlmZGlUdk3rcdo5jhXMWW2nLxtLylthSeypLQIxDmQTlVa7CpBTxrleXkdtd7YbEkGqqRa3QwXDaHAMxIzHOuWYZJOpzrVZZLYB+Fa7DXd2WxalnqSWmnllTbeLRSiMUE+41S6UKY9EOqDJZIS40G1apWtUFKe7FmK0tl2ONs9agAKS4leIAJKTKSk6g8685+lPpOq4dTbNqG7azURotw8fACrskZrgWlQrxI/rX1FapAbQBkAhAj/ALR518x2bBU4kDipI56kCvp4N4QnPMBP8gB+VZ/n9aQK2WlSgS48CQfsuEAe6g7FRijevzH3hoXssFYO+eBIJgKEe6U0nojtD6+4mPaT8tbC+h04o3r2n3h50/0On7178Q1H6IGL9e/Me0nSf3ak9D//AGH/AOJPy1Q1xrBCQSQBqoyTqcz76ltOPu/OonGsEJxKVA1VmT4wBUtpx9351HP62WtB4CnU1rQeAp1dmRVe/TLaxJEpIkaieIniKsVX2gmW1iYlJE8p4+6pVntiq2YvCf0p+I/Y+Whey14Z60/EfsfLSL2c7g/tSoj2E0LsHcP9qVEewmubqVey14c7p6MvY+Wnm0UhObi3O9UZDugU1zZ7uH+1Kj9xPdUgZWgQp0uToSAIHuqCg6eGg5nKvGPpMYC75Sm1hctpxQZCCMoKhkJ8a9ovW8sxI4zXCbcYb3bjWBKEKBmBGeoM8wazyHmFlfuW7gU3KToUnRXjXoWy9oB9hDmQUQQRyIyNcqroddKQk9lQ4Ea1f2fZLtkFKlGBJjgCTXIdG1eBPKm322wBAjjXMO3pz/lSWbC33AIhPE00amzLDIrWpZkyElSikeA0rkruzcfu1obQpa1KOSRJy/oK9OdaCEpSmSrIAASSe6m7M2MNn3SFPKh27BwiOygg5oJ5kGtZTVroB0BTbYXboy9IUGx9lBGk8zXoMT/6rPsndPgf960kTXWTBUc2ctSp6w6JmAMMAd0ik9FrxD9JemP2PKlcsXCuRcKTIMDAMh4007Odxj9KXMewmqD0YvF/anpj9jyp/oxf+Ke/0/LTPRzuL+1KmPYTzqQWD3+JV/AKBrjZTCSorIH2lRJ45x8PdUtpx9351E62UwFKxkDNRET7qltOPu/Osuf1staDwFOprWg8BTq7siq9+kltYBglJAMTB5xxqxVe/BLawDBKTBIkA8yONSrPbGcs7jCf0kRH3Saa5Z3GH+05R92nSlXbXWEjfoiNd3/vQu2usJG/biPuq5upHLW4w53Ij/pJ7qnbacA7bmPl2QmPhUDltc4T9eiP+nHKrVuhwA7xYXygYaCndglJrhNupCpSdDke4V3l8YTPjXC7RQok5VjkOMG3ruz7CpUn1VDMEcNNDFZl3t5TmRBB4xlNdDtBQQJcKUjv/IUzob0eZ2ncOhL27KEpOEonGk5Sn3iuUmmsbZ6C4c5/5312vRvZDzsblskcVHJKfE12+w/o7s7fMguKHtnKf3RlXVqLbSPVQgeCQPKu0/l+sXkydidHkMHGe257R0T+4OFeW/Thtr9Kt2kGFMDeEjgtREf0rf6Z/SwwyFNWUPO5jHB3aD4n7R8K8UvLpx5anXVFbiziUo8T+VP6cpJkR7z0P26i8ZS4n7WQcA9VY191dkwmvnz6Odsrtn8vsLIC0889fEV9ANOhQBGYMQe6nCyx0VHbV8rkXEawN2kwPE0w2lxiH6SJj7pNK9bvlch5AEGBgn+dIba5xfr0TH3VaALW4xf2kTH3SakFnc/4kfhpqMW1zi/XtzH3ffUnV7r79v8AD/3oGuoUIC1YlRmqMM+4VLacfdUTiVCAshSozIEA68KltOPu/OssfWy1oPAU6mtaDwFOruwKr34O7XBAOEwToDzPdViq9+Du14YxYTE6TwnuqVZ7Yq2rvCfrGYjXCrzoU1d4Y3jOmuBXnQpF3hibfTmvyocTeYSJt9OavKubqHGrrCfrGPHAru76ssB0A70oVywAgRx1qs4i7KYljhxV3d1WGt7H1uDURgmPfNBTv3UISpSzhQkSo8gK8d6T/SEXCU2icCfvF5rV+6NBXqvTK3xWT45pg/EV863duUKIIynKuX9PYH3luKxLUpajxJmtDo9ttyyuEPtaoyKTopB1SfhWXNdH0e6F3t+2p1hCClKsPbUE4iBnh5xpWOG2+Ervds/TQkIAtbclZGZdySk9wGauNebbd6U3t4T1h9Shru09hA/7RqPEmt9H0XX8FToaZQmCtS1jJM9ogjkJ+IrG6U7Ut3VBqzZQ3bN6KSkBbytCtaokg95rpbys8ssEf8ilopzaZIFcdaxs9F2pX45D3amve+iaFIaSJkd/CvGOiNsVPDDmB2R4nM171sq3woSO4V2/mqu81c45S4yBnAKSTHfnSbq7xA7xiY0wK86V5F1vJTucOcAlUx35UhTeYgZY04lXlXQJubrFO8Y00wK5+NSbu79tn+BXnUeC7xTNvpzV5VJF3/kfFXlQNdCxGMgqjMpED3DwipbTj7vzqJ3Hljw4ozw6e6e6KltOPu/Osuf1staDwFOprWg8BTq7siq9/O7XhjFhMTkJ4T3TViq9/O7XhAKsJgHIE8JPAVKs9sVRvMJG7Y09tXy0LN5hIwMRHtq+WhTt3hI3Len3lC3brCRuW9I/WVzdQ4bzCewxp7au79mrlnvSDvUoHLASfjIFUnHbvCRuW9B/eeHdWjs9TpB3iEpOUBKsUirx9prH6RWq3U7pHHM8q8r6YdEXEAqjPjXuakisDpOyNw4oxABOmZrPPjq6+aS2QYIzn/avp3oPsgWljbs+sEBS+9au0qfef5V5LsHogt27axp7M4zOkTMV1v0t9NTbp6pbmHlplah/doOQiNFGs/zs47axyc19LfTrfqNnbq+qQfrVj+9UPUT+yONeZ0u74f1qRlqcq58ufa61xnhEEk6Vfs2VAY44wnvVRaNkkBCCozkY513PRfos9cOBawIR9lKRknv8azJvpWt9Hmxj2DEmZUf51600mAKzth7KDKQABPd8K1sNerjxxm8ow3zdbzspZIziVqBjvgU0m8xTgY09tXy0+4dud52WkFImCVgSKaXrrFO5b09v/apVlJN3inAxp7avlqTFeewz/Gr5aj3t1inct6fed/hUm/u/uUfiUU1wryxgBcZhJke4nuipbTj7vzqJxSjBWkJVGYBkD3+EVLacfd+dRz+tlrQeAp1Na0HgKdXZkVXv53a8Ik4TAmJPATwqxVfaBO7XAk4TA5ngKlWe2Kq7ucJHVuH3qfKhy7ucJHVv/KnyoVfPYCOrK09tNDl8/hjqq9PaTXN1Dl1clMdW/wDKnu7qssXrsdq3WP3VoP8AMqFVXL1/DHVV/wAae6lcvnymOrL4eunnSXEXTeK+4d+Lfz1Vu07yAplwgEEiW8459umv3z5THVl8PXTzFI/evkR1Veo9ZNLdIQIUkylhYP8A+fz1x21+hTjylLKDjWqVKVg1/irsnb18gfoq9R6yaH718xFsrWftprNko88c+jReEDD2pzMpj3dqnt/RqYwrQT2k5gpkAHMfa4ivQXb18x+ir19pNI7evkj9FXkfaTScIrKsOjFs0AE2rnvLfz1vsu4Mk26x4bv56qOXr5I/Rl5a9pPKlXfPlQPVV5T66a1PHoaPX1fcOfFv56Ovq+5c+Lfz1mrvn8Sf0VXH100qr5/Ek9VXAn101e1ZvGHO3VxjBFvlnEuJB94pDc3OKerZR94mmqv3yoHqytD66aOvP456srT201Kshes3OKercI/WJ51J1y4/w3/kTUXXX8c9WVp7aalG0Hv8Kr+NNFNdWowVJwqjNMzHvFS2nH3VE64VQVJKCRmkmY94qW04+6ssfWy1oPAU6mtaDwFOruwKr7QJDa4BJwmANSeQ76sVXvzDayASQk5DMnuHfUqz2xVbRcwx1Z6Y5p86Ve0XMMdWdmOafOkO1FYD9Q/MexQ5tFRTHV3pj2a546aVe0HcMdWenxT3d9Du0XSmBbvTl7PPxoXtNRSYt3v4aHtpKKcmHpy9XvFMNI/tB0jK2e+KeY76H9ouYT+juCATmRwz50r+1FEZW789yO8TTbjaBUhSdw+JyPZzg5Uw1y/RLpw5eFW8baACcYS2olYAMEqCgBGXCaNgdPV3SLlRYhTUrQAoHE12sKlcicJrCa6NdXUoIF2olBZClJTLbZJJCAE9/GaktdghlwFlh5A3It1gJjGOC1ZZr1z76rPmrPRbpq87doaUVOpcb3pnCAyvI7tuAMQAWMz3Vd2R04uH7tDSrdG6WX8CkqJWdwQkyCI1UKxbTYCrfdBht8KabdQkqSJWpzMqWY17Iqrs3YL1q5aOJcuFqaKwtK0pwpS4CV4IEyV4daYOr2X09L187b7nsIx7opUMSy2QFyNMp510x2k4Sk9XejP2fOvO7Ho+llbDjTL4caKypwpEu45newMxMHLlXVdHLl5lpttxD7qxiK1lOpPLPSmNa2l7QcKh+ju8eKfOmq2g7iSerPQJ4p86c7tM4h9Q9xns0itpqxJ/R3xkfVqYaDtFzED1Z6IPs+dB2k5inqz0R+z81KdqKxA7h+IPqUK2krGDuH4j2aYaT0g7inqz0RzT51INpuf4Z7/T51BcbaS3LjjbiEJGaljCAZgSakZ22FJSpDTykqAKSlIIIOhB4ihpXXCqCUlJI+yrUeMVLacfdUTruOFYVJkaKEEajMVLacfdWWfrZa0HgKdTWtB4CnV3YFV79UNrOZhJPZzOXLvqxVe/cwtrVnkknLM5Z5AamlI8b6X7buBtBYl9NphtC9hJQpAJUOyDpJie6o+le37sL2gGZ3MMdvGsKa7I/VAc67jbb7TyD2VyUgGWjKo0ms91tooIKXMwJ+rVnAynLOK563lcf062zcG7Qpp57dttW2IIWpCW1KVBxgGFlQ56Vf2vtsDa1oW33IUoB5CXVKj6swCzOFKfsnFXQPtNlChgXnEndKkxETlwpHWmwmQhePLtbo4uHGKaZXPdHunDzd45bLG9bcuHYIUpTrYTJEp0CMqm+lnbLh6uWluNAofOa1sSQmUmRGIzoONa9xboiUoWFGJUGiDrnnFad+4ypkJKFqI0KmlGPDKlplcVtfpLcE2W6LpdetCntSCHFBPbWBlIGLOkHSBSLXZpcfWk7q4Di1KIxrgxiJOZmum3SANHJBgHdKkA8BllQGGgkJ3azByBaJA8MqmplcnadIlLt7wpfWop2exBSokod+txHLRWlXtk7YuVOudYTgjZpLYbWpYKpycVOi62UsIBMIVCjCgGiJHflVktt4grC5n2T9Wr7PLTSmrlcLZbWUnZNypLxLpQ0cSLhbyknjixH6o9wpEbfd9GXH1rgWi6ASveKKcBIyQ7qUxxruNy0k5NqwkjEA0QDHMRUabZsKAKF4DPZ3RjxiKaeWQNv7pOzCX8LYuF7xYeW8gp/acWZUPGqq+lDnUEOtvFS0X7oxLUQkoxqUlK1D1cBT8a6RtloQndqwiTG6MAn3VUt7VptS0pbXgcWXFAtkgLKUpyEZZJFXTKzNv9Mrq5tLN5hKm7hTzqcCJwrwtrzHtJykTxApHekykM7NNut5S175uFqUoqeW2pA3nPCtWLuw1vsNpSoSHIglP1ZhJ0yyyyn409lltJEJXlJB3R7JPEd9NMrkFbfebsbLGpbzibl1C0qlW9ILiUhQOokJMHLKt36O9tOMtLaeLji0vODsJJAAMQkDQDlWiww2kjsryzH1SslE6jLWrGzUNNrKoczJJ+rUJJ1OlS0mugcexwqFCRooYVDhmDppU1px9351C4+FwoTBHEQcstDppU1oNfdU+pPbZa0HgKdTWtB4CnV2ZFQ3h7CvCpqiuUEpUBqRSrFRajgJ4xQ4TgJnOKephWEiM4jhQthRTEZx3Vyyumwx4kJJngKHlHCc88v6inusqKSI4d1DrKikiM8uVMpsMuFEJ15fzIpbhRj3ileZUREcuI50rrKiNOI5Uymwx9RHxFDyjAz4+dPeYUYgcRy4UOsqMQOM8O+mU2GPEjDHtedK6o9nxpzrKjGWhnhQ6yolOWhnhTKbDXFGU95/KkcUZTnrNPWyolOWh7uVC2VEpy0nlTKbDXFHEkTrM0ij2k+Bp6mVFQMaTyoUyrEDGnhTKbEZUcQ5QaXEcYE8KcWFYpjgeXGlLKsUxlHdTKbDcZxxOUfnUlN3KsUxlEcKkwHkf5edMpsU12xW53ZSfLvrSbQEiAIFIyCBnUlb4zHO+xRRRWkFFFFAUUUUBRRRQFFFFAUUUUBRRRQFFFFAUUUUBRRRQFFFFAUUUUBRRR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Байда, князь Вишневецьки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42852"/>
            <a:ext cx="2147904" cy="2928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214290"/>
            <a:ext cx="6357950" cy="650083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err="1" smtClean="0"/>
              <a:t>Куліш</a:t>
            </a:r>
            <a:r>
              <a:rPr lang="ru-RU" dirty="0" smtClean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перекладав</a:t>
            </a:r>
            <a:r>
              <a:rPr lang="ru-RU" dirty="0"/>
              <a:t>, </a:t>
            </a:r>
            <a:r>
              <a:rPr lang="ru-RU" dirty="0" err="1" smtClean="0"/>
              <a:t>готував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видання</a:t>
            </a:r>
            <a:r>
              <a:rPr lang="ru-RU" dirty="0"/>
              <a:t> в </a:t>
            </a:r>
            <a:r>
              <a:rPr lang="ru-RU" dirty="0" err="1"/>
              <a:t>Женеві</a:t>
            </a:r>
            <a:r>
              <a:rPr lang="ru-RU" dirty="0"/>
              <a:t> </a:t>
            </a:r>
            <a:r>
              <a:rPr lang="ru-RU" dirty="0" err="1"/>
              <a:t>третю</a:t>
            </a:r>
            <a:r>
              <a:rPr lang="ru-RU" dirty="0"/>
              <a:t> </a:t>
            </a:r>
            <a:r>
              <a:rPr lang="ru-RU" dirty="0" err="1"/>
              <a:t>збірку</a:t>
            </a:r>
            <a:r>
              <a:rPr lang="ru-RU" dirty="0"/>
              <a:t> </a:t>
            </a:r>
            <a:r>
              <a:rPr lang="ru-RU" dirty="0" err="1"/>
              <a:t>поезій</a:t>
            </a:r>
            <a:r>
              <a:rPr lang="ru-RU" dirty="0"/>
              <a:t> «</a:t>
            </a:r>
            <a:r>
              <a:rPr lang="ru-RU" dirty="0" err="1"/>
              <a:t>Дзвін</a:t>
            </a:r>
            <a:r>
              <a:rPr lang="ru-RU" dirty="0"/>
              <a:t>», </a:t>
            </a:r>
            <a:r>
              <a:rPr lang="ru-RU" dirty="0" err="1"/>
              <a:t>завершував</a:t>
            </a:r>
            <a:r>
              <a:rPr lang="ru-RU" dirty="0"/>
              <a:t> </a:t>
            </a:r>
            <a:r>
              <a:rPr lang="ru-RU" dirty="0" err="1"/>
              <a:t>історіографічну</a:t>
            </a:r>
            <a:r>
              <a:rPr lang="ru-RU" dirty="0"/>
              <a:t> </a:t>
            </a:r>
            <a:r>
              <a:rPr lang="ru-RU" dirty="0" err="1"/>
              <a:t>працю</a:t>
            </a:r>
            <a:r>
              <a:rPr lang="ru-RU" dirty="0"/>
              <a:t> у </a:t>
            </a:r>
            <a:r>
              <a:rPr lang="ru-RU" dirty="0" err="1"/>
              <a:t>трьох</a:t>
            </a:r>
            <a:r>
              <a:rPr lang="ru-RU" dirty="0"/>
              <a:t> томах «Отпадение Малороссии от Польши», </a:t>
            </a:r>
            <a:r>
              <a:rPr lang="ru-RU" dirty="0" err="1"/>
              <a:t>листувався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багатьма</a:t>
            </a:r>
            <a:r>
              <a:rPr lang="ru-RU" dirty="0"/>
              <a:t> </a:t>
            </a:r>
            <a:r>
              <a:rPr lang="ru-RU" dirty="0" err="1"/>
              <a:t>кореспондентами</a:t>
            </a:r>
            <a:r>
              <a:rPr lang="ru-RU" dirty="0"/>
              <a:t>, </a:t>
            </a:r>
            <a:r>
              <a:rPr lang="ru-RU" dirty="0" err="1"/>
              <a:t>переймався</a:t>
            </a:r>
            <a:r>
              <a:rPr lang="ru-RU" dirty="0"/>
              <a:t> </a:t>
            </a:r>
            <a:r>
              <a:rPr lang="ru-RU" dirty="0" err="1"/>
              <a:t>розбратом</a:t>
            </a:r>
            <a:r>
              <a:rPr lang="ru-RU" dirty="0"/>
              <a:t> </a:t>
            </a:r>
            <a:r>
              <a:rPr lang="ru-RU" dirty="0" err="1"/>
              <a:t>слов'янських</a:t>
            </a:r>
            <a:r>
              <a:rPr lang="ru-RU" dirty="0"/>
              <a:t> </a:t>
            </a:r>
            <a:r>
              <a:rPr lang="ru-RU" dirty="0" err="1"/>
              <a:t>націй</a:t>
            </a:r>
            <a:r>
              <a:rPr lang="ru-RU" dirty="0"/>
              <a:t>, особливо </a:t>
            </a:r>
            <a:r>
              <a:rPr lang="ru-RU" dirty="0" err="1"/>
              <a:t>шовіністичними</a:t>
            </a:r>
            <a:r>
              <a:rPr lang="ru-RU" dirty="0"/>
              <a:t> заходами </a:t>
            </a:r>
            <a:r>
              <a:rPr lang="ru-RU" dirty="0" err="1"/>
              <a:t>польської</a:t>
            </a:r>
            <a:r>
              <a:rPr lang="ru-RU" dirty="0"/>
              <a:t> </a:t>
            </a:r>
            <a:r>
              <a:rPr lang="ru-RU" dirty="0" err="1"/>
              <a:t>шляхти</a:t>
            </a:r>
            <a:r>
              <a:rPr lang="ru-RU" dirty="0"/>
              <a:t> в </a:t>
            </a:r>
            <a:r>
              <a:rPr lang="ru-RU" dirty="0" err="1"/>
              <a:t>Східній</a:t>
            </a:r>
            <a:r>
              <a:rPr lang="ru-RU" dirty="0"/>
              <a:t> </a:t>
            </a:r>
            <a:r>
              <a:rPr lang="ru-RU" dirty="0" err="1"/>
              <a:t>Галичині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 </a:t>
            </a:r>
            <a:r>
              <a:rPr lang="ru-RU" dirty="0" err="1"/>
              <a:t>дбав</a:t>
            </a:r>
            <a:r>
              <a:rPr lang="ru-RU" dirty="0"/>
              <a:t> про </a:t>
            </a:r>
            <a:r>
              <a:rPr lang="ru-RU" dirty="0" err="1"/>
              <a:t>видання</a:t>
            </a:r>
            <a:r>
              <a:rPr lang="ru-RU" dirty="0"/>
              <a:t> </a:t>
            </a:r>
            <a:r>
              <a:rPr lang="ru-RU" dirty="0" err="1"/>
              <a:t>прогресивних</a:t>
            </a:r>
            <a:r>
              <a:rPr lang="ru-RU" dirty="0"/>
              <a:t> </a:t>
            </a:r>
            <a:r>
              <a:rPr lang="ru-RU" dirty="0" err="1"/>
              <a:t>журналів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газет…</a:t>
            </a:r>
          </a:p>
        </p:txBody>
      </p:sp>
      <p:sp>
        <p:nvSpPr>
          <p:cNvPr id="6146" name="AutoShape 2" descr="data:image/jpeg;base64,/9j/4AAQSkZJRgABAQAAAQABAAD/2wCEAAkGBhQSERQUExIWFBUVGBgYGBgXGRYaGBgYGBoaHBgbGBcXGyYeGBklGxcVHy8gIycpLCwsGB4xNTAqNSYrLCkBCQoKBQUFDQUFDSkYEhgpKSkpKSkpKSkpKSkpKSkpKSkpKSkpKSkpKSkpKSkpKSkpKSkpKSkpKSkpKSkpKSkpKf/AABEIAPsAyQMBIgACEQEDEQH/xAAcAAACAwEBAQEAAAAAAAAAAAAEBQIDBgcBAAj/xAA/EAABAgQEBAQFAgUDAwQDAAABAhEAAyExBBJBUQVhcYEikaGxBhMywfDR4QcUQlLxI2JyFYKSM1OisiRz0v/EABQBAQAAAAAAAAAAAAAAAAAAAAD/xAAUEQEAAAAAAAAAAAAAAAAAAAAA/9oADAMBAAIRAxEAPwDd4viPhQAC4lSywt4kCwGxUmkB4ydLYl7kNdySUtcfS9+vaBOLzyEyanxSJRtRLJTW96gdoBnTiQMr+NAI1upyHOvP8AXTcWZQPjUoJLKFRZWhBBoCPLWE0/j5DB1qylgcyg4D5Tetzrp2jzGcSKlE53KnS2hT4bdQCXvCHFz3USLA+mnMk3MA9Txo1zeIk3UVeE1c/VRxRmIttAuL4qoeEOQH8VdQWNxrW2kI/mqJcmn6M36xGVPdSgS4FGe9NtYDRYLFqmFWYqzhPhKFEJAFUuBRRYrqYUY3EzGcTZmo+osL6PeijvAf8woKcLZtujFwOZMUYdTHMSWrUDVOhf7/AGgDpGKWClAmKdbAMokg1uHZ7V5RJGNmoKkfMUdHdRomtHr6QFPRrLuNiXBHYB3cU6wZJUaulJWMhJcMXuC1w1O8AQvi8wMyyxcEBSi73qDoKRdhcUspP+oq/hOY2owNWN0vAak5SkiWPCMwCjRQDEpoXIp5QPiiAKUCi5bMwLjdiCPOA0isQqYSrMo0e5JCtxXrH2D4h4WKiA5+pRzKqAzPSyjVtbwkwk1SgxUfqJe1mdtbF/8AEEzpz8qM4DuTSpFtusAWMVmQoOS4Fibnv0MUTMZNofmrzE5T4yzPZnZwBptFOHxrIKRWgINno2VPPxE7UJhlhJaUFWYJI1/tCvC7NsXA3aAnPRNXZUx6AMtQGYv9w3QwMZs4Ao+fNGxzl3Bte70PaGEzEqKWez6ECo0D1u8KJ1QtyzFwa/8Adar2MBdJWtTvNmlRZjnU4I765j5CCZUuaWebNX9AbMoBzZhmqpvfrH0pKSFKAZw+UMagMC7UuXDvTpDiVM8KVB2c7VBb0v5QAUlaylR/mJgUE5keNYq92JIIo4prtDXB8VmgKClqUVP4s6wmXcpZLku1CX9IVcRwSgFKAGZ6UFql2o9laxOXMISpwaMRarU1rzgH0rHzQkH+ZmzFEPVTNqKC8G4Ti88zFEzV5XFKHypT9oR8MDqo5GurjYd/eHeHksp6MWO2nltAaXhvEFKAcu5I/C20MPniEvDAwLtTfc0Hv6Rb/LHdP/kmA5/x8qC8OhYzJ+TLBA1yy0E9qttROsCJ4mgKIaiWZzsSBfSrtyhl8TSz4VAqeUmWGveSh20SPCO4jKYqWnPaiyouCQ6gtmvY37QHk+YAFKCaCmgNGBUrmSoHoRpCjEYklQO4YO1RbtQQxnTQxSzlKRXcJfU66+QgBYCigUPiCmGwy5tKBszdIDzFPcf1AEtbp4bGjcw2sApnVsHL37t3hrNw2VQBYu7uN7VFneLVYMKUMlQrkKs9z184BbjcCEhICg6ib1LAAgMHuVekB5PC/mTWumkMsXgRmQnM+UE93Nn5AekVpy5SA/Pm1qevU9XCOEw+fKkkWLCrnZv+5vKCikpYvUeHUWbWxPLcxV8zKhLgVDE1DZS9DvTnflEJUxZUMqVkKuRYnqqgtAXz5IC/CQDQv2bqHLR7jTnDIvcu1HckAt0PTvFKkLDhg3+2oFS9w0TmY7Ipi1hQEAAhizAWcQH0hwSQSfpKTrdiDvciJ4rDK8LEu4Wltne/UAnrFSOMC7KawFC2hrUvbtFsji8tRQSMpSBzFKWb7wB2AnJSsAjKMwKSzjUO4cux3/picxRVOITZsxB3sRXcE9KRXKWlQKUKSX2IfW4LPfnrBIn5VJD0ZjoxHs8AywoCbksQCAP7tXpVgDChaPEtLHy2pTWxI7CCsPjwlA3BsTvo+wVrzj3DTGmKcEBg726a+mogJcOcAhOpJJNWygg05+HzEMsDisqFBQ83BAf6XLh2JTbQQJgzmZmdrNXn5s/btDFEl33UkEuA4ZgXB7M8B8mSVMC5JQwIJ5ve2seowDZCLXqXFiPR/QwemWpgbENtQE+1Hi6YpjRgAady501L+cB9w3CZE1Lk8tQ36ekNcHIehZqXFRuxu3I2pC8lwVA/SxRftbd/aHPCpgUkA3ch+ZZiT39IAoYQkEAgA8tQ9+0T/kD/AG+36QXLBAI27evWJZV7/wDygOacYxQySka5JK30rKSGVSpuYz2IlOpi+YEN9X0qJVlvcCveLOP8QaamUCMvyMPm1NZErKz2ILf+UWTsc3jV4fCUlvpBoBT+4ECusAPiJCXJNGlhStylySBXQBxpYQpxUshIClJJQob1YhJN7KGUuYN4hi3JyGvyyCf6soSc1rAubej0olyiSl3ZCUkC6suhpz/+/KApxILJYuAkcnH6/msEyEBKVl21SBqHr2qPM2ivDYUlYQC5yhi+tFUf+qhG0eTZikApcFIzAXr4m8jftAD/ADD9TD+otyd/JlMw8tYoxOLABADki+id/t3feIT/AAltXLgiptBeCwQRVRBVoDZPNW6tg0BCRhGAUpkhiXmDyZINfSPDiSpwn5k1VamiWOyUjlv7RdxKdkqE51GuZbMnX6C+h1hTjOITSfFMJ5AggdhT0gIYmdMXRRJbyHowgdSa2IZvQAR7MxKl/WtR+8VKgJlZ/KR4qYTtHgS8ewEpU7LBieKzHa+n7c7ikBIqReGC+HK8ITWhJ5nMR9kwDPB49LJVmqQxBvXU71r25w0l4t0kMKhr1Gt+/pGelYJQAo5dq6Kchndqhol/PlCt8pHbQvqaQG7wM0OSQwZgWOlhbYK8+UHy8wIapFW0OVnBN7U6tCbg2PTPQQlQJCnq+9AQepHeGUjwjcpP/wASztvb0gDVOXA97ObHzMTkSiTLS4csSNnAcP39YrwrMpILh6VtlO/QxalwVAUKqU7foID1OIEtQQ5JV2AGhpz9YacJwSh4jd7h+cLFSwtac5HhLimocEbGhHoYd4Eqcpbw+GtOb+rwD2WaGxs79ovyRTKlggUtEsvOA4N8S4pJnnIPEgSklQ1aRKCf+4EENyiCcUPllJBZQIUHZy6SD6t5RX8TFf8AMB6BcuQp980tDqLauDHyEBYloAIUUnmxzDJfffkBrADpnMlx9SXGpdOZqv38oNlupCV0DJCS/U33cKgMyiJqaEP8wHma0pzg/D4VRw02ZlZJypAq+YAZqdXvvAVYdeUE5alITTqHq9DbsqK+JY0KS+ZyDoDcku50DKPoYkrEZSAySlqFvCWLEhrg+IHpAGPnpsmymUXfkR9+sAPM4gl8wS631fKAwALH+ru1YI4NjEBTzNLVYA/rW99t4UTCwbU386ezwXwfBpWsFf0pI7mtOZtQekBt5PBTOZUpKDqFE+Gg/tDk0A3gTFfw0mq8WdL1oWSHJ600/SDpfxP8hACUJSEsBShbewHR49wXxdPWWCWS5NGJVWzqol+XnAZ/G/w8xKPoSJn/AALtd4V4j4bmSw81kcmc+lH5Rv8AE/EOIUGCko0LeJj1JinCYOZMLqUVAiuYgu9Xa48hAc9/6a/0pUfIRqeGfAq5iRmJSSLGrC+946Bw74QDhRSzbgh+0PU8OSgUAHaA51I+AJUpLllqv4gW9CwsfOKeI4NCJSAnwkJABA7+5J7x0TFbWpGY4gQpJQQ7Dl29x6wHM0Y4oUQQ1qHUapPZm/4CFuKnZlO/694YcdIKyWYgkHW0LZiXrAEcOxapS3Sa7aHqI6ZwnGypspKhrQ/7XuLWeOUPTpGi+DeKlGISD9CyAR12gOjSFac2PrUd2PaLpgcv6DcfjeUerlBJGaxOUu1C/wCfhiufKZ8prfy9oCtU4/Mp/U5L75WNCW/pHlGm4ZJATv8Ap+v6Rlpa0lYAfMQotX6rH0PpGkwE59KFnbdq6wDqUwD3Yj2gj5yd4X/PBTy/Gij+bHPygOU8YxaVqSSAoiTKb/aUSwQOdTCTDeFQJD6jr9NxoxGtxF3FSBPIGiZb1dv9JJzcrjyMeqUECUbkk02BbK2/0qgGUtPjQokGpINnJfKXNHLGvNO8UYvHEy1JDJCQbalIKrEAh1Hs/IR7iDnYf7agmwyuQTo/iIgZIKya/XQAVYkVro5frAAFD5AGCfqBuwcaHoRC7GrskMwLuOm+o/aGRfKnNs4fSxaulqQqxZq2ovta3m5gBDBmFmEW8r9T6RV8kuzVpHQ/gD4L+cvPMH+mGpv17t5QAXw98FzsX4iFZBckns3P7RsZX8M2AZCUquTmUa/nsI30iQlCQlICQLAWi2AxmE/hugHMqYX/ANo+5rGhwfA5Upsqa7loZxBcBQuY0Dzpzi14tmSnMV/LgEfEV+kZrFSmJJpswvV6c6vGvx8gN2PtpCXiclLXYbi45sYDmfxDgwVFQFwD33+0IxIp+eRjacUw4CjzrT1Ie3SM2kAlSRuRyqHB86eUAkZoL4Ql5l2LFn3Apbm0UTiHOkT4eoiahjVwx7wHbsKoTQldC6Uk0spgbd48xeH+oAXqBsa67Npyj3gOL+bhkLIYkF/+WYg+v2iXEJYLitrjn99YBHiPrDVprQM4JcvyjS4KjbF9d7NCJKUlQ0sD0L7aevlGhwyWSNQGA7c4A35QrS/XlFnyht6R6hTt+dIKyflYDi/FcMDNKwKhEpxu8mW/UPEDhEmWkCuU5iurszAAVLtmpplpeLuJzAma6ntLA6CUj1p6xFeJ8L1PjSpqWqVMHBJZ6OwBO0B5JxCQSDf6Wb+kpSUjqx9DvA0ii1AsMq791J3szeUUSZ7uGFaB9ARlSXMMMMt1S3A+hIPNwXq3TuIAJUsZRS59D/l2bSEHEx/qEcgT1If9I0WNQDQUYnZ6XtbfuLxnuLn/AF19R7D94C7DVmEDc1GwpHevhjC/LkS21SCev4Y4d8NyCuYG0zE80gJJ7AOe0d34Ak/IS4Ys3lAN5aniyK5KGi2AiTEkpj4wt4zx+XhUFa3IGgv6wDEphXxTi0mR/wCrNSh9zXq23OOacb/jZMJIw8oIGil1V5WjF8S4ji8fM+YtJWqgDBqaADbnAdvk8QRNDy5iZgGqSC3VoyXxVxNUpWyVDe+4Y26HeOdyDPwq84dCk3DkFuehEOcZxg4qR4nzI2b1A/LQE8RxELQWNW1/aMnOxBc1/HghEw27+W0LZhqepgJKILaUrXXf9onKo51ABB5g/pFQrHqTWvTzgOifBfxMAkIUGC6BrBVAG2ekbMly2b9bP5EBu8cSwE9QWwLElh1enQu0da4ZjiuWiZTxJSWoKl38iSO0B4jDLEzTK55H6W8nhrglMAH/AFbQQtkOCfw6DzoYYyJlK+1jANpKmr0L+kH/AM7+UhbKW7bRZ8o8oDmPF5YzKBuyAeolorzur8ELJSipet7aUBBevfvB3GMOVTJmV2BS/MZE183gDDXSxqMvMj9RAT+QQp28IBffIdR0JH+IvFQBRgCK6EgH9T2iyYRlfLVQNt217hJ7QLImHNQeE18uR1APuICM5AJO2Z/M1+xhP8QyQJiTYkHMHeqfww1mzwVLL3cNu9SWI/GjO8VWVL1cBi+7n7NAOPgzFCXjJRVbxJV/xWkpIboX8o7LJ4ymQhKXfL4STuC1L7RwnA4vJNlrGhS/VgD6x0/GoJT81RZABWwuc4p5hXvAMOJ/xckSS3yZizyyp/8AsYr4L/FhGImZflKRs7HzLxzvHSv5ucoS5aRlutVEpH+5VgIccGw8lCkSk4iTOWSwCFJAd7AqAc2s5MB2EYorS4tHOP4mcUShAlhfjLEh/cRt/hyb/olKgxTca7in5aOI/HSlHiGJzP8A+oWd/pFAK6QAvAJeadRSZaQCVzSE+BIuahn0HMho0PEPi0SAgy1YmYDmyqVOQkHKWJMtlLTW2YJdqQy/h/8AB5nS5S1JQuX8zOoFTPlol2uxJLaEw545/Djh6pql+OUSSVIlHwE7MoeF+RA6QHNsbxtc9eVSVAqamr8rAnsIuwvCiP6ik8woW0ci8E8c4XOXPOWSQyixIzFWY3s23SOj4b4SAlJVMSCSkPe7OfWA5picCRW5OjDz69IR8UwikqdVXv1587xv8fw0iYQEgixppezO/wC0JcfJSiWUEBRVYDZqaUApAY0KaoveLZqgQCKHUbNtyi88OLEpqOdD5RTMwxAdjAWFCkLSSGLhQHIspPmCI63gJQl4eTL1TLS//Iknz5xy3hvB1zSjKKFQc7B60vZ/KOq5XBJuw115wFUo+NVTXSv4N4ZYcsOnteF8meyu9vP7QZKVc/4eob2gGmCxAOo0pEv5gb+sAI2qKExH+aGx9P0gMliGdRsfDWz+BL9qj1hWptBRh6W9z2hpPwzrNqolqc//AK3NzSF+C8ZIJu4toXboQS0B5irAmwUADs9x7+UQQ4JYgEKemxA5bEim0SxKgUDUAeqSxP8A8T5xI4oHMHareu+tC0AKZASpYGpDGjs4NPPSFBlZXmKNQc1dbt9vWHUxTpB1SKX0pTepEAcfwJCUlKXG6X1NKC9j5wCKQa1Osdfwg/meHylIqcqUK6pYGOPIHrHUf4U8QpMkqOudI5a/nOAG+GvhNc+ZPRNSZMpKlEKb6lqJCSEsysoDgGjkQVg/4bzvnzJs7EpXnUSSlClKWSakpUyUDRqt0jqYwySBaLJckC0At4Pw4Sk5A4oLlzqQCeQIHSOffH/C0/PFHKgHAbz9LR05B/1C/wCfjRzv4twUxeMz0ytRw9uWsA1/h7jTLR8lX0g+HlyjXT+GIWXI+0Yf4ZQaGoIOuo6aWjfS524gK5HDEJsmK+JLDNoYJXiBCXiWLYLVtZtxtWAyvHJyUJUQPE1B11p+Ujn+LxOc3OtGb3EMfizjJJYa1ozP99YzmFStWYj+lL12/WAIkzClDAO7cwCd68oNwUlLAKTmSz033tu0RwycwAFsoCmNSO2rU013g7heFUuYEJsKqNkg286PAN+BySpLsAAenLsaesOcQrIkU2r+key5QSnYCxDdvcwLjfpYk2uN/wAEBYEFVecX4Wa2ZW/PUCn29IFkTylO9AHpsR92i4EmuhvyvAFqnFifw8oK/kRygfCgKUX7daAw2ZW0BzTjC1CeUl6JlDTWWgeh9opwyMpAZ2JB/wCKm/byhpxDC556iS/hQanXIkfaJSsIMwJaorz0cgWp7QARwIylJDkZhbSpHm0B4WS4VrqTy1pDeckJYkjxXrqmnqIqPgdtqc3t1NfSAH/lAAHqBX1ZVByaLsMSnMblBLPqHp2De8RlYJRAcuAKX0YAXteD58lgFJJ26g0/OpgMZK+F5rJUtg5NAavVjyDt2jT/AA9hjKnpUmjskkl/CTo24cVPaDZYCSHNCAW5ilO2Xyi+QQVGredwYDpmDxIUgHlBQMZX4d4g4IP9zByL9ebN5RpZa6QFE2q2F2jMfG84SpOZxUszEl9bchGnxEpYSVS2K9iWB7sWMcX/AIhfE0yZN+VMSZa5Tgpc0zCpCqOCGqKQDjgfxSlKwkmmYByQDl3NLuRvaOmIn5kgioIem0fnbhMzxBg5JDAu16R33gMtSMLKSs+Jq8nq20B5jFnSE3EMcEpUVAFnuKOQeTfnWNJNlhqs29Ix3H8QASMzPzpUjkxNIDmfE1Z5pB07MNAIhggkZgoWDv5X5frF3EwygAAHFxV3GvnFOEQSU8wQdmI66UgD+HBiragFNTXbmNY2nCZKRL6kk0Fbt1tGPwcgp+kuH8i/5SNnw9WaWgUNCKfa1f3gJzpoSkjr725aDvAU2YCWJ53eL8YlTUdqE+X55wChALnmkfekARLUAWO2+p/f2i/D4ihDMxr+ogQgeje8FS5oYPt0cfrAHYefU/lj+F+sM/5o7n0hFhMRmWWNU+j9OUPco3HnAZTi0pvmKJCWCD2YM/tFcqcANzp1Dg+r+Ygr4hUywMoUFJlgtX+hJevtC+ZMAJYu5BtSz+VCYCeKWClACaj2LsD6CBJaR4mDsPTV25GPvmOXL2PmLfnKL5A8SmuxPLm3MBoC9xlA2YPuCWp5v2MeGaQMq3A07W/OcfS5RDbkH7edjBKmcAlwN2Zv0pADZ2cbBxuPwH0i/D4ax0uPN2pY3imZVViAKOG53fW1OUE4eb4Dy03e379YA/h2KaZlJoSxI606EVjZ4HEsGJjEyZYDUO45/vGh4Ris1D27QDLF8YCDUsOcZL4nweBxhSrETRLmJ8OZDEkVoyknN9nifxLwBc8gJXlYgk1s9TTWLcB8NYcIy/NnqLuQVI9ihh2gEnBPg7ByV/OTNXNCDmBWEpTSr+EVbr2gsfGyJs5aErChmZKR7g2OmkPMacJLYBHzFgP/AKgMxuyiQOwAjP4rjUvMkISlGU6JALNUOL/4gNBI4qVJIIbQE2fqLiMVxzF/6igSzWa1WJr9jGhHF5Z8NrEixYjen4IxvxIsOVBRINw+lhqeesAhxCg+5ZuVGi7hoGYu/itTVqdqCkL5yio7a+UM8OQwWm4INefXYv5QB/DsORRRNSX/AO3btXnGm4QfDlqxqPuOTHSM/hZik1CXpo1G1Ffx4Z4fFtUAuKhyOhsdYBtPnEgtoe4bnqf2hUAfpzFizG3tDATXQ+pHuPe8DFQNNadL/rAULDGhNqHR9HBj1KiUtW25LExKYsE8x62pyj4tUgl+lvWpgJYBZPiZrA6H0MP8v40IuHS0rNdxv6crxqsqNvUwGZ4v4li75EdylN/INCf5b5VNuK1s36GG+LrNWKsGT2ypFIolSiC1GrfU0b394AMD6dMuhtbQNsSPOLy6Q6WDkEDqGH50jxMsMBr7MYmJgSPErw86gdDu4AgLpE4AIqM1b+h9Y+TNLgGrOW3G3qYo+YWDAEgEC24p7jyixyAFChd77uG9YCcqW5bnzBq353gmXhBXL373irDzCcpIY1BH2r2MMEK8n7fn6QF+FDM4bTpBOCQQodaft6wPh6nevO/4HgxCgDTWn7+x7wBSsSVO2hYv700hBxZM1IJlkgnr+d40RL12oefTyipTJNWbY19+sBzn/p2NUKqWqu5IgfB8JnBipJclyWNK3Jjph4ghCS6glnu3eEXGuJJCGSRQEu/1N79OcAhT/pkZTmd6jpYChGt7wo4vME3+oEiv+0VvfpF2Lxys5KVDdiAzHW1xWmzQEtZy0AYuW56kDYvUGAARhnpd39Lg92g7D8PGetgfX/DxXhsPUVbXX1hjhwSdwxJ/OntAXYdkm4YD2IHm0GypBIJbTz3qYvwvBVTLvXXqajyeNBw/g2RgdHgE5QUGwY1q/cQHPxIzB3SC4q1na/rGhx+GTlaw9tmJ5+8ZybLYkBRqLU7s2tX7wFM2cxLWNf1beDZDBidaV9uusLkYYqID5dyncen+YPlq8LKpWh02qNNIAvCSHUCLfn6NDr5XXz/eEmCmeGoq5cPTna1nvB3zB/u8zAB4skT5ieafVI+4jzEAkvYjzuz9KvEONpKcQquqQXtRIHu8VHEEl6MRz9oDwzWUVHYv3jzEeJJp6bvWnQeUQxCn/wCJAJ5V/QmLlHKAWvpu34YD6SulSG2retOT08osMsUsRS5vobcveB5WGvmJa/m/nrBAlkIIq55+cB6qR4k5aV9C1u4MM0gBO/67+/mYDSh2ApYns/7wZJQ9AKdm5nnaALkSHd3Gm2n6wQmSX7t+lRHuDk+G+lLcq+8Xpl2+94D7DpY/n5zgPjMlWV0nryhhLvaPZitGd+n4RAcv4njJiVErRQA1BYONbFnpSFOJx61UoCQ1Hbz01jpPGOCZknKBWrEDXlrGTx3B8uzm7ACw1gFBlAVN2Gu/+ax6uYGc9rE+cfLwSkk7E1rZhp6V5xPBYQBywu9jcCo5XgLsNhibg1rcWard29Y1fAeBGYAWoKsdaxTwrhAWpLghKgRrt6UeNdw85QHTVg+lQNvM94A1WFShDJAFGpAeIZmtSCZs62926QDPq8Asx4d25t+bNSMzilAhjcEtuGt+dI0uKR5abDZ9nsYRzZY1DmtO7FoCnCy+XOw5AikRnKU5Dggu/lt0aJYeaR4Lmm7kE8otCfCavzZr/ZoCeGSlIDlhpR92ZtvbtBuQ/wB3pFGEQcr1uwqGL68tIt+Yr+4ecBXx6aF4ickB8pBB50V5VZuUCYTDVbr5V+zwVxGR/wDkzFAs5IHUULxBIyrDUDFzse+kB5MASnR2I6v+GPvl0A6dPy/nFIJdRclyfu9OsXqPhG7Ua50ptaA8VLDFtBbfWnSIyWSQklyLPUlqu3c8otKCkJOrHycivnA1lOm5KXtao/OsAThgTq2oGpFu5/WGaVUpuH0hdhkMVVoHtettKvaDMDLvYv0vekA7lKDAAXt2r7GLETRWtaPC2TOLhLi59O8SE2tDQi35zgGMuc5bV/v/AJiGMYX6dK8u0LJGJZyPEeVK96RObibORX7QE8bjBZxp6mM/jp9FeejU6Xg7FzMxTo78rQm4jOyggmjONHfT9oBdiB8wsBV6nkPvpFmEwYz5CaMSaswdj0LvFIxmWWWYK3Ovb8eI8Px7KBNzezA8tdGgN1wHCJkpKQCwOpf16NBkqeAfqfmep2hbhsW6SRsG56W6F4rTiCoZgRq9fTtANp87Kzmp30r7MYHxU1q7fmsBT8QSS5ePF4osX0Hm/wC8BXMxJSXu+7b+1oUTlMHFnVu7OfvFyxVszB6Zj7vpAM4MGehJPfvvfuYC1c5zmT9aagjVmLdaeXSKlY/wqAFtdKVI9IXS5x8+l94h8wgkH+spAN66ZnsXA84DW4UkS3LhxQ6OGryq9OXOPv5wf3p8ooRmVKKc6khiCnSjKBPQ0H2hB/I81+sBrOIISZsxSRZSgb669wYVzleKieZHveu0G4+WpGInv/fQ5qkFI0BpQQLXMK8/z1gPBNYm93o3dot+YC5Y06a9S8UT1tl0Ipfvt0PeBsUkm3iD0/xAHLm56VF++3tvHuGSzuzBhXckN6mIBBzov+P7CGUklKqXIdjZzvVnEALMScyg4u/MtQVbrBOCmG1Gswp16RbMw9da/wCB6c4rVM8RTWwLmuoEAXOSyXSaj9/2ihaifqqNBpa7s/blEBiAbXbnpra148WsaEWo1bdIC2RMNK3DbV9v8xVjVDKANa3gWfNIbwULEDfy3ePJYKiOWmnr0buICS8QQo6ZTQBnZ3B5ihEI+LTwolnoGq/VuZvQQ1xSiFTA2iQGtqaju3lCTHIoWpRqanR+ZDeUAulye6dtHazjb7xfLwzJUpnINC4t01t6wdhpWS/bmWB86RURcu432r+w84BvguKZQlwWYtbVufSGMmclQJTUkae/vGWXOYP/AG0N6eXvBmCx+1CB999mgC5pVn/qYXY6HVrRKZjmJGUkbux61YVMU4jiN9iRSt6s22kVoxCQCCoH/lo5/LvAeTMa5rLUA1CWLuA/Z4Fm4tJJBcZS4DM45vRn1gmbOp9QD/7f3tCOZiRMUC5NwyjQ3s1N4C5eIOcZQWuSMoobMO4gopDEkkDTYk0Lavt0gXDrBJd+e4UL9rwTNDJbMEkVb7itq32eAYpmKUlTBiC6T/x2BGo9xAnzJv436xLFlUuWhP1KberMSHbUU19oD+ZP/vT/AOaf/wCoDX/EU7/XUBQkvQPUV2/GhYEgm7Bm9iKbvBPxKkJmrKVO6td/0pAWFIKWUGTRnFA9q+nlARxEllDUAi1tPOvtBB+XLNDm3DEAnYZgD3YR8JWYPpUdhf1MS/lwEsUgN7flYDxSlEZsrEN6NtpFv86QHIr0721FB6wTIQ6SGZzbW1HO0RKUk+IUoC++mt7wFCuIOPpLhrbUFnZoITxFgGQSDYkpsTW/NqGBcElKlHZstdW29usGypIykXDOHtUijH7QFUmYlSAaEvbw3pzgeYooJZBYljYaf5glKEoWGYC7glmA/wAxZP4g4ICSQ7v4WFAXr3eArlLAGVYN96Bmap8v8xZOmAfQkup9aPyiCcUJgrcdC2/tFk0OGsBpTSlPSAWzJxIIyqqfYU9/xoUfMOc0JCST0P8Aj3EaOYpISSTZ8w2H57QmKQkqcvVyOarts35aAAxayACkep9GpR4okrLNcnt7/lINxuGZJ2Belabte/vAKJjpcGunkdPWAqmrooCjsfPqBq3mY9SVJIIts/s3cRSFOWatB1B/WGyED5goCAlLtd8ozEk/1Ev7QFS5nhKnszCr9edoHmYxy7u9qaagjrF5kZiplNZj/wATW4pewhfPlBCiCshALUKXAcPcB6GAhNxAJIClNQitRuIumoAKqAJyi13ygltjV/TWBBJ+lb0c1caEP3rBYWCL6Buopp0EBLDyyFBql6vrS/LpDaWUrotwWIDebV0BHrARxYT4RQhqsHcJD1FbE+UW4WYVDMGSNagUytqzjzgCpeEGZIJJQtRCioJJFsyql7EN05Rf/wBCwv8A7yv/ABjwsPGGV9RLf8SAWYBqEsOXOMb/ANbX/wC6YDqfxVg80w3BDHW4DHkdYRywQGZWWjO9Ru/40bH4swaRNSW+rMTUsSAGLO0JsLhknNTUDXUqeAGGFVkNwRQ8hqQ4veJzcG6UpzFjW9WptzYRZx6UJUlJQ6SVJep35mK5KPAoOq6E/UqxKSWrSoFoAmZhCFpoDuLNTrzMRmYYsxBF36M9Wi3h0gDMQ7kqBdSi/wBO5hhgBmmMXZxqRYE6QChEgZfCliTzrlsbUOo3iQw5sauA4BH215Q5nYNAFE/1K30AbyhSuYQuhuTAC3okFwWqz1cOxrrEjhlKCjlZxYhwToWDdYlJqHNTSPP51Y8ILAqYhhZhygKsOgACjKY1s9Gs96X2ryiqdnJYEVc3vewNukCTD9PX9YIRilEJST4aFqM8BTMzml9FW0rbQcukDrlBJZRrVJuxY09AIp4hiVJcpLGo7E1i3iqz8tRetfRmgPTPBZLg0YtbSn5sYWzMM1EhxVmuWBsbcq7iPcOXHY+z+4g7CpeYgGoILjesBn0sXOZi27m9ibOC1OcH8OlZ1qBUUjfWmWjdXEB4JP8ArLGlfQho0WGkj5rsxytSlH5QFMzApSU/1EGosw6vCzFUU7Atd2NbmmmkH4r6rnXU7xRNWSkPXKSA9aV3gBpQTlsLhtQXqemkemUmjgpJq9WY8raN3MM5uFTSl2+0VfLH8yA1AGbT6doBehSUqllJUkhX1Bso8y+rVpbpDLAylBQdOcDNsp09HffnA06qwkgMVMWABIdqkVtDaRhUlOeua7gqB+lJ0O8BTjEj5aggMDoBY1o3Jrf7o554vxv1jrvD/wD1kKuQoVNdxV7ht45vkGw8h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://www.ukrlitzno.com.ua/wp-content/uploads/2010/10/%D0%9F%D0%B0%D0%BD%D1%82%D0%B5%D0%BB%D0%B5%D0%B9%D0%BC%D0%BE%D0%BD-%D0%9A%D1%83%D0%BB%D1%96%D1%88-1819%E2%80%941897.-%D0%91%D1%96%D0%BE%D0%B3%D1%80%D0%B0%D1%84%D1%96%D1%8F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2994260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err="1"/>
              <a:t>Пантелеймон</a:t>
            </a:r>
            <a:r>
              <a:rPr lang="ru-RU" dirty="0"/>
              <a:t> </a:t>
            </a:r>
            <a:r>
              <a:rPr lang="ru-RU" dirty="0" err="1"/>
              <a:t>Куліш</a:t>
            </a:r>
            <a:r>
              <a:rPr lang="ru-RU" dirty="0"/>
              <a:t> </a:t>
            </a:r>
            <a:r>
              <a:rPr lang="ru-RU" dirty="0" err="1"/>
              <a:t>пішов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 14 лютого 1897 року на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хуторі</a:t>
            </a:r>
            <a:r>
              <a:rPr lang="ru-RU" dirty="0"/>
              <a:t> </a:t>
            </a:r>
            <a:r>
              <a:rPr lang="ru-RU" dirty="0" err="1"/>
              <a:t>Мотронівка</a:t>
            </a:r>
            <a:r>
              <a:rPr lang="ru-RU" dirty="0"/>
              <a:t>.</a:t>
            </a:r>
          </a:p>
        </p:txBody>
      </p:sp>
      <p:pic>
        <p:nvPicPr>
          <p:cNvPr id="5122" name="Picture 2" descr="http://os1.i.ua/3/1/5592007_b0914c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214554"/>
            <a:ext cx="5048285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Кулішівка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5857884" cy="54292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В </a:t>
            </a:r>
            <a:r>
              <a:rPr lang="ru-RU" dirty="0" err="1"/>
              <a:t>кінці</a:t>
            </a:r>
            <a:r>
              <a:rPr lang="ru-RU" dirty="0"/>
              <a:t> 1850-их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Куліш</a:t>
            </a:r>
            <a:r>
              <a:rPr lang="ru-RU" dirty="0"/>
              <a:t> </a:t>
            </a:r>
            <a:r>
              <a:rPr lang="ru-RU" dirty="0" err="1"/>
              <a:t>уклав</a:t>
            </a:r>
            <a:r>
              <a:rPr lang="ru-RU" dirty="0"/>
              <a:t> першу </a:t>
            </a:r>
            <a:r>
              <a:rPr lang="ru-RU" dirty="0" err="1"/>
              <a:t>фонетичну</a:t>
            </a:r>
            <a:r>
              <a:rPr lang="ru-RU" dirty="0"/>
              <a:t> </a:t>
            </a:r>
            <a:r>
              <a:rPr lang="ru-RU" dirty="0" err="1"/>
              <a:t>абетку</a:t>
            </a:r>
            <a:r>
              <a:rPr lang="ru-RU" dirty="0"/>
              <a:t> для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не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церковнослов'янських</a:t>
            </a:r>
            <a:r>
              <a:rPr lang="ru-RU" dirty="0"/>
              <a:t> </a:t>
            </a:r>
            <a:r>
              <a:rPr lang="ru-RU" dirty="0" err="1"/>
              <a:t>літер</a:t>
            </a:r>
            <a:r>
              <a:rPr lang="ru-RU" dirty="0"/>
              <a:t> </a:t>
            </a:r>
            <a:r>
              <a:rPr lang="ru-RU" b="1" dirty="0" err="1"/>
              <a:t>ѣ</a:t>
            </a:r>
            <a:r>
              <a:rPr lang="ru-RU" dirty="0"/>
              <a:t> та </a:t>
            </a:r>
            <a:r>
              <a:rPr lang="ru-RU" b="1" dirty="0" err="1"/>
              <a:t>ы</a:t>
            </a:r>
            <a:r>
              <a:rPr lang="ru-RU" dirty="0"/>
              <a:t>, </a:t>
            </a:r>
            <a:r>
              <a:rPr lang="ru-RU" dirty="0" err="1"/>
              <a:t>з'явилася</a:t>
            </a:r>
            <a:r>
              <a:rPr lang="ru-RU" dirty="0"/>
              <a:t> </a:t>
            </a:r>
            <a:r>
              <a:rPr lang="ru-RU" dirty="0" err="1"/>
              <a:t>літера</a:t>
            </a:r>
            <a:r>
              <a:rPr lang="ru-RU" dirty="0"/>
              <a:t> </a:t>
            </a:r>
            <a:r>
              <a:rPr lang="en-US" b="1" dirty="0"/>
              <a:t>g</a:t>
            </a:r>
            <a:r>
              <a:rPr lang="en-US" dirty="0"/>
              <a:t> (</a:t>
            </a:r>
            <a:r>
              <a:rPr lang="ru-RU" dirty="0"/>
              <a:t>на </a:t>
            </a:r>
            <a:r>
              <a:rPr lang="ru-RU" dirty="0" err="1"/>
              <a:t>позначення</a:t>
            </a:r>
            <a:r>
              <a:rPr lang="ru-RU" dirty="0"/>
              <a:t> </a:t>
            </a:r>
            <a:r>
              <a:rPr lang="ru-RU" dirty="0" err="1"/>
              <a:t>ґ</a:t>
            </a:r>
            <a:r>
              <a:rPr lang="ru-RU" dirty="0"/>
              <a:t>). </a:t>
            </a:r>
            <a:r>
              <a:rPr lang="ru-RU" dirty="0" err="1"/>
              <a:t>Загалом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правопис</a:t>
            </a:r>
            <a:r>
              <a:rPr lang="ru-RU" dirty="0"/>
              <a:t> </a:t>
            </a:r>
            <a:r>
              <a:rPr lang="ru-RU" dirty="0" err="1"/>
              <a:t>Куліша</a:t>
            </a:r>
            <a:r>
              <a:rPr lang="ru-RU" dirty="0"/>
              <a:t> </a:t>
            </a:r>
            <a:r>
              <a:rPr lang="ru-RU" dirty="0" err="1"/>
              <a:t>лежить</a:t>
            </a:r>
            <a:r>
              <a:rPr lang="ru-RU" dirty="0"/>
              <a:t> в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 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абетки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первинна</a:t>
            </a:r>
            <a:r>
              <a:rPr lang="ru-RU" dirty="0"/>
              <a:t> </a:t>
            </a:r>
            <a:r>
              <a:rPr lang="ru-RU" dirty="0" err="1"/>
              <a:t>кулішівка</a:t>
            </a:r>
            <a:r>
              <a:rPr lang="ru-RU" dirty="0"/>
              <a:t> пережила </a:t>
            </a:r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трансформацію</a:t>
            </a:r>
            <a:r>
              <a:rPr lang="ru-RU" dirty="0"/>
              <a:t>.</a:t>
            </a:r>
          </a:p>
        </p:txBody>
      </p:sp>
      <p:pic>
        <p:nvPicPr>
          <p:cNvPr id="4098" name="Picture 2" descr="Файл:Kuleshovka1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071546"/>
            <a:ext cx="3575441" cy="4643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err="1"/>
              <a:t>Літературна</a:t>
            </a:r>
            <a:r>
              <a:rPr lang="ru-RU" b="1" dirty="0"/>
              <a:t> </a:t>
            </a:r>
            <a:r>
              <a:rPr lang="ru-RU" b="1" dirty="0" err="1" smtClean="0"/>
              <a:t>творчість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329642" cy="5500726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гумористичні</a:t>
            </a:r>
            <a:r>
              <a:rPr lang="ru-RU" dirty="0"/>
              <a:t> </a:t>
            </a:r>
            <a:r>
              <a:rPr lang="ru-RU" dirty="0" err="1"/>
              <a:t>оповідання</a:t>
            </a:r>
            <a:r>
              <a:rPr lang="ru-RU" dirty="0"/>
              <a:t>:</a:t>
            </a:r>
          </a:p>
          <a:p>
            <a:pPr lvl="1"/>
            <a:r>
              <a:rPr lang="ru-RU" i="1" dirty="0" err="1"/>
              <a:t>Циган</a:t>
            </a:r>
            <a:r>
              <a:rPr lang="ru-RU" i="1" dirty="0"/>
              <a:t>, Пан </a:t>
            </a:r>
            <a:r>
              <a:rPr lang="ru-RU" i="1" dirty="0" err="1"/>
              <a:t>Мурло</a:t>
            </a:r>
            <a:r>
              <a:rPr lang="ru-RU" i="1" dirty="0"/>
              <a:t>, </a:t>
            </a:r>
            <a:r>
              <a:rPr lang="ru-RU" i="1" dirty="0" err="1"/>
              <a:t>Малоросійські</a:t>
            </a:r>
            <a:r>
              <a:rPr lang="ru-RU" i="1" dirty="0"/>
              <a:t> </a:t>
            </a:r>
            <a:r>
              <a:rPr lang="ru-RU" i="1" dirty="0" err="1"/>
              <a:t>анекдоти</a:t>
            </a:r>
            <a:endParaRPr lang="ru-RU" dirty="0"/>
          </a:p>
          <a:p>
            <a:r>
              <a:rPr lang="ru-RU" dirty="0" err="1"/>
              <a:t>оповідання</a:t>
            </a:r>
            <a:r>
              <a:rPr lang="ru-RU" dirty="0"/>
              <a:t> на тему </a:t>
            </a:r>
            <a:r>
              <a:rPr lang="ru-RU" dirty="0" err="1"/>
              <a:t>нещасливого</a:t>
            </a:r>
            <a:r>
              <a:rPr lang="ru-RU" dirty="0"/>
              <a:t> </a:t>
            </a:r>
            <a:r>
              <a:rPr lang="ru-RU" dirty="0" err="1"/>
              <a:t>кохання</a:t>
            </a:r>
            <a:r>
              <a:rPr lang="ru-RU" dirty="0"/>
              <a:t>:</a:t>
            </a:r>
          </a:p>
          <a:p>
            <a:pPr lvl="1"/>
            <a:r>
              <a:rPr lang="ru-RU" i="1" dirty="0" err="1"/>
              <a:t>Гордовита</a:t>
            </a:r>
            <a:r>
              <a:rPr lang="ru-RU" i="1" dirty="0"/>
              <a:t> пара, </a:t>
            </a:r>
            <a:r>
              <a:rPr lang="ru-RU" i="1" dirty="0" err="1"/>
              <a:t>Дівоче</a:t>
            </a:r>
            <a:r>
              <a:rPr lang="ru-RU" i="1" dirty="0"/>
              <a:t> </a:t>
            </a:r>
            <a:r>
              <a:rPr lang="ru-RU" i="1" dirty="0" err="1"/>
              <a:t>серце</a:t>
            </a:r>
            <a:endParaRPr lang="ru-RU" dirty="0"/>
          </a:p>
          <a:p>
            <a:r>
              <a:rPr lang="ru-RU" dirty="0" err="1"/>
              <a:t>історичні</a:t>
            </a:r>
            <a:r>
              <a:rPr lang="ru-RU" dirty="0"/>
              <a:t> </a:t>
            </a:r>
            <a:r>
              <a:rPr lang="ru-RU" dirty="0" err="1"/>
              <a:t>оповідання</a:t>
            </a:r>
            <a:r>
              <a:rPr lang="ru-RU" dirty="0"/>
              <a:t>:</a:t>
            </a:r>
          </a:p>
          <a:p>
            <a:pPr lvl="1"/>
            <a:r>
              <a:rPr lang="ru-RU" i="1" dirty="0"/>
              <a:t>Мартин Гак, </a:t>
            </a:r>
            <a:r>
              <a:rPr lang="ru-RU" i="1" dirty="0" err="1"/>
              <a:t>Брати</a:t>
            </a:r>
            <a:r>
              <a:rPr lang="ru-RU" i="1" dirty="0"/>
              <a:t>, </a:t>
            </a:r>
            <a:r>
              <a:rPr lang="ru-RU" i="1" dirty="0" err="1"/>
              <a:t>Січові</a:t>
            </a:r>
            <a:r>
              <a:rPr lang="ru-RU" i="1" dirty="0"/>
              <a:t> </a:t>
            </a:r>
            <a:r>
              <a:rPr lang="ru-RU" i="1" dirty="0" err="1" smtClean="0"/>
              <a:t>гості</a:t>
            </a:r>
            <a:endParaRPr lang="ru-RU" dirty="0"/>
          </a:p>
          <a:p>
            <a:r>
              <a:rPr lang="ru-RU" dirty="0" err="1" smtClean="0"/>
              <a:t>історична</a:t>
            </a:r>
            <a:r>
              <a:rPr lang="ru-RU" dirty="0" smtClean="0"/>
              <a:t> </a:t>
            </a:r>
            <a:r>
              <a:rPr lang="ru-RU" dirty="0" err="1" smtClean="0"/>
              <a:t>повість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uk-UA" dirty="0"/>
              <a:t> </a:t>
            </a:r>
            <a:r>
              <a:rPr lang="uk-UA" dirty="0" smtClean="0"/>
              <a:t>     </a:t>
            </a:r>
            <a:r>
              <a:rPr lang="uk-UA" b="1" dirty="0" smtClean="0"/>
              <a:t> – </a:t>
            </a:r>
            <a:r>
              <a:rPr lang="uk-UA" i="1" dirty="0" smtClean="0"/>
              <a:t>Чорна рада</a:t>
            </a:r>
            <a:endParaRPr lang="ru-RU" i="1" dirty="0" smtClean="0"/>
          </a:p>
          <a:p>
            <a:r>
              <a:rPr lang="ru-RU" dirty="0" smtClean="0"/>
              <a:t>роман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b="1" dirty="0" smtClean="0"/>
              <a:t>–</a:t>
            </a:r>
            <a:r>
              <a:rPr lang="ru-RU" dirty="0" smtClean="0"/>
              <a:t> </a:t>
            </a:r>
            <a:r>
              <a:rPr lang="ru-RU" i="1" dirty="0" smtClean="0"/>
              <a:t>«Михайло </a:t>
            </a:r>
            <a:r>
              <a:rPr lang="ru-RU" i="1" dirty="0" err="1"/>
              <a:t>Чарнишенко</a:t>
            </a:r>
            <a:r>
              <a:rPr lang="ru-RU" i="1" dirty="0"/>
              <a:t>, </a:t>
            </a:r>
            <a:r>
              <a:rPr lang="ru-RU" i="1" dirty="0" err="1"/>
              <a:t>або</a:t>
            </a:r>
            <a:r>
              <a:rPr lang="ru-RU" i="1" dirty="0"/>
              <a:t> </a:t>
            </a:r>
            <a:r>
              <a:rPr lang="ru-RU" i="1" dirty="0" err="1"/>
              <a:t>Малоросія</a:t>
            </a:r>
            <a:r>
              <a:rPr lang="ru-RU" i="1" dirty="0"/>
              <a:t> 80 </a:t>
            </a:r>
            <a:r>
              <a:rPr lang="ru-RU" i="1" dirty="0" err="1"/>
              <a:t>літ</a:t>
            </a:r>
            <a:r>
              <a:rPr lang="ru-RU" i="1" dirty="0"/>
              <a:t> назад</a:t>
            </a:r>
            <a:r>
              <a:rPr lang="ru-RU" i="1" dirty="0" smtClean="0"/>
              <a:t>»</a:t>
            </a:r>
            <a:endParaRPr lang="ru-RU" i="1" dirty="0"/>
          </a:p>
          <a:p>
            <a:r>
              <a:rPr lang="ru-RU" dirty="0" err="1"/>
              <a:t>романтично-ідилічне</a:t>
            </a:r>
            <a:r>
              <a:rPr lang="ru-RU" dirty="0"/>
              <a:t> </a:t>
            </a:r>
            <a:r>
              <a:rPr lang="ru-RU" dirty="0" err="1"/>
              <a:t>оповідання</a:t>
            </a:r>
            <a:r>
              <a:rPr lang="ru-RU" dirty="0"/>
              <a:t> </a:t>
            </a:r>
            <a:r>
              <a:rPr lang="ru-RU" i="1" dirty="0"/>
              <a:t>«</a:t>
            </a:r>
            <a:r>
              <a:rPr lang="ru-RU" i="1" dirty="0" err="1"/>
              <a:t>Орися</a:t>
            </a:r>
            <a:r>
              <a:rPr lang="ru-RU" i="1" dirty="0"/>
              <a:t>»</a:t>
            </a:r>
          </a:p>
          <a:p>
            <a:r>
              <a:rPr lang="ru-RU" dirty="0" err="1"/>
              <a:t>Інші</a:t>
            </a:r>
            <a:r>
              <a:rPr lang="ru-RU" dirty="0"/>
              <a:t> твори:</a:t>
            </a:r>
          </a:p>
          <a:p>
            <a:pPr lvl="1"/>
            <a:r>
              <a:rPr lang="ru-RU" i="1" dirty="0"/>
              <a:t>До </a:t>
            </a:r>
            <a:r>
              <a:rPr lang="ru-RU" i="1" dirty="0" err="1"/>
              <a:t>кобзи</a:t>
            </a:r>
            <a:r>
              <a:rPr lang="ru-RU" i="1" dirty="0"/>
              <a:t>, Заворожена </a:t>
            </a:r>
            <a:r>
              <a:rPr lang="ru-RU" i="1" dirty="0" err="1"/>
              <a:t>криниця</a:t>
            </a:r>
            <a:r>
              <a:rPr lang="ru-RU" i="1" dirty="0"/>
              <a:t>, </a:t>
            </a:r>
            <a:r>
              <a:rPr lang="ru-RU" i="1" dirty="0" err="1"/>
              <a:t>Заспів</a:t>
            </a:r>
            <a:r>
              <a:rPr lang="ru-RU" i="1" dirty="0"/>
              <a:t>, Маруся </a:t>
            </a:r>
            <a:r>
              <a:rPr lang="ru-RU" i="1" dirty="0" err="1"/>
              <a:t>Богуславка</a:t>
            </a:r>
            <a:r>
              <a:rPr lang="ru-RU" i="1" dirty="0"/>
              <a:t>, </a:t>
            </a:r>
            <a:r>
              <a:rPr lang="ru-RU" i="1" dirty="0" err="1"/>
              <a:t>Праведне</a:t>
            </a:r>
            <a:r>
              <a:rPr lang="ru-RU" i="1" dirty="0"/>
              <a:t> </a:t>
            </a:r>
            <a:r>
              <a:rPr lang="ru-RU" i="1" dirty="0" err="1"/>
              <a:t>пануваннє</a:t>
            </a:r>
            <a:r>
              <a:rPr lang="ru-RU" i="1" dirty="0"/>
              <a:t>, </a:t>
            </a:r>
            <a:r>
              <a:rPr lang="ru-RU" i="1" dirty="0" err="1"/>
              <a:t>Рідне</a:t>
            </a:r>
            <a:r>
              <a:rPr lang="ru-RU" i="1" dirty="0"/>
              <a:t> слово, </a:t>
            </a:r>
            <a:r>
              <a:rPr lang="ru-RU" i="1" dirty="0" err="1"/>
              <a:t>Святиня</a:t>
            </a:r>
            <a:r>
              <a:rPr lang="ru-RU" i="1" dirty="0"/>
              <a:t>, Степ </a:t>
            </a:r>
            <a:r>
              <a:rPr lang="ru-RU" i="1" dirty="0" err="1"/>
              <a:t>опівідні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42852"/>
            <a:ext cx="5829312" cy="108266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Переклади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1928802"/>
            <a:ext cx="6643702" cy="4357718"/>
          </a:xfrm>
        </p:spPr>
        <p:txBody>
          <a:bodyPr/>
          <a:lstStyle/>
          <a:p>
            <a:pPr algn="ctr">
              <a:buNone/>
            </a:pPr>
            <a:r>
              <a:rPr lang="ru-RU" dirty="0" err="1"/>
              <a:t>Переклав</a:t>
            </a:r>
            <a:r>
              <a:rPr lang="ru-RU" dirty="0"/>
              <a:t> </a:t>
            </a:r>
            <a:r>
              <a:rPr lang="ru-RU" dirty="0" err="1"/>
              <a:t>Біблію</a:t>
            </a:r>
            <a:r>
              <a:rPr lang="ru-RU" dirty="0"/>
              <a:t>,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Шекспіра</a:t>
            </a:r>
            <a:r>
              <a:rPr lang="ru-RU" dirty="0"/>
              <a:t>, </a:t>
            </a:r>
            <a:r>
              <a:rPr lang="ru-RU" dirty="0" err="1"/>
              <a:t>Ґете</a:t>
            </a:r>
            <a:r>
              <a:rPr lang="ru-RU" dirty="0"/>
              <a:t>, Дж. Байрона (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поеми</a:t>
            </a:r>
            <a:r>
              <a:rPr lang="ru-RU" dirty="0"/>
              <a:t> «</a:t>
            </a:r>
            <a:r>
              <a:rPr lang="ru-RU" dirty="0" err="1"/>
              <a:t>Чайльд-Гарольдова</a:t>
            </a:r>
            <a:r>
              <a:rPr lang="ru-RU" dirty="0"/>
              <a:t> </a:t>
            </a:r>
            <a:r>
              <a:rPr lang="ru-RU" dirty="0" err="1"/>
              <a:t>мандрівка</a:t>
            </a:r>
            <a:r>
              <a:rPr lang="ru-RU" dirty="0"/>
              <a:t>», «</a:t>
            </a:r>
            <a:r>
              <a:rPr lang="ru-RU" dirty="0" err="1"/>
              <a:t>Дон-Жуан</a:t>
            </a:r>
            <a:r>
              <a:rPr lang="ru-RU" dirty="0"/>
              <a:t>»), </a:t>
            </a:r>
            <a:r>
              <a:rPr lang="ru-RU" dirty="0" err="1"/>
              <a:t>балади</a:t>
            </a:r>
            <a:r>
              <a:rPr lang="ru-RU" dirty="0"/>
              <a:t> А. </a:t>
            </a:r>
            <a:r>
              <a:rPr lang="ru-RU" dirty="0" err="1"/>
              <a:t>Міцкевича</a:t>
            </a:r>
            <a:r>
              <a:rPr lang="ru-RU" dirty="0"/>
              <a:t> «Русалка», «</a:t>
            </a:r>
            <a:r>
              <a:rPr lang="ru-RU" dirty="0" err="1"/>
              <a:t>Химери</a:t>
            </a:r>
            <a:r>
              <a:rPr lang="ru-RU" dirty="0"/>
              <a:t>», «</a:t>
            </a:r>
            <a:r>
              <a:rPr lang="ru-RU" dirty="0" err="1"/>
              <a:t>Чумацькі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»</a:t>
            </a:r>
          </a:p>
        </p:txBody>
      </p:sp>
      <p:pic>
        <p:nvPicPr>
          <p:cNvPr id="38914" name="Picture 2" descr="Файл:Panteleimon Kulish Bi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2643206" cy="4405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3440114"/>
          </a:xfrm>
        </p:spPr>
        <p:txBody>
          <a:bodyPr>
            <a:normAutofit/>
          </a:bodyPr>
          <a:lstStyle/>
          <a:p>
            <a:r>
              <a:rPr lang="uk-UA" sz="8000" b="1" i="1" dirty="0" smtClean="0"/>
              <a:t>Дякую за увагу!</a:t>
            </a:r>
            <a:endParaRPr lang="ru-RU" sz="8000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54395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vi-VN" b="1" dirty="0" smtClean="0"/>
              <a:t>Пантелеймон Олександрович Куліш</a:t>
            </a:r>
            <a:r>
              <a:rPr lang="vi-VN" dirty="0"/>
              <a:t>  — український письменник, поет, </a:t>
            </a:r>
            <a:r>
              <a:rPr lang="vi-VN" dirty="0" smtClean="0"/>
              <a:t>драматург,</a:t>
            </a:r>
            <a:r>
              <a:rPr lang="vi-VN" dirty="0"/>
              <a:t> фольклорист, етнограф, мовознавець,перекладач, критик, редактор, видавець. Автор першої фонетичної абетки для української мови, що попри низку внесених до неї змін, лежить в основі сучасного українського правопису.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6115064" cy="1011222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Дитинство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1071546"/>
            <a:ext cx="6186502" cy="5340369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dirty="0" err="1"/>
              <a:t>Народився</a:t>
            </a:r>
            <a:r>
              <a:rPr lang="ru-RU" dirty="0"/>
              <a:t> </a:t>
            </a:r>
            <a:r>
              <a:rPr lang="ru-RU" dirty="0" smtClean="0"/>
              <a:t>26 </a:t>
            </a:r>
            <a:r>
              <a:rPr lang="ru-RU" dirty="0" err="1"/>
              <a:t>липня</a:t>
            </a:r>
            <a:r>
              <a:rPr lang="ru-RU" dirty="0"/>
              <a:t> </a:t>
            </a:r>
            <a:r>
              <a:rPr lang="ru-RU" dirty="0" smtClean="0"/>
              <a:t>1819</a:t>
            </a:r>
            <a:r>
              <a:rPr lang="ru-RU" dirty="0"/>
              <a:t> року в </a:t>
            </a:r>
            <a:r>
              <a:rPr lang="ru-RU" dirty="0" err="1"/>
              <a:t>містечку</a:t>
            </a:r>
            <a:r>
              <a:rPr lang="ru-RU" dirty="0"/>
              <a:t> </a:t>
            </a:r>
            <a:r>
              <a:rPr lang="ru-RU" dirty="0" err="1" smtClean="0"/>
              <a:t>Воронежі</a:t>
            </a:r>
            <a:r>
              <a:rPr lang="ru-RU" dirty="0"/>
              <a:t> </a:t>
            </a:r>
            <a:r>
              <a:rPr lang="ru-RU" dirty="0" err="1"/>
              <a:t>Глухівського</a:t>
            </a:r>
            <a:r>
              <a:rPr lang="ru-RU" dirty="0"/>
              <a:t> </a:t>
            </a:r>
            <a:r>
              <a:rPr lang="ru-RU" dirty="0" err="1"/>
              <a:t>повіту</a:t>
            </a:r>
            <a:r>
              <a:rPr lang="ru-RU" dirty="0"/>
              <a:t> </a:t>
            </a:r>
            <a:r>
              <a:rPr lang="ru-RU" dirty="0" err="1"/>
              <a:t>Чернігівської</a:t>
            </a:r>
            <a:r>
              <a:rPr lang="ru-RU" dirty="0"/>
              <a:t> </a:t>
            </a:r>
            <a:r>
              <a:rPr lang="ru-RU" dirty="0" err="1" smtClean="0"/>
              <a:t>губернії</a:t>
            </a:r>
            <a:r>
              <a:rPr lang="ru-RU" dirty="0" smtClean="0"/>
              <a:t>.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/>
              <a:t>дитиною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другого </a:t>
            </a:r>
            <a:r>
              <a:rPr lang="ru-RU" dirty="0" err="1"/>
              <a:t>шлюбу</a:t>
            </a:r>
            <a:r>
              <a:rPr lang="ru-RU" dirty="0"/>
              <a:t> </a:t>
            </a:r>
            <a:r>
              <a:rPr lang="ru-RU" dirty="0" err="1"/>
              <a:t>заможного</a:t>
            </a:r>
            <a:r>
              <a:rPr lang="ru-RU" dirty="0"/>
              <a:t> </a:t>
            </a:r>
            <a:r>
              <a:rPr lang="ru-RU" dirty="0" err="1"/>
              <a:t>хлібороба</a:t>
            </a:r>
            <a:r>
              <a:rPr lang="ru-RU" dirty="0"/>
              <a:t> </a:t>
            </a:r>
            <a:r>
              <a:rPr lang="ru-RU" dirty="0" err="1"/>
              <a:t>Олександра</a:t>
            </a:r>
            <a:r>
              <a:rPr lang="ru-RU" dirty="0"/>
              <a:t> </a:t>
            </a:r>
            <a:r>
              <a:rPr lang="ru-RU" dirty="0" err="1"/>
              <a:t>Андрійовича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походив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старовинного</a:t>
            </a:r>
            <a:r>
              <a:rPr lang="ru-RU" dirty="0"/>
              <a:t> </a:t>
            </a:r>
            <a:r>
              <a:rPr lang="ru-RU" dirty="0" err="1"/>
              <a:t>старшинського</a:t>
            </a:r>
            <a:r>
              <a:rPr lang="ru-RU" dirty="0"/>
              <a:t> </a:t>
            </a:r>
            <a:r>
              <a:rPr lang="ru-RU" dirty="0" err="1"/>
              <a:t>козацького</a:t>
            </a:r>
            <a:r>
              <a:rPr lang="ru-RU" dirty="0"/>
              <a:t> роду,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доньки</a:t>
            </a:r>
            <a:r>
              <a:rPr lang="ru-RU" dirty="0"/>
              <a:t> </a:t>
            </a:r>
            <a:r>
              <a:rPr lang="ru-RU" dirty="0" err="1"/>
              <a:t>козацького</a:t>
            </a:r>
            <a:r>
              <a:rPr lang="ru-RU" dirty="0"/>
              <a:t> сотника </a:t>
            </a:r>
            <a:r>
              <a:rPr lang="ru-RU" dirty="0" err="1"/>
              <a:t>Івана</a:t>
            </a:r>
            <a:r>
              <a:rPr lang="ru-RU" dirty="0"/>
              <a:t> Гладкого — </a:t>
            </a:r>
            <a:r>
              <a:rPr lang="ru-RU" dirty="0" err="1"/>
              <a:t>Катерини</a:t>
            </a:r>
            <a:r>
              <a:rPr lang="ru-RU" dirty="0"/>
              <a:t>.</a:t>
            </a:r>
          </a:p>
        </p:txBody>
      </p:sp>
      <p:pic>
        <p:nvPicPr>
          <p:cNvPr id="25602" name="Picture 2" descr="http://os1.i.ua/3/1/9669725_245b79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357298"/>
            <a:ext cx="3000364" cy="2216520"/>
          </a:xfrm>
          <a:prstGeom prst="rect">
            <a:avLst/>
          </a:prstGeom>
          <a:noFill/>
        </p:spPr>
      </p:pic>
      <p:pic>
        <p:nvPicPr>
          <p:cNvPr id="25604" name="Picture 4" descr="http://mkommunar.ru/?act=img&amp;sec=articles&amp;id=6891&amp;field=img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929066"/>
            <a:ext cx="3036731" cy="2012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9001156" cy="2357454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На </a:t>
            </a:r>
            <a:r>
              <a:rPr lang="ru-RU" dirty="0" err="1"/>
              <a:t>хуторі</a:t>
            </a:r>
            <a:r>
              <a:rPr lang="ru-RU" dirty="0"/>
              <a:t> </a:t>
            </a:r>
            <a:r>
              <a:rPr lang="ru-RU" dirty="0" err="1"/>
              <a:t>під</a:t>
            </a:r>
            <a:r>
              <a:rPr lang="ru-RU" dirty="0"/>
              <a:t> Воронежем хлопчик </a:t>
            </a:r>
            <a:r>
              <a:rPr lang="ru-RU" dirty="0" err="1"/>
              <a:t>змалечку</a:t>
            </a:r>
            <a:r>
              <a:rPr lang="ru-RU" dirty="0"/>
              <a:t> </a:t>
            </a:r>
            <a:r>
              <a:rPr lang="ru-RU" dirty="0" err="1"/>
              <a:t>наслухався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казок</a:t>
            </a:r>
            <a:r>
              <a:rPr lang="ru-RU" dirty="0"/>
              <a:t>, </a:t>
            </a:r>
            <a:r>
              <a:rPr lang="ru-RU" dirty="0" err="1"/>
              <a:t>переказів</a:t>
            </a:r>
            <a:r>
              <a:rPr lang="ru-RU" dirty="0"/>
              <a:t>, легенд, особливо </a:t>
            </a:r>
            <a:r>
              <a:rPr lang="ru-RU" dirty="0" err="1"/>
              <a:t>народних</a:t>
            </a:r>
            <a:r>
              <a:rPr lang="ru-RU" dirty="0"/>
              <a:t> </a:t>
            </a:r>
            <a:r>
              <a:rPr lang="ru-RU" dirty="0" err="1"/>
              <a:t>пісень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наспівувала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. </a:t>
            </a:r>
          </a:p>
        </p:txBody>
      </p:sp>
      <p:pic>
        <p:nvPicPr>
          <p:cNvPr id="24578" name="Picture 2" descr="http://sarapulmama.ru/wp-content/uploads/2012/02/mama-poet-kolyibelnuy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71678"/>
            <a:ext cx="5000660" cy="4500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00438"/>
            <a:ext cx="8786874" cy="335756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/>
              <a:t>Про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свідомі</a:t>
            </a:r>
            <a:r>
              <a:rPr lang="ru-RU" dirty="0"/>
              <a:t> роки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Панько</a:t>
            </a:r>
            <a:r>
              <a:rPr lang="ru-RU" dirty="0"/>
              <a:t> </a:t>
            </a:r>
            <a:r>
              <a:rPr lang="ru-RU" dirty="0" err="1"/>
              <a:t>Куліш</a:t>
            </a:r>
            <a:r>
              <a:rPr lang="ru-RU" dirty="0"/>
              <a:t> </a:t>
            </a:r>
            <a:r>
              <a:rPr lang="ru-RU" dirty="0" err="1"/>
              <a:t>розкаже</a:t>
            </a:r>
            <a:r>
              <a:rPr lang="ru-RU" dirty="0"/>
              <a:t> в </a:t>
            </a:r>
            <a:r>
              <a:rPr lang="ru-RU" dirty="0" err="1"/>
              <a:t>повістях</a:t>
            </a:r>
            <a:r>
              <a:rPr lang="ru-RU" dirty="0"/>
              <a:t> «История </a:t>
            </a:r>
            <a:r>
              <a:rPr lang="ru-RU" dirty="0" err="1"/>
              <a:t>Ульяны</a:t>
            </a:r>
            <a:r>
              <a:rPr lang="ru-RU" dirty="0"/>
              <a:t> Терентьевны» (1852), «</a:t>
            </a:r>
            <a:r>
              <a:rPr lang="ru-RU" dirty="0" err="1"/>
              <a:t>Феклуша</a:t>
            </a:r>
            <a:r>
              <a:rPr lang="ru-RU" dirty="0"/>
              <a:t>» (1856) </a:t>
            </a:r>
            <a:r>
              <a:rPr lang="ru-RU" dirty="0" err="1"/>
              <a:t>і</a:t>
            </a:r>
            <a:r>
              <a:rPr lang="ru-RU" dirty="0"/>
              <a:t> «Яков Яковлевич» (1852). Та першим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літературним</a:t>
            </a:r>
            <a:r>
              <a:rPr lang="ru-RU" dirty="0"/>
              <a:t> </a:t>
            </a:r>
            <a:r>
              <a:rPr lang="ru-RU" dirty="0" err="1"/>
              <a:t>твором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оповідка</a:t>
            </a:r>
            <a:r>
              <a:rPr lang="ru-RU" dirty="0"/>
              <a:t> «</a:t>
            </a:r>
            <a:r>
              <a:rPr lang="ru-RU" dirty="0" err="1"/>
              <a:t>Циган</a:t>
            </a:r>
            <a:r>
              <a:rPr lang="ru-RU" dirty="0"/>
              <a:t>», яку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витворив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почутої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матері</a:t>
            </a:r>
            <a:r>
              <a:rPr lang="ru-RU" dirty="0"/>
              <a:t> </a:t>
            </a:r>
            <a:r>
              <a:rPr lang="ru-RU" dirty="0" err="1"/>
              <a:t>народної</a:t>
            </a:r>
            <a:r>
              <a:rPr lang="ru-RU" dirty="0"/>
              <a:t> </a:t>
            </a:r>
            <a:r>
              <a:rPr lang="ru-RU" dirty="0" err="1"/>
              <a:t>казки</a:t>
            </a:r>
            <a:r>
              <a:rPr lang="ru-RU" dirty="0"/>
              <a:t>.</a:t>
            </a:r>
          </a:p>
        </p:txBody>
      </p:sp>
      <p:pic>
        <p:nvPicPr>
          <p:cNvPr id="23554" name="Picture 2" descr="http://i.ytimg.com/vi/QoieiChgfm8/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00042"/>
            <a:ext cx="3714744" cy="2786059"/>
          </a:xfrm>
          <a:prstGeom prst="rect">
            <a:avLst/>
          </a:prstGeom>
          <a:noFill/>
        </p:spPr>
      </p:pic>
      <p:sp>
        <p:nvSpPr>
          <p:cNvPr id="23556" name="AutoShape 4" descr="data:image/jpeg;base64,/9j/4AAQSkZJRgABAQAAAQABAAD/2wCEAAkGBhASERUUEhMWFRQVFxgVFxgYFhUWFhgXGBkXFxgVFRcXHCYeGBokGhQUHy8gJCcpLCwsFR4xNTAqNSYrLCkBCQoKDgwOFA8PFCkcFBwpKSkpKSkpKSkpKSkpLCksKTUpKSkpKSwpKSkpLCksKSksLCksLCkpKSwpKSkpKSwsLP/AABEIAQYAwAMBIgACEQEDEQH/xAAcAAABBQEBAQAAAAAAAAAAAAAAAQIDBAUGBwj/xABIEAABAwEEBQYKCAUDBAMAAAABAgMRAAQSITEFBhNBURQiU2Fx0QcVIzJCUoGRwdIkM0NicpKToRY0VGOx0+HwgqKy8XODo//EABgBAQEBAQEAAAAAAAAAAAAAAAABAwIE/8QAHxEBAQACAgMBAQEAAAAAAAAAAAECERIxIUFRA0IT/9oADAMBAAIRAxEAPwD3GiiigKQrAzNV37TuFU0uXl3Ric1HcnhPWeFc3J1MfrT2qeI94o2o4j3iqfJzxFHJjxFTkan1c2o4j3ijajiPeKp8mPEUcmPEU5U1Pq5tRxHvFG1HEe8VT5OeIo5MeIpypqfVzajiPeKNqOI94qnyY8RRyY8RTlTU+rm1HEe8UbUcR7xVTkx4ik5MeIpypqfVzajiPeKNqOI94qnyY8RRyY8RTlTU+rm1HEe8UbUcR7xVPkx4ijkx4inKrqfVzajiPeKNqOI94qnyY8RRyY8RTlU1Pq5tRxHvFG1HEe8VT5MeIqEkSRnFOS8Z9agNFNa80dgp1duBUVpcuoJ4CciT7AMT7KlqvpBy60s8Ek4Z4Y4ddKRju6RSRzb44ktPYDjFzE9VWGNJMITA2kZyWXiSd5JuYmqitYmbh8+Y6NdDmsDN305j1F1ltrZtoeOGvv8A6L3yUeOWvv8A6T3yVnOaxM3cNpMdGvqpXdYWbpjaTh9mrjTacY0Dplr7/wCk98lIdMtDpP0XvkrPe1iZu4bSf/jVxFK/rE1GF+ZGTa6bOMX/ABy19/8ARe+Sjxy1/c/Re+SqFp1ia3bTMfZqpXdY2cI2nnY+TVTZxi+dMtff/Re+Sjxy1/c/Re+Ss93WJmRF/P1F8DQvWNmUxfzx8mumzjF/xy1/c/Re+Sjxy1/c/Re+SqC9YWZT9Zn0a+BoXrEzeT58YzzF02cY0PHDX3/0XvkpPHLX3/0XvkqgvWFm8mL8Y/Zr4UHWJm8mNpGP2aqbOMX/ABy1/c/Re+Sjxy19/wDRe+SqB1iavjByIP2aqFaxM3h9ZEdGqmzjGh45a+/+i98lHjhr7/6L3yVn/wAQs3vTiPUXxqT+Imf7n6aqbOMWn9IgjmTjvIKTwyUARUNk3+z41C5aErhSZgjCRBzIy9lTWTf7PjXKTtsteaOwU6mteaOwU6t3AqvpB260tRMXUkzwjGf2qxVe3uhLS1EwEpJJ4AYzUqztiL1lYufWGY4L7qV3WRi4fKGY4K4dlUNZdbEtWF91h1O1Q0pScCecBwNYmhtbbS2+8i1WhLqEWVu0AhGzgrBJGeNZtLXUu6zMBP1hmPVX3Ur+sjF3BwzhuXx7K4bVfwk2h+x21Tq0bdpO1bKU+gtAUlJHrJIIPbU+hvCC/abQhkKUyFWK+VONXfLkoG0RibycTwmht2b+sbEYOHduXx7KbaNZmAMHDMj0V4/tXAWbXe3J0fbX12lCnGlLbbAauwW1hJXnjIOVXntd7SjRbju2Vyi8gJLjGy85SRggKIIxzmht2Vo1kYgQ4cx6K+6nuawskgJcOfqr7q4G1a8W1uxPkvBT7Vv5LfS3MthQSSG5xPVNLrDreoWWyh51xQcL205hYdUpP1SQlKjcJUQMzRNu7e1ks4jyhz9VfX1UjusrHNhw544Kyg9Vecua/wBtZ0XZlhQ2/KVNOCCryTd+U45mEjHqNWbB4U7Qrxg8QC0y0HrOnIkElHOO8SQfZQ27xzWZgFPlCJPqr4HqpVaysXk+UMSZ5q+6uQ0drfbWng1aHm3drZF2lKkIKdmpKZukSZGNRat+Ep156yIcvoSqzqW8Vt3UqcGRbMmU0XbtV6yMXh5Qxj6K+6kVrKxeTDhjH0V91cZr34RnrM82mzqSUOMmVFJKW1ly7tFb4Cd1O1o12tVlU2G3Uupfa2TSgjK0hSTfVPoqSqeqKDsVaxsXx5Q5H0V9XVQdZWL48oYj1V5+6uC1x12tzLigxaEQzZmXFjZ3ry1u7NWM83ea0tLa7voOkbi0/R7O24zzfTUDJP7UNur/AIms976wxHqr49lSfxLZ+k/7V91cO5r7aQ9dLibvKrM2cPs1ovLj212zes1mP2o/fuosDtoS5C0mUkYHEcRv6xUtk3+z41E7aErhSTKSMD7x8Klsm/2fGuXH9NlrzR2CnUxrzR2Cn1u4FV7e4EtrUTACSSTkAMSTVioLcsBtRMQASZygYmeqpVnbnNL22xP2dxpxxspWgpUAoAwesZVy2kNHWJYdJWk7RpLKvKHFtI5oz/eu1XpCy3Tz2cuKKRy3WS6eczMcUVk104V+x2QqUuW032QwoJVEtjIRMTjnnUvJ7MlxDqXEBbbYZSb8w2CDdieoV2rukLLdJC2shvR1VMnZLSS2ELiJuhJ/x7aJqOGc0VYAy4zeTs3lKUsbTMrUCTMyMapNaHsDYCLyVIS4HUhTq1c8YAmVYgcMq9NesojBCd3ojjQ7ZExg2mZHoir5TUeb2vRNiWhxClJKXXi+oBwg7QmSoEGRjTU6NsQSyklKhZ1lTV5wqhSsSSSZVjxNelO2NMYNpz9UUjlkGEIGY9EU8mo83GjrJCQVIIS444Bf9J0Kv79941FZtFWRtUJLYQpAYKb0pLYJMEHfica9OcsgwhCc/VFIuxpkeTTn6o66eTUeaWPRNhs6jsigbQXFEuFZuQeaCom6Md1T8hsqFsXHEDZILSOfICDmMc69FVZBKYbTnjzRSLsaZENp3+iOFPJqOL0zZrE8AVKbUotKZPPjmEyRA699Z7Wj7GC0VKQpbKbrcuE3QMjExe6zXoqrKJHMTGM80UGyJkQ2mMZ5o7qeV8POrXoewqDoUpBNoul07Qyq4QUiZwAImBTlWOyKU8FrQeUNhtzyhxSnACQcK7hy2WYLulTIiZBuAgjtpOX2W8BeZiJzRUXUeX/w1o5t1Km4CkkKBLziucMjBVBr0HQek7OlHOdbntTV5Vtsl7zmcuKKlFusnrs+9FDSF15CucggpIwIyOYwjrBqWyb/AGfGonlpJlBBSRhdiN+Udc1LZN/s+NRx7bDXmjsFPpjXmjsFPrdwKr28jZrmIumZyjfPVViq+kANku8ARdMg5EbwZ3VKs7ZKhZbkwzlwRSuJstyYZmOCKYqwWO7OyYy9VvuodsFkCJ2TGXqN91ZNiucluzDPuR1Vo6P2UHZ3RxuxHtisxywWO7OyY/K31dVaOjmWkA7NKEg5hASMcc7tXHtzl0vCi9TL1NKq024mJ5crPXrAwCRfBI4Vk68Wx1FidU1IUmMs7s414sxpXSD0BN+JPmpOPaQKyv6WenUxnt7gvXJoKIgYcVCavWfWBlQxUAYmJFeR6J1RtisVIcUk5zOZ341LbNB6SaUByVRSDgpBnDrxrn/TL4vHF7Oh0ESDhT5rynRmkbQyQbxbUIlC1BSVD3mK9A0Tpxt4ATC96e4760xz24yxa9IaQGlrRyxnxZ9pBDW+ZCCZwpp5LfiGYjgii0WKylznNskkGSUtzOGc01Wj7HfjZMZeq33Vi2hYst6IZiOCONSBuy8GfcioeQWO9GyYy9VrjUg0bY+jY/K33UUx4JnmRdjC7EeyOuaksm/2fGonm0JMIACQMAmI9kYZzUtk3+z41GftsNeaOwU+mNeaOwU+t3Aqvb0gtrBEgpIIORG8GrFV9IIBaWCJBSQRxBwIqVZ2xl6Ist0nZN5dXfQvQ1luzsm8pj/hoVq9Zbk7EZesv5qF6vWa6TsRlPnL+asmoc0RZbs7Jv8Abq66v2CytNg7NKUg4mKz3NX7KE/UjIb3Pmq7Y7E00DcTdBzgqP8A5E1YJ1rpqn6HHBWdbrRAww3VVW2WNoedinKDkZ3GrrVkbQIShKR1ACoLOm4gDqx7aq2q1nKr405s20HHhXG+E3WfktiXE7R3yTcesqZJPACtVNqJMA54+6vMfDBbr5aRem6omOsis8svCyOe0Y23dxcVtM8TgT28K6vQdq+8RwgxEV51Z7QDGOQ/5Na40gpAkKM5jhXn5K921e09tk3VHyiQJ+8PWFbSHq8W1f1qhSXEnnJzEYEbxXrNjtyXEpWkylYSodhHfW+GW5pNI3tF2UuYtIJVeJO+ffTF6Hsl6Nk3ln/w057QlmU5KmgSqTN5fzU06As16NkMvWX81dBBoayXwNk3lM+3tqQaEsnRI/bvqM6Bs16NkMs7y+P4qk/h2y9EPzL+agY6yhBuoACQMAMhmf8AJNS2Tf7PjUTtnSg3UCEgYDE8Tmccyalsm/2fGo49thrzR2Cn0xrzR2Cn1u4FV9IIBaWFCQUkEZSDgRPZViq9vQFNrBmCkgwYMHAwdxqVZ2w1auWW6TcOWW0X305zV2zBJNw5ZX199CtAM3T9bEdKvvoc0AzdOLsR0q8vfWTYjmr9munmHLK+vq66t2WxNsg3BF6Jkk9mdVXNAMXc3culX1ddW7LYkNAhN4g53lFXuJyoGvqrB0xphDCkOOIKmwtKVFIm5ewC1D1QYB7a3XVb6x3rIXnLkwk4ry82ZIOG+KtHN6U8Lhs76mlWVRSCRfKgkq60git3RutNmtrZW0SCBihUBQ+btFYfhc1eads4tEwUKIgAc6cK4PRbFpC2XLM0mYAcDQWlvtUVEiYziMTXFtnY9bsrwryXwoMlu2kA81SbwHCcxXp1iQqBIj4V554XVA2lrrbifvA91cZ+YOGEbpFWLPb1CUkykjfupNH2NxxYS2hTijACUiSTMfGtjTmpFpszW1WWyEkbRKF3lthRgKUIynDDfWfEZlhcKFpg/wDqvoDwfuXtHsYzAUmSPVWrCvn+wWmBlvr6A1JYuaPswg4ovnd5xKvjXf59jRc0HZ1LkoMqknnqH+DSHV2zXouGY9dffSq0KypYJ2kkE4Orj3ThQdAM3s3ZjpV99bIT+HLNei4cvXXx7ak/hyzeqr86++o/EDF7N2Y6VfHtqT+HWfWd/VX30DXLOluEpEJAwxJzk5nrJqWyb/Z8aicYCISmYAwkknMnEnPOpbJv9nxqOPbYa80dgp9Ma80dgp9buBVfSCAWlgzBSQYMGDwO41Yqvb0S2sSRKSJGYneOupVnbEXoNu6fKvxHSmnL0Ii6TtH4jLamkVoYXT5d+I9dPy0OaG5p+kPxHrp+Wsmwc0Gi6fKvZdKeqpk2QNCApapx5yirLLH21C7oQXTL78QPTT1fdp/JtnhtFqnHnkH/AABQNeJIqWz2MJQpfpKH7VA+rDOuD148IdusS0NtrYN4Xuc2u+E/e50U3J2Ov0s+C2UcMTIyqjonSDcc44jCK5ixaedtjaXlLbCkylSWgReG8kKOFVrWFSCjCayuXkdta9ONCSDVUJslrFy0tocAMiRiM5yrlmGSo551qssFsA791dchru6Hs9lLPIUtMvLKm2yrJSim9dJ64I9tUtaFWfxM6sMlkhLjIbMSla1wUJO8XpIrS0Xo6+0eVwAFJcQu8AElJlBScwRkeM15z4U9bVWh1NmbUNmziojALdPpdgGA68au5I5rgW1c7tPxr6isqAlpAGADaBHVdHfXzHY7OVOJA3qSPea+ng1dAE4hKR7gAf8AFc/n7dIF6HQpYJceBIJwcIA9lB0Ci99a/MdKaF6JlYO2eBIJgKTHslNHiXnDy78x66flrRB4kRejavZdKeNP8Rp6V79U1H4lF7+YfmPXTlP4ak8SH+of/On5aKa6yEQkFRAGajJOJOJ351LZN/s+NROs3YTeUqBmogk55kAf8FS2Tf7PjUZ+2w15o7BT6Y15o7BT63cCq+kEy0sSRKSJGYneOsVYqvpBMtLE3ZSROcTvjqqVZ2xVaJXdP0p6I/t91C9EuXZ5U9Ef2+6kXot65/NKiOjR30L0a9d/mlRHRo76yalXohy7janow9Tup5sS0pxcW5+KMB1QKY5ox67jalx+BPV11KGFoEKdLk5EgCB7KCg6d2Q4nAV4x4TLOF29RbWFy2i9BkIIwulWQntr2i2tQMRIyM1wmnbM3snGghKEKBvQIxzCid5BrjJXmFj0k7Z3ApuUnIpyCt2Ir0LRekw/Z0uYAmRHAgwa5VWo1rUhJlKhGBxnGr+j7AuzIuKUYEmN0k1kOjatwTwptu0+AIHXXMO284/tSWKzrfcAyTOJpsamjdG4FxalGTISVKKR2CYrkrVYnX7YtDaVLWpRgAScPhFenOshCEpTJVgAAJJPACm6L0ENH2tCnlQ9bAbojmogyUFXEg11qpta1A8G6bNDtqIL03g2MUoI82eJr0GJ/wDVZ9idy9x/3rSRNbSa6VUc0atS55S6JmALkAcBIpPFK74+lPTd+53UOaPdK5FpUkEGBs04DhM006Mevj6UuY6NPfRC+KnL/wDNPTH9vj2U/wAVOf1T3/Z3UzxW9e/mlTHRp49tSDRr/wDVK/InvoGuNFMAqKyB5yok5nGPd7Klsm/2fGonW1JgKVfIGKiInPcPd7Klsm/2fGo49thrzR2Cn0xrzR2Cn1u4FV7ekltYBglJAMTE743xViq9vSS0sAgEpIBIkA7iRvqXpZ2xXLDabp+k4R0SKa5YLTd/msI6JGVKux2u6Rt24jPZf70LslrukbduI6I99ZNQ5YrTdxtIj/4UdVTtsuAc9zacOYEx7qgcslqukF9ER0RHDrq3Z23QDtFpXwhN3LOgpWsEpNcJp1KVSk5GQew13luICd++uF0ihRJw6q4yVxg1itljAQqVJjBQyI3ZDAxWZa9Y1LwIg74wmuh0goIEuFKR1/AUzU3VdnSdocCXtmW0pMFElYOF5PVIrKTabY2j2y4cZ9/xrtNWtCvukBlskb1HBI7T3V3Gg/BhYrPiQXVD1/Nn8Iwrq1FttG5CE9iUgf4FbT8vri5MnQmrDbBvq57vrEYJ6kDdXlvhv0/9LYaQYUwNoSNylEXR7hW/rp4ZmGQWrFDzuIv/AGSD2+keoV4pbLY484p11RW4s3lKOZPwq/plJNQe86n6xItjKXE4KwDgG5YzHYc67JhNfPng406uzWjDFC4StPHHPtFfQDTwUARiDEHqqYXcaKbtjtBckWiM4GySYHCScaabDabw+kiY6FPfSvWS0FyQ8gCDA2ZOHbNNNktV769uY6I99dIUWK0Xv5kTHRI49tSCw2r+pH6SKjFktd6du3MdF19tScltfTt/pf70DXUKEBarygMTATOe4ZYR7qlsm/2fGonErEBZClRiQIBzyHZUtk3+z41HHtsNeaOwU+mNeaOwU+t3AqvbwdkuCAbpgnIHcT1VYqvbwdmu7F66YnKd09U1Ks7Yi2bZdPlGIjO4v5qVbNsukbRjLO4vvoWi23Ymz5cXO6hwW26RNny4r7qyakcZtl0+UYyzuL6uurTAdAO1KFcLiSBEGcz2VWcRbSmJYyG9fV1VYa20eVuZiLkx7Zoqnb3kISpSzdQgXlHgBjXjus3hOLiimxouJ6RcFavwjJI99eq642YKsTw9ZMH3ivnW12UoUQRhOFZfp2B99biry1KUo7yZrQ1e0+5YrSh9rzkYFJyUneg1lzXR6u6h263trdYQgpQq5zlBN4gSQmc4mKzw3b4c13umfDyA2BZbOb5GKnPMSeAAxVvrzbT2t9uthPKH1KGezTzED/pG7tJrfb8EOkIKnQ2yhMFalrGCZ5xBG4D/ACKxtadL2ZxYasbKG7M35qkoAW6rIuLVF4g8Cd1a25WeXPhgilopzaZIHGsNutNnVdklf4sB7MzXvWqbakMpEyMM68Z1RshL/NxCeaO04qNe9aKs11CR1Ct/zdK7zNqvylxkDnQChRMdeNIWbbenaMTGVxffSvJte05uxjGASuY68KQptt4HyGXFfdWiE2NsvTtGMsri+PbUmztvrs/kX31Hdtt6Zs+XFfHsqT6b/Y96+6imuhYjaEFUYlIIG+IB6oqWyb/Z8aidv4X7t6Mbs3d+U45RUtk3+z41GftsNeaOwU+mNeaOwU+t3Aqvb72zXdi9dMTgJ3SeE1YqvpCdku6ATdMA4AncCdwmpelnbFUq23SNmxl66/loWq23SNmxEeuv5aRT1sukbFvKPrRQt+2XSNg3lH1orJqVw226eYxl0i+r7tXLJtSDtUoGUXFE8c5FUnHrZdI2LeQ+1HVWjo9TpB2iEpOEQq9Ixq49m2PrFY3HU7NG/E91eV64akuIBVGO/Kvc1JFYGszA2DijEAE9Z6qmeOx807MgwRjNfTupGhBZLAwzvCApf4l85U+0/tXkugtSHHbW3fSbshZnKJmK63wt6/Ks6eSWcw8tMrUPs0HAAcFGuPzsx3a5yc14W/CHt1Gx2dXkkHyqx9ooegn7o38T2V5nS7LdUjLJOH/IGdZZZ8rtZPCIJJyq/Y2FBN+N8J61UWRokgIReM4GDv7K7nVfU9+0OBbgwR5qQME9fbUk306a3g80EeaYkzKj+9etNJgAVnaD0OGUAACf+Cta7Xqxx04uUYb6rXtOahkgTErUDHXAppVbb07NjLpF/LT7Q/a9rzWkFImCXAMOymF+2Xp2LeXSCldSi9bL03GcvXVx/DUl+29Gz+ov5aj21svTsUZdIONScptnQI/UFRTXSvC+AFRiEkkb8ieqKlsm/wBnxqJxSzBWkJVGIBkDPf2RUtk3+z41GftsNeaOwU+mNeaOwU+t3Aqvb52S7ok3TAmJO4Tux31YqvpAnZLgSbpgcTuFSrO2Kq2Wq6Rybd0yO6kctlqukcm3dMilVpC0XI5MvL10UOaQtFyOSry9dFZNQ7a7UUxybd0yOqrLFvfg3rOofhcaP7lQqq5b7Rdjkq/zo6qV232gpjkq93po41ZdC6bavoHPzM/6lVbWguABTDhAIJF5nGOPlKa/pC0FP8qvd6aOIpH7faCI5KvMemiluyEDa0mUsLB7Wf8AUrjtL6guvKUsoJWtUqUotZ+xfACuxet9oI/lV5j00Ur9utBj6KvOfPRXPGUedueChdwC5zpxN5uP/Knt+Ck3QlaCTeTiFNyADzh5+8V6C7b7QY+irz9dHXQ7pC0Ep+irwM+cipwhtlWDVCytABNlcw4qZnD/AOyt9h25gmzrHYWf9SqjlvtBKfoq/wA6OBpV2+0FQPJV4T6aK6njoaHjFfQOfmZ/1KXxivoHPzM/6lZqtIWi8n6Krf6aOFKbfaLyTyVcCfTRXXKubjDnbXab4Is+EGPKtg+6mm1Wq9PJsI6VFIrSFoKgeTKyPpoo5faL88lXl66K5rqF5Var08m3R9ajjUnLbV/Tf/qiouX2i/PJVZeujjUo0k//AEqvzpopjq1GCtN1UYpkGM94zqayb/Z8aidcUqCpJQSMUkgkZ7x7/bUtk3+z41GftsNeaOwU+mNeaOwU+t3AqvpAkNLgEm6YAzJ4DrqxVfSCoaWYJhJMDM9Q66lWdsRWlHbscmemPufNTl6UduxyZ6YjNHzU1Wl1XT9HfmPUFDmllXf5d6Y9WsmxXNJu3Y5M9P8A0dX3qV7SjpTAsz04epx/FTXdLqu/y78x6nZQ9pZV3Czv7vQ66IH9JukYWV73o4j71Od0k6RHJnd29HzUj+mSU4Wd/wDIOImkf0wuMLO9mPQoPP8ATOvFuRZNIrSohTFuLTZup5jYWRd6zVzXDwgv2S13fQ5LeQ3CZVaCq6g/5PsrI1s1Lv8AKShdsG3cW9s4SGi4olQnCc+ulVowOuWZ95Dy3mGUNkXQUlYTBWfbJquCq140gvRlicDt1961KZU4UpOHOAEdWFWdctc7fY7Iw0l+9aluOEuqSlIKEJJMDIZpFU2tXTsGWSh+6y+X0m6JKjJIPVjWnpDQyHnkPusPOFKFNhtSAW+fPPym93V1s0sad8ITgsdhtKLyUreY2pACipBjaJAzJzECl1a1/ctNstcBxbLZRskFAQtIIxvBUHPjWPYtXyllhm5aLjD6X0cwTKVBV3KInD21bs9gcRa3bQG3ip9QUsXMBdAAjjlXJp3p0o6SkizPR/0cPxUK0m7eSeSvQAfU+amo0sqEfR3sjPM6sKedMKvJPJ34x9Co0HjN28DyZ6IPqfNQrSrt+eTPRH3PmoOmFXgdg/EH0BSK0wb4PJ34j1BRB4zdvTyZ6I4o4/iqQaWc/pnv+z5qj8cG/PJ34j1BnNSeOT0D/wCQUUjrpVCikoJHmqiRmMY7J9tS2Tf7PjULr1+FXVJkZKEKGYxFTWTf7PjUZ+2w15o7BT6Y15o7BT63cCq9vXDazBMJJgCSY3ADM9VWKr6QcutLOOCScMThjgONS9LO2IvTabp8k/MdC53UOacF36p+Y6FzupF6wNXDg5MdGqlc1iauHByY6NdZNSO6cF0wy/MdC51dVOd02m6YafnD7Fzj2UjusDV3AOzHRq6qHtPt3TAcnD7NXGgHtNpu4NP7vsXOI6qHtNJjBp+Z3Mud1D+sDRTgHP01cRQ/rA3GAcmR9mqio7ZpRCh9S+cR9ivuqIWttPmsv54+RX3Vaf1ha3BzMfZqoe1hawgOZ9GqgY5pVGEMv54+Rc4Hqod0sglMNP54+Rc7qe7p9rCA5n0auBpHNYWubg7n0auFAxelUSnyL+ePkXOHZSuaWReHkn4xnyLnDspy9YWpTg5n0a+BoXrA1eTg5mfs1UCq02LyYafjH7FfDsoOnBeHkrRGP2K+6kVrC1eGDu/7NfClOsDV5ODkY/ZqoEVpwXh5J+IP2K+6lOnRe+qtER0K+6kVrC1fGDkQfs1Up1havZORHRrogGnBe+qfiOhXx7Kk8ep6J/8ARX3VF/ELV7JyI6NfGpP4ha4Ofpqoprj9+FAKEjJQKVDEjEHLKprJv9nxqFy0BcKTMEbxBzIyOWVTWQZ+z41PbP22GvNHYKfTWvNHYKdW7gVDazzFdlTVFaUEoIGZFSrO1RazcJndQ6s3CZxiacqzquERjEbqVyzqKYjGI3Vnqtdwx5ZCSZOVD6iEnHh/mnusKKSI3dVDrCikiMcOFNU3DH1EJmTu/cih9RAz3inPMKIiOG8caV5hRGW8cO+mqbhloWRkd4oeWcO3vp71nUchvHDdQ6woxAyM7uumqbhjyiLsE4qj9jSuLIKYJzpzjCjGGRnd10OsKJThkZ3ddNU3DHFGU45mP2NKtZlOOZP+KcthRKcMjO7hQthUpMZTw4U1TcNWs3kiTjP+KRSjeSJO+nqYUVAxlPDf7aFMKvAxlPDvpqm4YpZvjHCDQVm/E7qcbOq9MbiN2+lNnVemMI6u+mqbht83ondP71JJ403YKvTGERu49tSbM8D+3fTVNxTXZStzqESfgOutJtsJEAQKRlJAx41JXeM0yvYooorpBRRRQFFFFAUUUUBRRRQFFFFAUUUUBRRRQFFFFAUUUUBRRRQFFFFAUUUU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data:image/jpeg;base64,/9j/4AAQSkZJRgABAQAAAQABAAD/2wCEAAkGBhASERUUEhMWFRQVFxgVFxgYFhUWFhgXGBkXFxgVFRcXHCYeGBokGhQUHy8gJCcpLCwsFR4xNTAqNSYrLCkBCQoKDgwOFA8PFCkcFBwpKSkpKSkpKSkpKSkpLCksKTUpKSkpKSwpKSkpLCksKSksLCksLCkpKSwpKSkpKSwsLP/AABEIAQYAwAMBIgACEQEDEQH/xAAcAAABBQEBAQAAAAAAAAAAAAAAAQIDBAUGBwj/xABIEAABAwEEBQYKCAUDBAMAAAABAgMRAAQSITEFBhNBURQiU2Fx0QcVIzJCUoGRwdIkM0NicpKToRY0VGOx0+HwgqKy8XODo//EABgBAQEBAQEAAAAAAAAAAAAAAAABAwIE/8QAHxEBAQACAgMBAQEAAAAAAAAAAAECERIxIUFRA0IT/9oADAMBAAIRAxEAPwD3GiiigKQrAzNV37TuFU0uXl3Ric1HcnhPWeFc3J1MfrT2qeI94o2o4j3iqfJzxFHJjxFTkan1c2o4j3ijajiPeKp8mPEUcmPEU5U1Pq5tRxHvFG1HEe8VT5OeIo5MeIpypqfVzajiPeKNqOI94qnyY8RRyY8RTlTU+rm1HEe8UbUcR7xVTkx4ik5MeIpypqfVzajiPeKNqOI94qnyY8RRyY8RTlTU+rm1HEe8UbUcR7xVPkx4ijkx4inKrqfVzajiPeKNqOI94qnyY8RRyY8RTlU1Pq5tRxHvFG1HEe8VT5MeIqEkSRnFOS8Z9agNFNa80dgp1duBUVpcuoJ4CciT7AMT7KlqvpBy60s8Ek4Z4Y4ddKRju6RSRzb44ktPYDjFzE9VWGNJMITA2kZyWXiSd5JuYmqitYmbh8+Y6NdDmsDN305j1F1ltrZtoeOGvv8A6L3yUeOWvv8A6T3yVnOaxM3cNpMdGvqpXdYWbpjaTh9mrjTacY0Dplr7/wCk98lIdMtDpP0XvkrPe1iZu4bSf/jVxFK/rE1GF+ZGTa6bOMX/ABy19/8ARe+Sjxy1/c/Re+SqFp1ia3bTMfZqpXdY2cI2nnY+TVTZxi+dMtff/Re+Sjxy1/c/Re+Ss93WJmRF/P1F8DQvWNmUxfzx8mumzjF/xy1/c/Re+Sjxy1/c/Re+SqC9YWZT9Zn0a+BoXrEzeT58YzzF02cY0PHDX3/0XvkpPHLX3/0XvkqgvWFm8mL8Y/Zr4UHWJm8mNpGP2aqbOMX/ABy1/c/Re+Sjxy19/wDRe+SqB1iavjByIP2aqFaxM3h9ZEdGqmzjGh45a+/+i98lHjhr7/6L3yVn/wAQs3vTiPUXxqT+Imf7n6aqbOMWn9IgjmTjvIKTwyUARUNk3+z41C5aErhSZgjCRBzIy9lTWTf7PjXKTtsteaOwU6mteaOwU6t3AqvpB260tRMXUkzwjGf2qxVe3uhLS1EwEpJJ4AYzUqztiL1lYufWGY4L7qV3WRi4fKGY4K4dlUNZdbEtWF91h1O1Q0pScCecBwNYmhtbbS2+8i1WhLqEWVu0AhGzgrBJGeNZtLXUu6zMBP1hmPVX3Ur+sjF3BwzhuXx7K4bVfwk2h+x21Tq0bdpO1bKU+gtAUlJHrJIIPbU+hvCC/abQhkKUyFWK+VONXfLkoG0RibycTwmht2b+sbEYOHduXx7KbaNZmAMHDMj0V4/tXAWbXe3J0fbX12lCnGlLbbAauwW1hJXnjIOVXntd7SjRbju2Vyi8gJLjGy85SRggKIIxzmht2Vo1kYgQ4cx6K+6nuawskgJcOfqr7q4G1a8W1uxPkvBT7Vv5LfS3MthQSSG5xPVNLrDreoWWyh51xQcL205hYdUpP1SQlKjcJUQMzRNu7e1ks4jyhz9VfX1UjusrHNhw544Kyg9Vecua/wBtZ0XZlhQ2/KVNOCCryTd+U45mEjHqNWbB4U7Qrxg8QC0y0HrOnIkElHOO8SQfZQ27xzWZgFPlCJPqr4HqpVaysXk+UMSZ5q+6uQ0drfbWng1aHm3drZF2lKkIKdmpKZukSZGNRat+Ep156yIcvoSqzqW8Vt3UqcGRbMmU0XbtV6yMXh5Qxj6K+6kVrKxeTDhjH0V91cZr34RnrM82mzqSUOMmVFJKW1ly7tFb4Cd1O1o12tVlU2G3Uupfa2TSgjK0hSTfVPoqSqeqKDsVaxsXx5Q5H0V9XVQdZWL48oYj1V5+6uC1x12tzLigxaEQzZmXFjZ3ry1u7NWM83ea0tLa7voOkbi0/R7O24zzfTUDJP7UNur/AIms976wxHqr49lSfxLZ+k/7V91cO5r7aQ9dLibvKrM2cPs1ovLj212zes1mP2o/fuosDtoS5C0mUkYHEcRv6xUtk3+z41E7aErhSTKSMD7x8Klsm/2fGuXH9NlrzR2CnUxrzR2Cn1u4FV7e4EtrUTACSSTkAMSTVioLcsBtRMQASZygYmeqpVnbnNL22xP2dxpxxspWgpUAoAwesZVy2kNHWJYdJWk7RpLKvKHFtI5oz/eu1XpCy3Tz2cuKKRy3WS6eczMcUVk104V+x2QqUuW032QwoJVEtjIRMTjnnUvJ7MlxDqXEBbbYZSb8w2CDdieoV2rukLLdJC2shvR1VMnZLSS2ELiJuhJ/x7aJqOGc0VYAy4zeTs3lKUsbTMrUCTMyMapNaHsDYCLyVIS4HUhTq1c8YAmVYgcMq9NesojBCd3ojjQ7ZExg2mZHoir5TUeb2vRNiWhxClJKXXi+oBwg7QmSoEGRjTU6NsQSyklKhZ1lTV5wqhSsSSSZVjxNelO2NMYNpz9UUjlkGEIGY9EU8mo83GjrJCQVIIS444Bf9J0Kv79941FZtFWRtUJLYQpAYKb0pLYJMEHfica9OcsgwhCc/VFIuxpkeTTn6o66eTUeaWPRNhs6jsigbQXFEuFZuQeaCom6Md1T8hsqFsXHEDZILSOfICDmMc69FVZBKYbTnjzRSLsaZENp3+iOFPJqOL0zZrE8AVKbUotKZPPjmEyRA699Z7Wj7GC0VKQpbKbrcuE3QMjExe6zXoqrKJHMTGM80UGyJkQ2mMZ5o7qeV8POrXoewqDoUpBNoul07Qyq4QUiZwAImBTlWOyKU8FrQeUNhtzyhxSnACQcK7hy2WYLulTIiZBuAgjtpOX2W8BeZiJzRUXUeX/w1o5t1Km4CkkKBLziucMjBVBr0HQek7OlHOdbntTV5Vtsl7zmcuKKlFusnrs+9FDSF15CucggpIwIyOYwjrBqWyb/AGfGonlpJlBBSRhdiN+Udc1LZN/s+NRx7bDXmjsFPpjXmjsFPrdwKr28jZrmIumZyjfPVViq+kANku8ARdMg5EbwZ3VKs7ZKhZbkwzlwRSuJstyYZmOCKYqwWO7OyYy9VvuodsFkCJ2TGXqN91ZNiucluzDPuR1Vo6P2UHZ3RxuxHtisxywWO7OyY/K31dVaOjmWkA7NKEg5hASMcc7tXHtzl0vCi9TL1NKq024mJ5crPXrAwCRfBI4Vk68Wx1FidU1IUmMs7s414sxpXSD0BN+JPmpOPaQKyv6WenUxnt7gvXJoKIgYcVCavWfWBlQxUAYmJFeR6J1RtisVIcUk5zOZ341LbNB6SaUByVRSDgpBnDrxrn/TL4vHF7Oh0ESDhT5rynRmkbQyQbxbUIlC1BSVD3mK9A0Tpxt4ATC96e4760xz24yxa9IaQGlrRyxnxZ9pBDW+ZCCZwpp5LfiGYjgii0WKylznNskkGSUtzOGc01Wj7HfjZMZeq33Vi2hYst6IZiOCONSBuy8GfcioeQWO9GyYy9VrjUg0bY+jY/K33UUx4JnmRdjC7EeyOuaksm/2fGonm0JMIACQMAmI9kYZzUtk3+z41GftsNeaOwU+mNeaOwU+t3Aqvb0gtrBEgpIIORG8GrFV9IIBaWCJBSQRxBwIqVZ2xl6Ist0nZN5dXfQvQ1luzsm8pj/hoVq9Zbk7EZesv5qF6vWa6TsRlPnL+asmoc0RZbs7Jv8Abq66v2CytNg7NKUg4mKz3NX7KE/UjIb3Pmq7Y7E00DcTdBzgqP8A5E1YJ1rpqn6HHBWdbrRAww3VVW2WNoedinKDkZ3GrrVkbQIShKR1ACoLOm4gDqx7aq2q1nKr405s20HHhXG+E3WfktiXE7R3yTcesqZJPACtVNqJMA54+6vMfDBbr5aRem6omOsis8svCyOe0Y23dxcVtM8TgT28K6vQdq+8RwgxEV51Z7QDGOQ/5Na40gpAkKM5jhXn5K921e09tk3VHyiQJ+8PWFbSHq8W1f1qhSXEnnJzEYEbxXrNjtyXEpWkylYSodhHfW+GW5pNI3tF2UuYtIJVeJO+ffTF6Hsl6Nk3ln/w057QlmU5KmgSqTN5fzU06As16NkMvWX81dBBoayXwNk3lM+3tqQaEsnRI/bvqM6Bs16NkMs7y+P4qk/h2y9EPzL+agY6yhBuoACQMAMhmf8AJNS2Tf7PjUTtnSg3UCEgYDE8Tmccyalsm/2fGo49thrzR2Cn0xrzR2Cn1u4FV9IIBaWFCQUkEZSDgRPZViq9vQFNrBmCkgwYMHAwdxqVZ2w1auWW6TcOWW0X305zV2zBJNw5ZX199CtAM3T9bEdKvvoc0AzdOLsR0q8vfWTYjmr9munmHLK+vq66t2WxNsg3BF6Jkk9mdVXNAMXc3culX1ddW7LYkNAhN4g53lFXuJyoGvqrB0xphDCkOOIKmwtKVFIm5ewC1D1QYB7a3XVb6x3rIXnLkwk4ry82ZIOG+KtHN6U8Lhs76mlWVRSCRfKgkq60git3RutNmtrZW0SCBihUBQ+btFYfhc1eads4tEwUKIgAc6cK4PRbFpC2XLM0mYAcDQWlvtUVEiYziMTXFtnY9bsrwryXwoMlu2kA81SbwHCcxXp1iQqBIj4V554XVA2lrrbifvA91cZ+YOGEbpFWLPb1CUkykjfupNH2NxxYS2hTijACUiSTMfGtjTmpFpszW1WWyEkbRKF3lthRgKUIynDDfWfEZlhcKFpg/wDqvoDwfuXtHsYzAUmSPVWrCvn+wWmBlvr6A1JYuaPswg4ovnd5xKvjXf59jRc0HZ1LkoMqknnqH+DSHV2zXouGY9dffSq0KypYJ2kkE4Orj3ThQdAM3s3ZjpV99bIT+HLNei4cvXXx7ak/hyzeqr86++o/EDF7N2Y6VfHtqT+HWfWd/VX30DXLOluEpEJAwxJzk5nrJqWyb/Z8aicYCISmYAwkknMnEnPOpbJv9nxqOPbYa80dgp9Ma80dgp9buBVfSCAWlgzBSQYMGDwO41Yqvb0S2sSRKSJGYneOupVnbEXoNu6fKvxHSmnL0Ii6TtH4jLamkVoYXT5d+I9dPy0OaG5p+kPxHrp+Wsmwc0Gi6fKvZdKeqpk2QNCApapx5yirLLH21C7oQXTL78QPTT1fdp/JtnhtFqnHnkH/AABQNeJIqWz2MJQpfpKH7VA+rDOuD148IdusS0NtrYN4Xuc2u+E/e50U3J2Ov0s+C2UcMTIyqjonSDcc44jCK5ixaedtjaXlLbCkylSWgReG8kKOFVrWFSCjCayuXkdta9ONCSDVUJslrFy0tocAMiRiM5yrlmGSo551qssFsA791dchru6Hs9lLPIUtMvLKm2yrJSim9dJ64I9tUtaFWfxM6sMlkhLjIbMSla1wUJO8XpIrS0Xo6+0eVwAFJcQu8AElJlBScwRkeM15z4U9bVWh1NmbUNmziojALdPpdgGA68au5I5rgW1c7tPxr6isqAlpAGADaBHVdHfXzHY7OVOJA3qSPea+ng1dAE4hKR7gAf8AFc/n7dIF6HQpYJceBIJwcIA9lB0Ci99a/MdKaF6JlYO2eBIJgKTHslNHiXnDy78x66flrRB4kRejavZdKeNP8Rp6V79U1H4lF7+YfmPXTlP4ak8SH+of/On5aKa6yEQkFRAGajJOJOJ351LZN/s+NROs3YTeUqBmogk55kAf8FS2Tf7PjUZ+2w15o7BT6Y15o7BT63cCq+kEy0sSRKSJGYneOsVYqvpBMtLE3ZSROcTvjqqVZ2xVaJXdP0p6I/t91C9EuXZ5U9Ef2+6kXot65/NKiOjR30L0a9d/mlRHRo76yalXohy7janow9Tup5sS0pxcW5+KMB1QKY5ox67jalx+BPV11KGFoEKdLk5EgCB7KCg6d2Q4nAV4x4TLOF29RbWFy2i9BkIIwulWQntr2i2tQMRIyM1wmnbM3snGghKEKBvQIxzCid5BrjJXmFj0k7Z3ApuUnIpyCt2Ir0LRekw/Z0uYAmRHAgwa5VWo1rUhJlKhGBxnGr+j7AuzIuKUYEmN0k1kOjatwTwptu0+AIHXXMO284/tSWKzrfcAyTOJpsamjdG4FxalGTISVKKR2CYrkrVYnX7YtDaVLWpRgAScPhFenOshCEpTJVgAAJJPACm6L0ENH2tCnlQ9bAbojmogyUFXEg11qpta1A8G6bNDtqIL03g2MUoI82eJr0GJ/wDVZ9idy9x/3rSRNbSa6VUc0atS55S6JmALkAcBIpPFK74+lPTd+53UOaPdK5FpUkEGBs04DhM006Mevj6UuY6NPfRC+KnL/wDNPTH9vj2U/wAVOf1T3/Z3UzxW9e/mlTHRp49tSDRr/wDVK/InvoGuNFMAqKyB5yok5nGPd7Klsm/2fGonW1JgKVfIGKiInPcPd7Klsm/2fGo49thrzR2Cn0xrzR2Cn1u4FV7ekltYBglJAMTE743xViq9vSS0sAgEpIBIkA7iRvqXpZ2xXLDabp+k4R0SKa5YLTd/msI6JGVKux2u6Rt24jPZf70LslrukbduI6I99ZNQ5YrTdxtIj/4UdVTtsuAc9zacOYEx7qgcslqukF9ER0RHDrq3Z23QDtFpXwhN3LOgpWsEpNcJp1KVSk5GQew13luICd++uF0ihRJw6q4yVxg1itljAQqVJjBQyI3ZDAxWZa9Y1LwIg74wmuh0goIEuFKR1/AUzU3VdnSdocCXtmW0pMFElYOF5PVIrKTabY2j2y4cZ9/xrtNWtCvukBlskb1HBI7T3V3Gg/BhYrPiQXVD1/Nn8Iwrq1FttG5CE9iUgf4FbT8vri5MnQmrDbBvq57vrEYJ6kDdXlvhv0/9LYaQYUwNoSNylEXR7hW/rp4ZmGQWrFDzuIv/AGSD2+keoV4pbLY484p11RW4s3lKOZPwq/plJNQe86n6xItjKXE4KwDgG5YzHYc67JhNfPng406uzWjDFC4StPHHPtFfQDTwUARiDEHqqYXcaKbtjtBckWiM4GySYHCScaabDabw+kiY6FPfSvWS0FyQ8gCDA2ZOHbNNNktV769uY6I99dIUWK0Xv5kTHRI49tSCw2r+pH6SKjFktd6du3MdF19tScltfTt/pf70DXUKEBarygMTATOe4ZYR7qlsm/2fGonErEBZClRiQIBzyHZUtk3+z41HHtsNeaOwU+mNeaOwU+t3AqvbwdkuCAbpgnIHcT1VYqvbwdmu7F66YnKd09U1Ks7Yi2bZdPlGIjO4v5qVbNsukbRjLO4vvoWi23Ymz5cXO6hwW26RNny4r7qyakcZtl0+UYyzuL6uurTAdAO1KFcLiSBEGcz2VWcRbSmJYyG9fV1VYa20eVuZiLkx7Zoqnb3kISpSzdQgXlHgBjXjus3hOLiimxouJ6RcFavwjJI99eq642YKsTw9ZMH3ivnW12UoUQRhOFZfp2B99biry1KUo7yZrQ1e0+5YrSh9rzkYFJyUneg1lzXR6u6h263trdYQgpQq5zlBN4gSQmc4mKzw3b4c13umfDyA2BZbOb5GKnPMSeAAxVvrzbT2t9uthPKH1KGezTzED/pG7tJrfb8EOkIKnQ2yhMFalrGCZ5xBG4D/ACKxtadL2ZxYasbKG7M35qkoAW6rIuLVF4g8Cd1a25WeXPhgilopzaZIHGsNutNnVdklf4sB7MzXvWqbakMpEyMM68Z1RshL/NxCeaO04qNe9aKs11CR1Ct/zdK7zNqvylxkDnQChRMdeNIWbbenaMTGVxffSvJte05uxjGASuY68KQptt4HyGXFfdWiE2NsvTtGMsri+PbUmztvrs/kX31Hdtt6Zs+XFfHsqT6b/Y96+6imuhYjaEFUYlIIG+IB6oqWyb/Z8aidv4X7t6Mbs3d+U45RUtk3+z41GftsNeaOwU+mNeaOwU+t3Aqvb72zXdi9dMTgJ3SeE1YqvpCdku6ATdMA4AncCdwmpelnbFUq23SNmxl66/loWq23SNmxEeuv5aRT1sukbFvKPrRQt+2XSNg3lH1orJqVw226eYxl0i+r7tXLJtSDtUoGUXFE8c5FUnHrZdI2LeQ+1HVWjo9TpB2iEpOEQq9Ixq49m2PrFY3HU7NG/E91eV64akuIBVGO/Kvc1JFYGszA2DijEAE9Z6qmeOx807MgwRjNfTupGhBZLAwzvCApf4l85U+0/tXkugtSHHbW3fSbshZnKJmK63wt6/Ks6eSWcw8tMrUPs0HAAcFGuPzsx3a5yc14W/CHt1Gx2dXkkHyqx9ooegn7o38T2V5nS7LdUjLJOH/IGdZZZ8rtZPCIJJyq/Y2FBN+N8J61UWRokgIReM4GDv7K7nVfU9+0OBbgwR5qQME9fbUk306a3g80EeaYkzKj+9etNJgAVnaD0OGUAACf+Cta7Xqxx04uUYb6rXtOahkgTErUDHXAppVbb07NjLpF/LT7Q/a9rzWkFImCXAMOymF+2Xp2LeXSCldSi9bL03GcvXVx/DUl+29Gz+ov5aj21svTsUZdIONScptnQI/UFRTXSvC+AFRiEkkb8ieqKlsm/wBnxqJxSzBWkJVGIBkDPf2RUtk3+z41GftsNeaOwU+mNeaOwU+t3Aqvb52S7ok3TAmJO4Tux31YqvpAnZLgSbpgcTuFSrO2Kq2Wq6Rybd0yO6kctlqukcm3dMilVpC0XI5MvL10UOaQtFyOSry9dFZNQ7a7UUxybd0yOqrLFvfg3rOofhcaP7lQqq5b7Rdjkq/zo6qV232gpjkq93po41ZdC6bavoHPzM/6lVbWguABTDhAIJF5nGOPlKa/pC0FP8qvd6aOIpH7faCI5KvMemiluyEDa0mUsLB7Wf8AUrjtL6guvKUsoJWtUqUotZ+xfACuxet9oI/lV5j00Ur9utBj6KvOfPRXPGUedueChdwC5zpxN5uP/Knt+Ck3QlaCTeTiFNyADzh5+8V6C7b7QY+irz9dHXQ7pC0Ep+irwM+cipwhtlWDVCytABNlcw4qZnD/AOyt9h25gmzrHYWf9SqjlvtBKfoq/wA6OBpV2+0FQPJV4T6aK6njoaHjFfQOfmZ/1KXxivoHPzM/6lZqtIWi8n6Krf6aOFKbfaLyTyVcCfTRXXKubjDnbXab4Is+EGPKtg+6mm1Wq9PJsI6VFIrSFoKgeTKyPpoo5faL88lXl66K5rqF5Var08m3R9ajjUnLbV/Tf/qiouX2i/PJVZeujjUo0k//AEqvzpopjq1GCtN1UYpkGM94zqayb/Z8aidcUqCpJQSMUkgkZ7x7/bUtk3+z41GftsNeaOwU+mNeaOwU+t3AqvpAkNLgEm6YAzJ4DrqxVfSCoaWYJhJMDM9Q66lWdsRWlHbscmemPufNTl6UduxyZ6YjNHzU1Wl1XT9HfmPUFDmllXf5d6Y9WsmxXNJu3Y5M9P8A0dX3qV7SjpTAsz04epx/FTXdLqu/y78x6nZQ9pZV3Czv7vQ66IH9JukYWV73o4j71Od0k6RHJnd29HzUj+mSU4Wd/wDIOImkf0wuMLO9mPQoPP8ATOvFuRZNIrSohTFuLTZup5jYWRd6zVzXDwgv2S13fQ5LeQ3CZVaCq6g/5PsrI1s1Lv8AKShdsG3cW9s4SGi4olQnCc+ulVowOuWZ95Dy3mGUNkXQUlYTBWfbJquCq140gvRlicDt1961KZU4UpOHOAEdWFWdctc7fY7Iw0l+9aluOEuqSlIKEJJMDIZpFU2tXTsGWSh+6y+X0m6JKjJIPVjWnpDQyHnkPusPOFKFNhtSAW+fPPym93V1s0sad8ITgsdhtKLyUreY2pACipBjaJAzJzECl1a1/ctNstcBxbLZRskFAQtIIxvBUHPjWPYtXyllhm5aLjD6X0cwTKVBV3KInD21bs9gcRa3bQG3ip9QUsXMBdAAjjlXJp3p0o6SkizPR/0cPxUK0m7eSeSvQAfU+amo0sqEfR3sjPM6sKedMKvJPJ34x9Co0HjN28DyZ6IPqfNQrSrt+eTPRH3PmoOmFXgdg/EH0BSK0wb4PJ34j1BRB4zdvTyZ6I4o4/iqQaWc/pnv+z5qj8cG/PJ34j1BnNSeOT0D/wCQUUjrpVCikoJHmqiRmMY7J9tS2Tf7PjULr1+FXVJkZKEKGYxFTWTf7PjUZ+2w15o7BT6Y15o7BT63cCq9vXDazBMJJgCSY3ADM9VWKr6QcutLOOCScMThjgONS9LO2IvTabp8k/MdC53UOacF36p+Y6FzupF6wNXDg5MdGqlc1iauHByY6NdZNSO6cF0wy/MdC51dVOd02m6YafnD7Fzj2UjusDV3AOzHRq6qHtPt3TAcnD7NXGgHtNpu4NP7vsXOI6qHtNJjBp+Z3Mud1D+sDRTgHP01cRQ/rA3GAcmR9mqio7ZpRCh9S+cR9ivuqIWttPmsv54+RX3Vaf1ha3BzMfZqoe1hawgOZ9GqgY5pVGEMv54+Rc4Hqod0sglMNP54+Rc7qe7p9rCA5n0auBpHNYWubg7n0auFAxelUSnyL+ePkXOHZSuaWReHkn4xnyLnDspy9YWpTg5n0a+BoXrA1eTg5mfs1UCq02LyYafjH7FfDsoOnBeHkrRGP2K+6kVrC1eGDu/7NfClOsDV5ODkY/ZqoEVpwXh5J+IP2K+6lOnRe+qtER0K+6kVrC1fGDkQfs1Up1havZORHRrogGnBe+qfiOhXx7Kk8ep6J/8ARX3VF/ELV7JyI6NfGpP4ha4Ofpqoprj9+FAKEjJQKVDEjEHLKprJv9nxqFy0BcKTMEbxBzIyOWVTWQZ+z41PbP22GvNHYKfTWvNHYKdW7gVDazzFdlTVFaUEoIGZFSrO1RazcJndQ6s3CZxiacqzquERjEbqVyzqKYjGI3Vnqtdwx5ZCSZOVD6iEnHh/mnusKKSI3dVDrCikiMcOFNU3DH1EJmTu/cih9RAz3inPMKIiOG8caV5hRGW8cO+mqbhloWRkd4oeWcO3vp71nUchvHDdQ6woxAyM7uumqbhjyiLsE4qj9jSuLIKYJzpzjCjGGRnd10OsKJThkZ3ddNU3DHFGU45mP2NKtZlOOZP+KcthRKcMjO7hQthUpMZTw4U1TcNWs3kiTjP+KRSjeSJO+nqYUVAxlPDf7aFMKvAxlPDvpqm4YpZvjHCDQVm/E7qcbOq9MbiN2+lNnVemMI6u+mqbht83ondP71JJ403YKvTGERu49tSbM8D+3fTVNxTXZStzqESfgOutJtsJEAQKRlJAx41JXeM0yvYooorpBRRRQFFFFAUUUUBRRRQFFFFAUUUUBRRRQFFFFAUUUUBRRRQFFFFAUUUU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0" name="Picture 8" descr="Цига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14290"/>
            <a:ext cx="2305050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0"/>
            <a:ext cx="5400684" cy="1154098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Навчання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6000792" cy="550072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 </a:t>
            </a:r>
            <a:r>
              <a:rPr lang="ru-RU" dirty="0" smtClean="0"/>
              <a:t>	З </a:t>
            </a:r>
            <a:r>
              <a:rPr lang="ru-RU" dirty="0" err="1" smtClean="0"/>
              <a:t>кінця</a:t>
            </a:r>
            <a:r>
              <a:rPr lang="ru-RU" dirty="0"/>
              <a:t> 1830-х 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Куліш</a:t>
            </a:r>
            <a:r>
              <a:rPr lang="ru-RU" dirty="0"/>
              <a:t> — слухач </a:t>
            </a:r>
            <a:r>
              <a:rPr lang="ru-RU" dirty="0" err="1"/>
              <a:t>лекцій</a:t>
            </a:r>
            <a:r>
              <a:rPr lang="ru-RU" dirty="0"/>
              <a:t> у </a:t>
            </a:r>
            <a:r>
              <a:rPr lang="ru-RU" dirty="0" err="1"/>
              <a:t>Київському</a:t>
            </a:r>
            <a:r>
              <a:rPr lang="ru-RU" dirty="0"/>
              <a:t> </a:t>
            </a:r>
            <a:r>
              <a:rPr lang="ru-RU" dirty="0" err="1"/>
              <a:t>університеті</a:t>
            </a:r>
            <a:r>
              <a:rPr lang="ru-RU" dirty="0"/>
              <a:t>. </a:t>
            </a:r>
            <a:r>
              <a:rPr lang="ru-RU" dirty="0" err="1"/>
              <a:t>Мрія</a:t>
            </a:r>
            <a:r>
              <a:rPr lang="ru-RU" dirty="0"/>
              <a:t> </a:t>
            </a:r>
            <a:r>
              <a:rPr lang="ru-RU" dirty="0" err="1"/>
              <a:t>навчатися</a:t>
            </a:r>
            <a:r>
              <a:rPr lang="ru-RU" dirty="0"/>
              <a:t> тут, яку </a:t>
            </a:r>
            <a:r>
              <a:rPr lang="ru-RU" dirty="0" err="1"/>
              <a:t>плекав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1834 року, коли </a:t>
            </a:r>
            <a:r>
              <a:rPr lang="ru-RU" dirty="0" err="1"/>
              <a:t>зробив</a:t>
            </a:r>
            <a:r>
              <a:rPr lang="ru-RU" dirty="0"/>
              <a:t> першу </a:t>
            </a:r>
            <a:r>
              <a:rPr lang="ru-RU" dirty="0" err="1"/>
              <a:t>невдалу</a:t>
            </a:r>
            <a:r>
              <a:rPr lang="ru-RU" dirty="0"/>
              <a:t> </a:t>
            </a:r>
            <a:r>
              <a:rPr lang="ru-RU" dirty="0" err="1"/>
              <a:t>спробу</a:t>
            </a:r>
            <a:r>
              <a:rPr lang="ru-RU" dirty="0"/>
              <a:t> </a:t>
            </a:r>
            <a:r>
              <a:rPr lang="ru-RU" dirty="0" err="1"/>
              <a:t>вступити</a:t>
            </a:r>
            <a:r>
              <a:rPr lang="ru-RU" dirty="0"/>
              <a:t> до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закладу, </a:t>
            </a:r>
            <a:r>
              <a:rPr lang="ru-RU" dirty="0" err="1"/>
              <a:t>обірвалася</a:t>
            </a:r>
            <a:r>
              <a:rPr lang="ru-RU" dirty="0"/>
              <a:t> 1841 року. </a:t>
            </a:r>
            <a:r>
              <a:rPr lang="ru-RU" dirty="0" err="1"/>
              <a:t>Куліш</a:t>
            </a:r>
            <a:r>
              <a:rPr lang="ru-RU" dirty="0"/>
              <a:t> не </a:t>
            </a:r>
            <a:r>
              <a:rPr lang="ru-RU" dirty="0" err="1"/>
              <a:t>мав</a:t>
            </a:r>
            <a:r>
              <a:rPr lang="ru-RU" dirty="0"/>
              <a:t> документального </a:t>
            </a:r>
            <a:r>
              <a:rPr lang="ru-RU" dirty="0" err="1"/>
              <a:t>свідчення</a:t>
            </a:r>
            <a:r>
              <a:rPr lang="ru-RU" dirty="0"/>
              <a:t> про </a:t>
            </a:r>
            <a:r>
              <a:rPr lang="ru-RU" dirty="0" err="1"/>
              <a:t>дворянське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батько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козацько-старшинського</a:t>
            </a:r>
            <a:r>
              <a:rPr lang="ru-RU" dirty="0"/>
              <a:t> роду, а </a:t>
            </a:r>
            <a:r>
              <a:rPr lang="ru-RU" dirty="0" err="1"/>
              <a:t>отже</a:t>
            </a:r>
            <a:r>
              <a:rPr lang="ru-RU" dirty="0"/>
              <a:t> — </a:t>
            </a:r>
            <a:r>
              <a:rPr lang="ru-RU" dirty="0" err="1"/>
              <a:t>й</a:t>
            </a:r>
            <a:r>
              <a:rPr lang="ru-RU" dirty="0"/>
              <a:t> права </a:t>
            </a:r>
            <a:r>
              <a:rPr lang="ru-RU" dirty="0" err="1"/>
              <a:t>навчатися</a:t>
            </a:r>
            <a:r>
              <a:rPr lang="ru-RU" dirty="0"/>
              <a:t> в </a:t>
            </a:r>
            <a:r>
              <a:rPr lang="ru-RU" dirty="0" err="1"/>
              <a:t>університеті</a:t>
            </a:r>
            <a:r>
              <a:rPr lang="ru-RU" dirty="0"/>
              <a:t>. </a:t>
            </a:r>
          </a:p>
        </p:txBody>
      </p:sp>
      <p:pic>
        <p:nvPicPr>
          <p:cNvPr id="22530" name="Picture 2" descr="http://metphys.univ.kiev.ua/sites/default/files/uni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286124"/>
            <a:ext cx="3214678" cy="2284761"/>
          </a:xfrm>
          <a:prstGeom prst="rect">
            <a:avLst/>
          </a:prstGeom>
          <a:noFill/>
        </p:spPr>
      </p:pic>
      <p:pic>
        <p:nvPicPr>
          <p:cNvPr id="22532" name="Picture 4" descr="http://image.tsn.ua/media/images2/original/May2008/645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142984"/>
            <a:ext cx="3286148" cy="2096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слухання</a:t>
            </a:r>
            <a:r>
              <a:rPr lang="ru-RU" dirty="0" smtClean="0"/>
              <a:t> </a:t>
            </a:r>
            <a:r>
              <a:rPr lang="ru-RU" dirty="0" err="1" smtClean="0"/>
              <a:t>лекцій</a:t>
            </a:r>
            <a:r>
              <a:rPr lang="ru-RU" dirty="0" smtClean="0"/>
              <a:t> на словесному, а </a:t>
            </a:r>
            <a:r>
              <a:rPr lang="ru-RU" dirty="0" err="1" smtClean="0"/>
              <a:t>згодом</a:t>
            </a:r>
            <a:r>
              <a:rPr lang="ru-RU" dirty="0" smtClean="0"/>
              <a:t> на </a:t>
            </a:r>
            <a:r>
              <a:rPr lang="ru-RU" dirty="0" err="1" smtClean="0"/>
              <a:t>правничому</a:t>
            </a:r>
            <a:r>
              <a:rPr lang="ru-RU" dirty="0" smtClean="0"/>
              <a:t> </a:t>
            </a:r>
            <a:r>
              <a:rPr lang="ru-RU" dirty="0" err="1" smtClean="0"/>
              <a:t>факультеті</a:t>
            </a:r>
            <a:r>
              <a:rPr lang="ru-RU" dirty="0" smtClean="0"/>
              <a:t> </a:t>
            </a:r>
            <a:r>
              <a:rPr lang="ru-RU" dirty="0" err="1" smtClean="0"/>
              <a:t>виявилися</a:t>
            </a:r>
            <a:r>
              <a:rPr lang="ru-RU" dirty="0" smtClean="0"/>
              <a:t> </a:t>
            </a:r>
            <a:r>
              <a:rPr lang="ru-RU" dirty="0" err="1" smtClean="0"/>
              <a:t>визначальними</a:t>
            </a:r>
            <a:r>
              <a:rPr lang="ru-RU" dirty="0" smtClean="0"/>
              <a:t> для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подальшої</a:t>
            </a:r>
            <a:r>
              <a:rPr lang="ru-RU" dirty="0" smtClean="0"/>
              <a:t> </a:t>
            </a:r>
            <a:r>
              <a:rPr lang="ru-RU" dirty="0" err="1" smtClean="0"/>
              <a:t>долі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1506" name="Picture 2" descr="http://www.univ.kiev.ua/gallery/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71462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71810"/>
            <a:ext cx="8543956" cy="354331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err="1" smtClean="0"/>
              <a:t>Куліш</a:t>
            </a:r>
            <a:r>
              <a:rPr lang="ru-RU" dirty="0" smtClean="0"/>
              <a:t> </a:t>
            </a:r>
            <a:r>
              <a:rPr lang="ru-RU" dirty="0"/>
              <a:t>написав у той час «</a:t>
            </a:r>
            <a:r>
              <a:rPr lang="ru-RU" dirty="0" err="1"/>
              <a:t>малоросійські</a:t>
            </a:r>
            <a:r>
              <a:rPr lang="ru-RU" dirty="0"/>
              <a:t> </a:t>
            </a:r>
            <a:r>
              <a:rPr lang="ru-RU" dirty="0" err="1"/>
              <a:t>оповідання</a:t>
            </a:r>
            <a:r>
              <a:rPr lang="ru-RU" dirty="0"/>
              <a:t>» </a:t>
            </a:r>
            <a:r>
              <a:rPr lang="ru-RU" dirty="0" err="1"/>
              <a:t>російською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 — «О том, от чего в местечке Воронеже высох </a:t>
            </a:r>
            <a:r>
              <a:rPr lang="ru-RU" dirty="0" err="1"/>
              <a:t>Пешевцов</a:t>
            </a:r>
            <a:r>
              <a:rPr lang="ru-RU" dirty="0"/>
              <a:t> став» </a:t>
            </a:r>
            <a:r>
              <a:rPr lang="ru-RU" dirty="0" err="1"/>
              <a:t>і</a:t>
            </a:r>
            <a:r>
              <a:rPr lang="ru-RU" dirty="0"/>
              <a:t> «О том, что случилось с </a:t>
            </a:r>
            <a:r>
              <a:rPr lang="ru-RU" dirty="0" err="1"/>
              <a:t>козаком</a:t>
            </a:r>
            <a:r>
              <a:rPr lang="ru-RU" dirty="0"/>
              <a:t> </a:t>
            </a:r>
            <a:r>
              <a:rPr lang="ru-RU" dirty="0" err="1"/>
              <a:t>Бурдюгом</a:t>
            </a:r>
            <a:r>
              <a:rPr lang="ru-RU" dirty="0"/>
              <a:t> на Зеленой неделе»,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повість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народних</a:t>
            </a:r>
            <a:r>
              <a:rPr lang="ru-RU" dirty="0"/>
              <a:t> </a:t>
            </a:r>
            <a:r>
              <a:rPr lang="ru-RU" dirty="0" err="1"/>
              <a:t>переказів</a:t>
            </a:r>
            <a:r>
              <a:rPr lang="ru-RU" dirty="0"/>
              <a:t> «Огненный змей».</a:t>
            </a:r>
          </a:p>
        </p:txBody>
      </p:sp>
      <p:sp>
        <p:nvSpPr>
          <p:cNvPr id="20482" name="AutoShape 2" descr="data:image/jpeg;base64,/9j/4AAQSkZJRgABAQAAAQABAAD/2wCEAAkGBxQTEhUUExQWFRUXFxcUGBcXFBwfFxwcGhcXHB4VGB8dHCggGBwlIBcYIjEhJSkrLi4uFx8zODMsNygtLisBCgoKDg0OGhAQGywkHyQsLCwsLywsLCwsLCwsLCwsLCwsLC4sLCwsLCwsLCwsLCwsLCwsLCwsLCwsLCwsLCwsLP/AABEIALABHgMBIgACEQEDEQH/xAAbAAEAAgMBAQAAAAAAAAAAAAAABQYBBAcDAv/EAEIQAAECBAMECAQCCQQDAAMAAAECIQADETEiMkEEEkJRBQYzYXFzscETgZHwodEHI1JiY3J0wuE0grLxFJKiFRZT/8QAGQEBAAMBAQAAAAAAAAAAAAAAAAIDBAEF/8QAKBEAAwACAgIBAgYDAAAAAAAAAAECAxEhMRJBBCIyBRNRcYGRYaHB/9oADAMBAAIRAxEAPwDrH8nYcXvd+UP5Ox4ve7w/k7Di97vyh/J2PF73eAB/h9jxe93tS0PL7Hj/ALrvaloeX2PF73e1IeX2PH/dd7UtADy+x4/e725Q8rsuP3u9qWh5fZcfvd7QP8LsuP3u9qQA8rsuP+6725Q8rsuP3u9uUPK7Lj97vblDyuy4/e725QA8ns+P3u9qWh5PZ8fvd7coeT2fH73e1I1tu6QlSd0iYiXLUd076gKnUDecnd5QCTfRs+T2fH9l7coX7DJx/Ze3KK3tHXbZUmkgqUitFUAoaXoVEaRobV19ShpMoJTqFzRU/IAn8YreWF7L5+NlrqS537DJx/antyhfsMnH9qe3KOeTOv8AMDSxLQDcAKVXxqWjQV152hwhe4DolA/uBiD+RBdP4fmfo6lf/T5eP7V3VtBX8Bk8Wn/LurHH/wD9onP+smvoJpSPnQxpr6XWe/xJPrEX8lekXL8Mye2dknbdKT2MxCRxVWB4Zj42jXn9N7OnsZyAOJ/pe+to47/5yu4eCY+Tti/2jEX8l/oWr8L/AFo6/M6xbMCBImhNbkpUB3OpNOcSiVBQB2Y1HERamma+to4YjalA1qT4mLB0B1jmST+rXu1uguhX5HvD+MJ+S9/UiGb8Ncrcs6p/T/7/AGzfO0L/AOnvxe2b52iK6K6dRO3Uyf1c05kKUH/kJZYvZ+YiV/p78Xtm+cappUto8ypcvTQv/p78Xtm+doX/ANPm4/bN31tD+nvxe2b5w/p78ftfvraOkR/T5uL7V31tAv2Gbj+1d9bQ8jNxfZ76w8jNx/Z762gAf4Gfj+1NflDyM/H9lr8oH+Bn4/stflDyM/H9lr8oAeRn4/e7X5Q8ntOP3u1+UPJz8f2Wvyh5Pacfvdr8oAeT2nH73a/KHk9rx+92vS0PJ7Tj97tflDyu14/e7X5QA8rteP3u1+UPK7Xj97tflDyu14/e7Xh5Xa8fvdr8oAeV23H/AHXa9LQFODteP3u16Wh5Xa8fvdr0g3B2vH73a9LQA/k7Di/uvi5QP7nY8Xvd7Q/k7Di974uVoH9zseL3vi+kAPL7Hi97valoeX2PH/dd7UtDy+x4ve72paHl9jx/3Xe1LQA8vseP3u9uUPK7Lj97valoeX2PH73e3KHldlx+93tS0APK7Lj97vblDyuy4/e725Q8rsuP3u9uUPK7Lj97vblADyez4/e725Rzr9L0pJ/8ZUrKPi882Am/cBHRfJ7Pj97vblFN/SbsYXIlrlCstClBRdipNNX0EQyfaW4Xq0cv2XaNQHspOh/zEgqUFpCkm9jT/wCVd8Qs0FBBTev1axiQ2PaqY0ioOdPv498Ybn2j3cWTy/c+CKRkCJKbICwFBTHKafgrUUiOKaRFM2TXkhH0IwBGQIEjMIzSFIAxCPqkZpA5s3Nk6QKWVUhj3imv28XPoLrRMQliVp1UxmdwdlU+R8YoFI+pU0pNQY7LcvcmfN8aMq5O4bNtKJid7ZDX9v8AIhVjdo9f6fNx+2bvraOVdDdOqQsFCjLXQCtWNNCCyh3HvpF46M6wg0TQSphYmv6tXKhVlNasfqY1486rh8M8PP8ADvG+Oid/p83H9q762h/T5uP7U162h/T5uP7V38of0+bj+1NetovMgP8AAz8f2pr8oeRn4/tTX5QP8DPx/amvyh5Gfj+1NflADyM/H75mvygf4Pacfvdr8oeR2nH75mvyh5Pacfvdr8oAeT2nH73a/KHk9rx+92vyh5Pacfvdr8oeT2vH73a9LQA8rteP3u1+UPK7Xj/uu1+UPK7Xj97tflDyu14/7rtflADyu24/7rteloyKcHa8fvdr0tGPK7bj/uu16Wg3B2vH73a9LQA/k7Di97vyh/J2PF73eHcjsOL3u/KB5I7Hi97vADy+x4ve72pDy+x4/wC672pA/wAPseL3u9qQ8vseP+672paAHl9jx+93tA/wuy4/e72pDy+x4/e725Q8rsuP3u9qQA8rsuP3u9uUK/8A8uy4/e725Q8rsuP3u9uUc3/SjNSZsqXKWpI3CcKi5UaGvNgBSI1Xitk4nyei3dLda9k2dhOTunMlJqf8NFF6z/pOSULlbNIHw1Agmaa1rqALfWKEreQxFRy0+X5R4T5IIql+7URX5tm6fiyuezyldJlWa8bsraaEFPIVGhHKIKcmhqI3NknA0+XrEalFkU09Fp2Padw7yRvIOdGviOShEltGzBaQoKBSXCqd1KHW9xpFWl7QULJDgmhHP/MTmw7b8M1AKpSs6NR++nkoRludcm+K8uV2eK5ZSSDcNGREztWyBaQpNCCKoUG11+ri9fxipkopNCCDEUzRFqj5EZpACPQCOkj4Ahux6hMKQObPLdhSPXdj5KYDZ8bsbuw9IFDEbw1d39fnGpSEc0caTWmXboLrCuWKyzVJ4VadyScvgW8IuexbaiYK7McfGksoeIPfVw0cZlrUk1SSD3RN9GdNUIJUpCxZY9jp4EEGLseap4fKPN+R8FVzJ1TyM/H9lrxnyM/H9lrxWejustA43VVoZgDf70nLe4bwiyJUKV2c1UXUQajxdr8o2RapbR5F46h6pGfJz8fvdr8oeT2nH73a8PJz8f2Wvyh5Pacfvdr8okQHk9px+92vyh5Xa8fvdr0tDye04/e7X5Q8nteP3u16WgB5Xa8fvdr8oeV2vH/ddr8oeV2vH73a/KHldrx+92vygDPl9rx+92vSMNwdrx+/delod8rtuP8Auu16Wg3B2vH73a9LQA7kdhxe935Q7kdjxe93h3I7HiPr38oHkjseI+t3gB3S+x4ve72pDul9jx/3Xe1LRnul9jxH1u9qRjul9jxn/ld7UgB3S+x4/e72gf4XZcfvd7UtDulvK4z63e0CzSnlcZ9bvakAPK7Lj97vblHPP0obGnflzJYqgoKf9wNaP4x0PulPK4z63e3KI7p3ohG0S9xGQHe3v2VUpV3IpcRC52ieOvGtnB9pQUS1AgE1I+ZINfxjwnbMQ6TUgCvMNqOUWbrB0QuWVBehFCLECjgxBbQgpJUL4zb+UD5RmPSiuOCKmoCu5X4GI5SShT/ffE/NkfEmEJASQmp5E+1/wiP2hByqH1iyWKW+UbOxzASPERujaChZItWhHMcxypEFsqzLUBw1FO7uiaQgEA3JURELXJLHfsmujdv+H+9JU6gLpP7SeR7ol9q2JJSCFVSRVCw4oTyvrbT1qaFlCjR0m494m+iukPhMcUhTkapP7aft7GM9Tro2p+S8p7PNckpJBuIyBE/tmyBQBACkkFSVp8L97ihF/wAKwy5RSaG8cTLJyeSPPdj6CY+qRkCBLZ8ERikbMuQpVkk0vQGNjZ+ilrIYJF6qag5mBF2l2Ru7GCiJ2T0EpRuSOaUt4mvpeNuf0XJRmUhNNVrqonnugt4QIPPPoqwEe0nYlryp0qdBTmSbRYDtchCaJ3iLncRu18VHSNKb06lwlCfBSzMPzCfeHJz82n0v7HRwnJIFUkd5tTUEP8oneiNunSaql4Aa4VCiCK8uBXeG5iK4du2heULA/dSlA+ub8I8v/wATPmOogeJKj9THPLxe96KMnjX3aOodF9Ly53+nNJw7RBIJHeKndUK6piQt2LzOP3u1+UU7q51NSj4M9M2Yuek75SFAIHIUo4+cXG3YvM4/e7X5R6UNtcnj5lCr6Ohbse04/e7X5Qt2Pa8fvdr0tC3YvM4/e7XhbsnmcY9bteJlQ8rteP3u1+UPK7Xj97tflCzynm8Y9bteHfKebxj1u1+UAO+V23H/AHXa9LQa6O14/e7XpaM2eW83jH/K7XpGGujteMevdekAO5HY8R9XvygeSOx4j6uXhZkdjxH1e/KBZkdjxH1cvAAs0vseI+rl7UhZpfY8Z/5Xe0LNL7HiPq5e1IWaW8njP/Jy9qQAs0vsuM+t3tCzSnlcZ9bvakLNLeVxn1cvaBZpTyuM+rl7UgBZpTyuM+t3tGFqCR+rI+FxklgNXNmjNmlPK4z6uXtHEv0gbTMVtW0I+KoyhM3Uyyo/DoEJIbm5cxGq8SzHHm9Fk6/detkCFSNmR/5NeLgSrmFlyaAMGjlKOmVKZVK6t4W+kJiSDShHcfaI+fs2qfprEOK7NKl4+izbFOClLUOYP0ceMeqUJmgiY2I0ZwC9Pv8AzFX2DbSk0P3SLMNsTMCyGwg/OlPT0iqpaZbN76IXatmO7WhKKkBVI9ei5x3gCbFuR7/GJrYlhEqishBUQeZLNqw/ERHbV0SqgnbPVxvbpv8A5hvfDOt6ezdvWPSVN+HfKb/n8+UaXR+1BYrYhlDkY3NulVYcwB+AiprnTL4vXKLB0J0mJWFWKSo1a6T+0n8tQ0THSOyYWopJAKFB9bjWh8WI53qHR6hvJlsAdTYeMSWydOqlFcqWsrSCCn9XUvyrYtQ+EVOeeC+mm/Keya2HoTezbxAvuj8BUW742lbJJQaqMpBGgUVq/Al++IJe07VOuk0/iLoP/UQHR8w55lByQAB9S8RbS7ZB1vuv6J2d0nJSkCi1AO9EIrzNSSo+MaB6x6SkoH8iCtX1LRjY+h5Rem/3k73rExJ2RIsIi8i9IqdwvRBTNo2ma2On766D/wBUxmV0JMN1hP8AKkD8TUxZUoAj6AiLyUQeevXBDSurqOKqj+8SfU0iSkdFoTYD5CNoKjX2npGWjMsDxMR22Vuqo907MkaCClAagDmbRAbT1rlWQFLPcn84+UbJt+2gplyQhBoSVGhpVrv9BE4x030Py2vu4/c6bKoADs5BUQN6hqKd1Wvyj6s8l5nH73a8R3V7o47Ns8uVKIVNSKTCK0uSaBVnaJGzyXmHPr43a8ewujznrfAs8l5nH73a8LPKeZxj1u14WeS8w59fG7B4WeU8w5x63a9I6cFnlPN4x63a8LPKebxj1u14WeU83jHrdrws8p5pzj1YteAFnlvN4x63a9IAC6O14x6916Qs8p5pzj1YtekGDo7U5x6ta9IAWZDyeI+r35QsyHk8R9XvC2FDyTmPq9+UCzIeScx9XvAGbNLeTxH1cvakYs0t5Jzn/k5e1IWaW8k5j6ve1IWaW8k5z/ye9qQAs0t5XGfVy9oFmlPKOc+t3tSFmlvKOc8ub3tAs0p5Rzn1e9qQAs0p5Rznlzu9o5b+lXolAnomSXC0mpq28ltdabsdSs0p5Rzm9Ob+ERnT/RMmfL3FAGSMRmVdB1UFGzRGltE8deNbOCKkKqELTyACmpXkdI1Np2AgkCpoXHEPz8RE50ptMtE0ywozUIVgmlJTUd4r8o0dvmBUwL0NHrypXwjMm0zensr8+TX89fnzj42faVS6i4OsTu1S0k0NakAhabvzHEPx8YjNr2Sl7Gyk28DyMWqt9kKn2iZ6M2hM0ISosAG5kWjYmLUiWaKNQkpLnU7rDwEVJC1SjUWu1omtn24LlkVeoJ/H84hUcnZry4ZubPsqN1Cq7s01vZQ0HjG0Sa8i9/CNXb5W8qWkfspEY2eYrf3TiKagK5j39Yra2WrgkNrkb5kS03VT2H5mLynZEpsBFY6u7H8SamepYohgmj2IB7ucWedtSUupQA7zSMeX0jtekj7IAiE6T6K+Mcyh3VO79I+9r6wSU2VvdyRX8bREbT1uCcqQO9SvYRyMd+kShVPKLP0ZsKJKQEgVpQqo58Y2pm1JSKqUAO80Ec52nrXNXlKv9o3R9S8Rszapyy5fvqo/jFy+PT5pnfy/J7b2dH2jrNJTZW9/KKj6lohtq67PRCR8yVH6CKzJ6LJeao+FX/IRP9DdXVzezQEo1WQ3y1V6RL8qF2d8Ilbf+yP2nrBtExqqFe/d9HiV6F6pbRPxTT8JBe2M/W3iYuvQ/VmTIoSN9f7Sg/yGkTe7oIl+yM1/J9QQfRvQcuSyE+JLqPiYsnRO2DEmUpKpqTRSARUCgIY98VLrD1vk7LVKaTZtt0HAn+Y6nuEQPUzZds2zbBtaSU7it4rApVqbiRalDTWJ4ZarZTUOpdVwdcs8l18Yv4374WeS8zjHrfvhZ5LrOcX9e+FnkvMOcX8b2eNpkFnkvMOcet++FnlPMOcet2vSFnlPMOcX8b98LPKeYc45c2PfACzynm8Y9bteFnlPN4x63a8LPKeYc49W8YWeW805xy5ta8ALPLeac49btekBS6HmnOPXuvSFnlvNOccubWvSAoHQ805x6t40gBbCh5PEfV78oFsKHknMfV4WwoeScyvV/pAmmFDyTmPLm8ALYZbyTmPq/hSFsMt5Jzm9P2n0akLYUPJOY8ub+FIWwy3knOeVcz+FIAWwy3lHOb05v4QLNLeUc5v4v4UhbDLeUcxvTm+jQrRpbyjnN6c38KQAs0p5Rzm9Ob6NFE679JD4w2dCv1ICVKFbqL176CjRe7NKeUc5vTm+jRzjrxsYRte+h5a0jdOlQACmvNq/OKc+/DgsxfcV7b+iAoGlD4RVdu6OXLLVoDWkW9EwhwaR87SoKIqE0Nz7xjjI0a2iqSNpBUD3UtahrHps8hSlTN0hq1Bspy1Ikek+ga1Un8PtoipCjLmYwxauniYuVJrg6n+prbRsAOXATXCThNDQ0OhroYiJsooVYpVqkxcpkxM0FFSxsBR+feb/AIxpz9gqCk0XThLLDtQ8+6JTk12KnZodG9Ibyk1YigiSkpG7MV3EfWIHaejyg7yCVAfJQ7iI2ujukRRSVFyPeJNJ8olN+qJnYlKEtIqUuRUcv3u5798a23SluUkKINDU1I/GNxKsCQm5TSvLWvfHns8sy1rqN47qSXubmhpzIirXss8qXRCJSs5lEjkGjcl9GAiqHPLX77olZuxpWBSiZlN4jQjmeV7/AF5xjouQszdxCT8QcNH/ACp3x12XY/B8vv8Aya2zdFEurCPx+mniYmOjejSs7shFSGKtP9yvYfjFo6P6rldFbQf9ibf7lXMWbZtlShISgBIGgFBFTpvoqy/KS+0r/RPVNCKKmnfVy4R8uL5xZkICRSlIVCQVEhKQ5UotFN6wfpARLqnZhvqt8VVv9idfFh4x2ZbMf15WWnpTpOVs6d+cvcGiQ61dwEc46xddJ08FMr9TJcUGZXcT7D6xAzpq5xM6epRBs+JfcDokdzDR4neq/VpW1KEyaN2SmgADb1OFPIcz7xPhF6xTC2zV6p9VlbSrfXUShc2Kj+yn3Mdn6FKEykjZd0lNULSk1CaGxGhindLdIqCk7FsKQqeRSicspNLnQH/vlFs6udCp2OSEbOozJhO9NUXJUbk1tyizDtvfoz562tslMryXWc4v4sbPA4XkvMOcX8W0eGV5LrOcXp+TwOF5LzDnF6fLR40mUWeU8w5xfxbR4WeU8w5xfxbR4WeU8w5xenNtHhZ5TzDnF6c20eAFnlPMOcX8W0eFnlvNOcXpzbR4WeU8w5xenNvGFnlvNOccubaPACzy3mnOL05to9IAAOjtTnHLm2j0hZ5bzTnF6c28aQFA6HmnOOXNtHpAC2FDyTmV6v8ASBbCh5JzK5c3hbCh5JzK5Vu+mkLYUPJOZXKt30gBbCh5RzK5c38KQthlvKOc3pW7+FIWwoeUcyr0rd9GpC2GW8o5jelbvo1IAWwy3lHMb05v4Rm2GW8o5jenN9GpGLYZbyjmN6Vu+jQOHDLeUcxvTm+jUgBZpTyjnN6c30aPLadmQobgSmZJLq3hWnM1NiBHrlwynlnOb0qxfRoZcMp5Zzm9Ob6NAFP6a6lJUd7ZFHdo4UapB5b1wzvWKZt2xzJKqTEkXemE+BsY7HlwynlnMb00L6NHntGzpKdxKRMlHPvDeA5+DRReCX1wWzla7OPqQQTul6/M/nGnt8oLAqkV1I1+Wjx0bpfqagq3tlJoHIJqkHxuG8Yo/SHR0ySqi0kPQG6T4GxjLWOofJfNquitbV0WuUd9Gj1S9PGPpG0/EGIhKhZYzA19+cTJOtvCNPaNjSaqsp8SfeOq99lieiM27ZlpImCj6orejn5vEfO2ETQVUKSLrAwvbeAt4iJhClgUUmqbVGmvy8RHrLQlCV0pQgk0NasaAfWLFTR1pNEFsu1rlfq5tuFd09zxPI2j4iqgYaBJ8K1+zEQmWfh1zJqQUm1GFe41MNhUUGiKlP7BzD+X9od0SfPIT1wyWmJJJNabyt35JFT8q8ouX6P9gwLnEOtW6mv7Kf8AJ/8AmKWlYUByxv4ke0dI6H2yTs+ySfiLSmqAaC5Kn8TeKqXBzI+OCeQOT+n+IiOnuskjZQQoiZMv8NJt3q/Z8T9IpnWP9IC11l7OPhptUU3z8xUI+VTFMNVOp3r3V5nme8xKY/U5jwb5omenutE7a1YlURokMgfLiPefpGlJ2UAfEmWLpTqrv7k9/wAhHtI2US0hcwVJdEv9r95XJH4q8HiydWOratoV8afk+hVTQck+HgI62jQ9Qv8AB5dVurStqUJs5pQYClN6nCnkkRZusHTXwinZdlAM5Q3RTLLHM8iB+cOs3WAbOBs+zgGcQAAAyBzPfyHzj46pdXlJqo1XOmOpVzTU/jFff/DPVb+qv4RN9Seg/wDx0GYj9ZOUTvqIqo81PYVYf5i0ZXk4lnML0/J4+UIEsD4DqpRQvQD0ePrK8nEs5hen5PG6J8VoxVTp7YyvJxLOcXpz8HhleTiWc4vTm2jwyvJxLOcXp8tHhleViWcwvT5aPEiIyvKeYc4vTm2jwyvKeYc4vTm2jwyvKeYc4vTm2jwy4pTzDnF6altHgBZ5TzDmF6c20eFsUt5pzi9ObaPDLilPMOYXpzbR4ZcUt5pzi9K3bR4AWxS3mnOL05t40gKDEh5pzDlzbR6QtilvNOcXpW7aPSAAGJDzTmHLm2j0gBbCh5JzK5Vu+mkC2FDyTmVy5vpC2FDyTmVyrd9NIFsKHlHMrlW76QAthQ8o5lXpW76NSFsMt5RzKvSt30akC2FDyjmVelbvo1IWwoeUcyr0rd9GpAC2GW8o5lXpW76NDLhlvKOZV6c30akK7uGW8o5lXpW76NAndwy3lHMq9K3fRqQAy4ZbyznN6VYvo0MuGU8s5zenN9Ghlwy8Us51XpVi+jQy4ZWKWcxvTm+jQAy4ZWKWcxvTQvo0MrSsUs5zemhfRoV3cMrFLOY3poX0aFd1pWKWcxvTQvo0AMrScSDmN6fPRo858lJBQhImSlZ6jeH+Gj0ytKxIOY3p89GhXdaTiQcxvT56NAFT6b6ky1He2UkcwTVFfVP4xSek+jJsmomJoKgbwdBfQho7FkaTiScxvT8mj4nSk03JYEyWrPUbw+6RTeCX1wWzla7OIKFAzHn86xpqlGtRQH/5PiPcR1HpzqPKW+yEjmMyPzTFI6T6ImyCfiJbRaXR8lBvlGeoqC+bT6K2hG6N1VNW0PKnz9IyjZZapI3QfiPUuXFcNLDSh7okZskKYho19zcSRTeAqRfW/wD3HPLZama85C5YClVKTTEwUCRlIritf8dIjtq+IbrJQbKBJ7t3921miVlTUzBQpBajuSBSveP+409vl/DmK3WSdLgjkeY8YnL5On10bPMqmEKTz1A1obivfFgndJS0oSZTqVUU3aUpZuV6XveK3OIRuqQWUHGmlaVcPUUe0Xnqx1WC92bMoJZAUlGpbibC9bXjla7ZZuEtnn1c6uKnrM+fXdJrT9o+yf8AoRNdZesHwAJEgBU4gAJAZA0J9h84dZ+sXwAJMgBU5QoAAyBoSOfIRHdB9C/DBmTDvzVOpRc1OkVN75ZS3v6q/hH31d6E3SVLO9MOKYs+nzjoPRUtSEb0uilquKV3U8I7jER0XsSiQEp3qUWtvokxZcjycSjmF6fk9Yv+PO35szZr3wDheTiUcwvT5aPDK8nEs5hen5PA4Hk4lHML0/J4ZXk4lnML0/J41lAyvJxLOYXp8tHgcLysSzmF6fLR4ZXk4lnML0+WjwyvKxLOYXp8tHgBlxSsUw5xenNtHhlxSsUw5xempbR4ZcUrFMOcXpzbR4ZcUrFMOcXpqW0eAGXFKeYcwvTm2jwy4pbzTnF6Vu2jwy4peKYcwvTUto8MuKW80503pVy2jwAy4pbzTmTelXLaPSFAMSHmnML05to9IZcUt5pzJvSrltHpAUGJDzDmTy5to9IAWwIeScyuVbvppC2BDyjmVyrd4WwIeUcyr0rd7DSFsCHlHMq9K3ewgDNsCHlHMq9K3fRqRjLhQ8o5lXpVi+jQy4EPKOZV6Vu9g1IZcCHlHMq9KsX0aAGXDLeUcyr0rd9GgcOGXilnMq9KsX0akMuGW8o5lXpW76NDLhl4pZzKvSrF9GpADLhl4pZzqvSrF9Ghlwy8Us5jelWL6NGcuGXilnMq9KsX0aMZcMvFLOZV6VYvo0AMuGVilnMb00L6NDLhlYkHOb00L6NDLhlYpZzG9NC+jQyYZWJBzG9NC+jQAytKxIOY3p89GhkaTiQcxvT8mhkwysSDmN6aX0aGRpOJBzG9NLizQAyNJxJOY3p+TQyNJxJOY3p+TQyNJxJOY3p8xZoZGk40nMb0+Ys0AMjScSTmN6fk1Y+ZksAFMoCYhWeo3h90rH1kaTiScxvT6WasMjScYObWn0trAFU6c6jyVmuykpL1AO8ju7062ik9K9BzpFd9NU/tpNUfXT50jsORpOMHMb05WtrGFJ3RSSPiBQouuLwHzqYpvDL64LZytHA52xguMKuceStpYpnI3r0IY1oX/GOtdPdSJEx9mJSp67rp+Y0+UUPpnq7OkV+IgLRXtEYkfM8PzpFLip7NE5UyqTZdVIQP2UJ+an9VR0nrF0+NmQnZ5OKduhI1CWpU9/IRRJmyq3gpFKihHcUhvQRvbAgoVvqG8s1Kib1uTEK09Fj12T3QPQu5+smHemqcqJre/wD3Fk2aXrStDQDmYhOgukPincIoqgJpaLh0VJUVb6E725YUq/P71ipJ3fiV3XG2SuxSTKQPhUWsvMo9D7cvlHvkeTiUcwvT8nhkeTjUcwvT6WeGR5OJRzC9PpZ6x6cpJaRjb2MjycSjmF6fk8MjycSzmF6fk8DgeTiUcwvTWws8MjycSzmF6a2FnjpwZHlYlnML01to8MuKViWcwvTW2jwyYpWJZzC9NbCzwyYpWJZzC9NbCzwAy4pWJZzC9NS2jwy4pWKYcwvTUto8MuKViWcwvTUsLPDLilYphzJvSrlhZ4AZcUvFMOYXpqW0eGXFLeYcyb0q5bR4ZcUvFMOZN6altHhlxS8Uw5k3pVy2jwAy4pbzTmTelXLaPSAoMSHmHMnlW7aPSGXFLxTTmTelXLaPSAFMSHmHMm9K3bR6QAtgQ8o5lXpW72EDhwIeUcyr0rd7CFaYEvKOZXKt3sNIVpgQ8o5lXpW72EADhwIeUcyr0rd7BqQy4EPKOZV6VYvYNCu7gQ8o5lXpW72EK7uBDyjmVelWL2DQAy4EYpRzKvSt3sGgcOGXilnMq9KsXsGpCu7gRilnMq9K3cMGhXdwS8Us5lXpVi4YNSAGXDLxSzmVelWLhg0MuGXilnMq9KsXFmhXdwy8Us5lXpVi4YNCu7hl4pZzKvSrFxZoAZMMrEg5lXpoXFmgcGGViQcxvTQuLNCu5hlYkHMq9NC4s0K7mGViQcxvTQuLNADJhlYkHMb00uLNDI0rEg5jemlxZoV3MMrEg5jemlxZoV3MMrEk5jemlxZoAV3Gk40nMb0+Ys0MjScaTmN6fMWaFdxpONJzG9NNLNCu40nGk5jen0s0AMjScaTmN6fSzVhXcaTjBza0+ltYV3Gk40nMb0+lmhX4bScYObWn0tADI0nGDmN6crW1hk7DHXNrSlrWufpCvw2k4wcxvTla2sK/D7HGDm1pyta5+kAOz7DHXNxU5WtrGFpCBSTSYFMoZh3Vp84zX4fYY65tacrW1h2fYY65tacrW1gCr9PdSpMyitmwqfeCcSO6oGXW0UzpHoabIJExIpbfSd5H1Fi2tI63X4fY465taUta1z9I+ZiAkESgJm9mBxD6D5xVeFUWTkaOa9VNlO8aCql4U8/l4R0mTL+EkCRjNKK1pTws9Y1pHRcmQoL2ZAUrEDru71K0patPwjcr8N5OMnML05WtrEcWLw232LvyGR5ONRzC9PpZ4ZHk41HML0+lnrCu48nGTmF6fS0MjycajmF6fSzxeVg4Hk4lHML0+Qs8MjysSjmF6a2FngTuPJxqOYXprpZ4ZHlYlHML010s8AMmKViWcwvTWws8MmKViWcwvTWws8MmKViWcwvTWws8MmKViWcwvTWws8AMmKViWcwvTUsLPDLil4phzJvSrlhZ4V3MUvEs5k3pqWFnhkxS8Uw5k3pVywcPADLil4phzJvTUsLPDLil4phzJvSrlg4eFd3FLxTDmTempYOHhXdxS8Uw5k3pVywcPADLjl4ppzJvSrlrh6QoBiQ8w5k3pW7XD0hlxy8Uw5k3pVy1w9IMnEg1mHMnlVy2j0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data:image/jpeg;base64,/9j/4AAQSkZJRgABAQAAAQABAAD/2wCEAAkGBxQTEhUUExQWFRUXFxcUGBcXFBwfFxwcGhcXHB4VGB8dHCggGBwlIBcYIjEhJSkrLi4uFx8zODMsNygtLisBCgoKDg0OGhAQGywkHyQsLCwsLywsLCwsLCwsLCwsLCwsLC4sLCwsLCwsLCwsLCwsLCwsLCwsLCwsLCwsLCwsLP/AABEIALABHgMBIgACEQEDEQH/xAAbAAEAAgMBAQAAAAAAAAAAAAAABQYBBAcDAv/EAEIQAAECBAMECAQCCQQDAAMAAAECIQADETEiMkEEEkJRBQYzYXFzscETgZHwodEHI1JiY3J0wuE0grLxFJKiFRZT/8QAGQEBAAMBAQAAAAAAAAAAAAAAAAIDBAEF/8QAKBEAAwACAgIBAgYDAAAAAAAAAAECAxEhMRJBBCIyBRNRcYGRYaHB/9oADAMBAAIRAxEAPwDrH8nYcXvd+UP5Ox4ve7w/k7Di97vyh/J2PF73eAB/h9jxe93tS0PL7Hj/ALrvaloeX2PF73e1IeX2PH/dd7UtADy+x4/e725Q8rsuP3u9qWh5fZcfvd7QP8LsuP3u9qQA8rsuP+6725Q8rsuP3u9uUPK7Lj97vblDyuy4/e725QA8ns+P3u9qWh5PZ8fvd7coeT2fH73e1I1tu6QlSd0iYiXLUd076gKnUDecnd5QCTfRs+T2fH9l7coX7DJx/Ze3KK3tHXbZUmkgqUitFUAoaXoVEaRobV19ShpMoJTqFzRU/IAn8YreWF7L5+NlrqS537DJx/antyhfsMnH9qe3KOeTOv8AMDSxLQDcAKVXxqWjQV152hwhe4DolA/uBiD+RBdP4fmfo6lf/T5eP7V3VtBX8Bk8Wn/LurHH/wD9onP+smvoJpSPnQxpr6XWe/xJPrEX8lekXL8Mye2dknbdKT2MxCRxVWB4Zj42jXn9N7OnsZyAOJ/pe+to47/5yu4eCY+Tti/2jEX8l/oWr8L/AFo6/M6xbMCBImhNbkpUB3OpNOcSiVBQB2Y1HERamma+to4YjalA1qT4mLB0B1jmST+rXu1uguhX5HvD+MJ+S9/UiGb8Ncrcs6p/T/7/AGzfO0L/AOnvxe2b52iK6K6dRO3Uyf1c05kKUH/kJZYvZ+YiV/p78Xtm+cappUto8ypcvTQv/p78Xtm+doX/ANPm4/bN31tD+nvxe2b5w/p78ftfvraOkR/T5uL7V31tAv2Gbj+1d9bQ8jNxfZ76w8jNx/Z762gAf4Gfj+1NflDyM/H9lr8oH+Bn4/stflDyM/H9lr8oAeRn4/e7X5Q8ntOP3u1+UPJz8f2Wvyh5Pacfvdr8oAeT2nH73a/KHk9rx+92vS0PJ7Tj97tflDyu14/e7X5QA8rteP3u1+UPK7Xj97tflDyu14/e7Xh5Xa8fvdr8oAeV23H/AHXa9LQFODteP3u16Wh5Xa8fvdr0g3B2vH73a9LQA/k7Di/uvi5QP7nY8Xvd7Q/k7Di974uVoH9zseL3vi+kAPL7Hi97valoeX2PH/dd7UtDy+x4ve72paHl9jx/3Xe1LQA8vseP3u9uUPK7Lj97valoeX2PH73e3KHldlx+93tS0APK7Lj97vblDyuy4/e725Q8rsuP3u9uUPK7Lj97vblADyez4/e725Rzr9L0pJ/8ZUrKPi882Am/cBHRfJ7Pj97vblFN/SbsYXIlrlCstClBRdipNNX0EQyfaW4Xq0cv2XaNQHspOh/zEgqUFpCkm9jT/wCVd8Qs0FBBTev1axiQ2PaqY0ioOdPv498Ybn2j3cWTy/c+CKRkCJKbICwFBTHKafgrUUiOKaRFM2TXkhH0IwBGQIEjMIzSFIAxCPqkZpA5s3Nk6QKWVUhj3imv28XPoLrRMQliVp1UxmdwdlU+R8YoFI+pU0pNQY7LcvcmfN8aMq5O4bNtKJid7ZDX9v8AIhVjdo9f6fNx+2bvraOVdDdOqQsFCjLXQCtWNNCCyh3HvpF46M6wg0TQSphYmv6tXKhVlNasfqY1486rh8M8PP8ADvG+Oid/p83H9q762h/T5uP7U162h/T5uP7V38of0+bj+1NetovMgP8AAz8f2pr8oeRn4/tTX5QP8DPx/amvyh5Gfj+1NflADyM/H75mvygf4Pacfvdr8oeR2nH75mvyh5Pacfvdr8oAeT2nH73a/KHk9rx+92vyh5Pacfvdr8oeT2vH73a9LQA8rteP3u1+UPK7Xj/uu1+UPK7Xj97tflDyu14/7rtflADyu24/7rteloyKcHa8fvdr0tGPK7bj/uu16Wg3B2vH73a9LQA/k7Di97vyh/J2PF73eHcjsOL3u/KB5I7Hi97vADy+x4ve72pDy+x4/wC672pA/wAPseL3u9qQ8vseP+672paAHl9jx+93tA/wuy4/e72pDy+x4/e725Q8rsuP3u9qQA8rsuP3u9uUK/8A8uy4/e725Q8rsuP3u9uUc3/SjNSZsqXKWpI3CcKi5UaGvNgBSI1Xitk4nyei3dLda9k2dhOTunMlJqf8NFF6z/pOSULlbNIHw1Agmaa1rqALfWKEreQxFRy0+X5R4T5IIql+7URX5tm6fiyuezyldJlWa8bsraaEFPIVGhHKIKcmhqI3NknA0+XrEalFkU09Fp2Padw7yRvIOdGviOShEltGzBaQoKBSXCqd1KHW9xpFWl7QULJDgmhHP/MTmw7b8M1AKpSs6NR++nkoRludcm+K8uV2eK5ZSSDcNGREztWyBaQpNCCKoUG11+ri9fxipkopNCCDEUzRFqj5EZpACPQCOkj4Ahux6hMKQObPLdhSPXdj5KYDZ8bsbuw9IFDEbw1d39fnGpSEc0caTWmXboLrCuWKyzVJ4VadyScvgW8IuexbaiYK7McfGksoeIPfVw0cZlrUk1SSD3RN9GdNUIJUpCxZY9jp4EEGLseap4fKPN+R8FVzJ1TyM/H9lrxnyM/H9lrxWejustA43VVoZgDf70nLe4bwiyJUKV2c1UXUQajxdr8o2RapbR5F46h6pGfJz8fvdr8oeT2nH73a8PJz8f2Wvyh5Pacfvdr8okQHk9px+92vyh5Xa8fvdr0tDye04/e7X5Q8nteP3u16WgB5Xa8fvdr8oeV2vH/ddr8oeV2vH73a/KHldrx+92vygDPl9rx+92vSMNwdrx+/delod8rtuP8Auu16Wg3B2vH73a9LQA7kdhxe935Q7kdjxe93h3I7HiPr38oHkjseI+t3gB3S+x4ve72pDul9jx/3Xe1LRnul9jxH1u9qRjul9jxn/ld7UgB3S+x4/e72gf4XZcfvd7UtDulvK4z63e0CzSnlcZ9bvakAPK7Lj97vblHPP0obGnflzJYqgoKf9wNaP4x0PulPK4z63e3KI7p3ohG0S9xGQHe3v2VUpV3IpcRC52ieOvGtnB9pQUS1AgE1I+ZINfxjwnbMQ6TUgCvMNqOUWbrB0QuWVBehFCLECjgxBbQgpJUL4zb+UD5RmPSiuOCKmoCu5X4GI5SShT/ffE/NkfEmEJASQmp5E+1/wiP2hByqH1iyWKW+UbOxzASPERujaChZItWhHMcxypEFsqzLUBw1FO7uiaQgEA3JURELXJLHfsmujdv+H+9JU6gLpP7SeR7ol9q2JJSCFVSRVCw4oTyvrbT1qaFlCjR0m494m+iukPhMcUhTkapP7aft7GM9Tro2p+S8p7PNckpJBuIyBE/tmyBQBACkkFSVp8L97ihF/wAKwy5RSaG8cTLJyeSPPdj6CY+qRkCBLZ8ERikbMuQpVkk0vQGNjZ+ilrIYJF6qag5mBF2l2Ru7GCiJ2T0EpRuSOaUt4mvpeNuf0XJRmUhNNVrqonnugt4QIPPPoqwEe0nYlryp0qdBTmSbRYDtchCaJ3iLncRu18VHSNKb06lwlCfBSzMPzCfeHJz82n0v7HRwnJIFUkd5tTUEP8oneiNunSaql4Aa4VCiCK8uBXeG5iK4du2heULA/dSlA+ub8I8v/wATPmOogeJKj9THPLxe96KMnjX3aOodF9Ly53+nNJw7RBIJHeKndUK6piQt2LzOP3u1+UU7q51NSj4M9M2Yuek75SFAIHIUo4+cXG3YvM4/e7X5R6UNtcnj5lCr6Ohbse04/e7X5Qt2Pa8fvdr0tC3YvM4/e7XhbsnmcY9bteJlQ8rteP3u1+UPK7Xj97tflCzynm8Y9bteHfKebxj1u1+UAO+V23H/AHXa9LQa6O14/e7XpaM2eW83jH/K7XpGGujteMevdekAO5HY8R9XvygeSOx4j6uXhZkdjxH1e/KBZkdjxH1cvAAs0vseI+rl7UhZpfY8Z/5Xe0LNL7HiPq5e1IWaW8njP/Jy9qQAs0vsuM+t3tCzSnlcZ9bvakLNLeVxn1cvaBZpTyuM+rl7UgBZpTyuM+t3tGFqCR+rI+FxklgNXNmjNmlPK4z6uXtHEv0gbTMVtW0I+KoyhM3Uyyo/DoEJIbm5cxGq8SzHHm9Fk6/detkCFSNmR/5NeLgSrmFlyaAMGjlKOmVKZVK6t4W+kJiSDShHcfaI+fs2qfprEOK7NKl4+izbFOClLUOYP0ceMeqUJmgiY2I0ZwC9Pv8AzFX2DbSk0P3SLMNsTMCyGwg/OlPT0iqpaZbN76IXatmO7WhKKkBVI9ei5x3gCbFuR7/GJrYlhEqishBUQeZLNqw/ERHbV0SqgnbPVxvbpv8A5hvfDOt6ezdvWPSVN+HfKb/n8+UaXR+1BYrYhlDkY3NulVYcwB+AiprnTL4vXKLB0J0mJWFWKSo1a6T+0n8tQ0THSOyYWopJAKFB9bjWh8WI53qHR6hvJlsAdTYeMSWydOqlFcqWsrSCCn9XUvyrYtQ+EVOeeC+mm/Keya2HoTezbxAvuj8BUW742lbJJQaqMpBGgUVq/Al++IJe07VOuk0/iLoP/UQHR8w55lByQAB9S8RbS7ZB1vuv6J2d0nJSkCi1AO9EIrzNSSo+MaB6x6SkoH8iCtX1LRjY+h5Rem/3k73rExJ2RIsIi8i9IqdwvRBTNo2ma2On766D/wBUxmV0JMN1hP8AKkD8TUxZUoAj6AiLyUQeevXBDSurqOKqj+8SfU0iSkdFoTYD5CNoKjX2npGWjMsDxMR22Vuqo907MkaCClAagDmbRAbT1rlWQFLPcn84+UbJt+2gplyQhBoSVGhpVrv9BE4x030Py2vu4/c6bKoADs5BUQN6hqKd1Wvyj6s8l5nH73a8R3V7o47Ns8uVKIVNSKTCK0uSaBVnaJGzyXmHPr43a8ewujznrfAs8l5nH73a8LPKeZxj1u14WeS8w59fG7B4WeU8w5x63a9I6cFnlPN4x63a8LPKebxj1u14WeU83jHrdrws8p5pzj1YteAFnlvN4x63a9IAC6O14x6916Qs8p5pzj1YtekGDo7U5x6ta9IAWZDyeI+r35QsyHk8R9XvC2FDyTmPq9+UCzIeScx9XvAGbNLeTxH1cvakYs0t5Jzn/k5e1IWaW8k5j6ve1IWaW8k5z/ye9qQAs0t5XGfVy9oFmlPKOc+t3tSFmlvKOc8ub3tAs0p5Rzn1e9qQAs0p5Rznlzu9o5b+lXolAnomSXC0mpq28ltdabsdSs0p5Rzm9Ob+ERnT/RMmfL3FAGSMRmVdB1UFGzRGltE8deNbOCKkKqELTyACmpXkdI1Np2AgkCpoXHEPz8RE50ptMtE0ywozUIVgmlJTUd4r8o0dvmBUwL0NHrypXwjMm0zensr8+TX89fnzj42faVS6i4OsTu1S0k0NakAhabvzHEPx8YjNr2Sl7Gyk28DyMWqt9kKn2iZ6M2hM0ISosAG5kWjYmLUiWaKNQkpLnU7rDwEVJC1SjUWu1omtn24LlkVeoJ/H84hUcnZry4ZubPsqN1Cq7s01vZQ0HjG0Sa8i9/CNXb5W8qWkfspEY2eYrf3TiKagK5j39Yra2WrgkNrkb5kS03VT2H5mLynZEpsBFY6u7H8SamepYohgmj2IB7ucWedtSUupQA7zSMeX0jtekj7IAiE6T6K+Mcyh3VO79I+9r6wSU2VvdyRX8bREbT1uCcqQO9SvYRyMd+kShVPKLP0ZsKJKQEgVpQqo58Y2pm1JSKqUAO80Ec52nrXNXlKv9o3R9S8Rszapyy5fvqo/jFy+PT5pnfy/J7b2dH2jrNJTZW9/KKj6lohtq67PRCR8yVH6CKzJ6LJeao+FX/IRP9DdXVzezQEo1WQ3y1V6RL8qF2d8Ilbf+yP2nrBtExqqFe/d9HiV6F6pbRPxTT8JBe2M/W3iYuvQ/VmTIoSN9f7Sg/yGkTe7oIl+yM1/J9QQfRvQcuSyE+JLqPiYsnRO2DEmUpKpqTRSARUCgIY98VLrD1vk7LVKaTZtt0HAn+Y6nuEQPUzZds2zbBtaSU7it4rApVqbiRalDTWJ4ZarZTUOpdVwdcs8l18Yv4374WeS8zjHrfvhZ5LrOcX9e+FnkvMOcX8b2eNpkFnkvMOcet++FnlPMOcet2vSFnlPMOcX8b98LPKeYc45c2PfACzynm8Y9bteFnlPN4x63a8LPKeYc49W8YWeW805xy5ta8ALPLeac49btekBS6HmnOPXuvSFnlvNOccubWvSAoHQ805x6t40gBbCh5PEfV78oFsKHknMfV4WwoeScyvV/pAmmFDyTmPLm8ALYZbyTmPq/hSFsMt5Jzm9P2n0akLYUPJOY8ub+FIWwy3knOeVcz+FIAWwy3lHOb05v4QLNLeUc5v4v4UhbDLeUcxvTm+jQrRpbyjnN6c38KQAs0p5Rzm9Ob6NFE679JD4w2dCv1ICVKFbqL176CjRe7NKeUc5vTm+jRzjrxsYRte+h5a0jdOlQACmvNq/OKc+/DgsxfcV7b+iAoGlD4RVdu6OXLLVoDWkW9EwhwaR87SoKIqE0Nz7xjjI0a2iqSNpBUD3UtahrHps8hSlTN0hq1Bspy1Ikek+ga1Un8PtoipCjLmYwxauniYuVJrg6n+prbRsAOXATXCThNDQ0OhroYiJsooVYpVqkxcpkxM0FFSxsBR+feb/AIxpz9gqCk0XThLLDtQ8+6JTk12KnZodG9Ibyk1YigiSkpG7MV3EfWIHaejyg7yCVAfJQ7iI2ujukRRSVFyPeJNJ8olN+qJnYlKEtIqUuRUcv3u5798a23SluUkKINDU1I/GNxKsCQm5TSvLWvfHns8sy1rqN47qSXubmhpzIirXss8qXRCJSs5lEjkGjcl9GAiqHPLX77olZuxpWBSiZlN4jQjmeV7/AF5xjouQszdxCT8QcNH/ACp3x12XY/B8vv8Aya2zdFEurCPx+mniYmOjejSs7shFSGKtP9yvYfjFo6P6rldFbQf9ibf7lXMWbZtlShISgBIGgFBFTpvoqy/KS+0r/RPVNCKKmnfVy4R8uL5xZkICRSlIVCQVEhKQ5UotFN6wfpARLqnZhvqt8VVv9idfFh4x2ZbMf15WWnpTpOVs6d+cvcGiQ61dwEc46xddJ08FMr9TJcUGZXcT7D6xAzpq5xM6epRBs+JfcDokdzDR4neq/VpW1KEyaN2SmgADb1OFPIcz7xPhF6xTC2zV6p9VlbSrfXUShc2Kj+yn3Mdn6FKEykjZd0lNULSk1CaGxGhindLdIqCk7FsKQqeRSicspNLnQH/vlFs6udCp2OSEbOozJhO9NUXJUbk1tyizDtvfoz562tslMryXWc4v4sbPA4XkvMOcX8W0eGV5LrOcXp+TwOF5LzDnF6fLR40mUWeU8w5xfxbR4WeU8w5xfxbR4WeU8w5xenNtHhZ5TzDnF6c20eAFnlPMOcX8W0eFnlvNOcXpzbR4WeU8w5xenNvGFnlvNOccubaPACzy3mnOL05to9IAAOjtTnHLm2j0hZ5bzTnF6c28aQFA6HmnOOXNtHpAC2FDyTmV6v8ASBbCh5JzK5c3hbCh5JzK5Vu+mkLYUPJOZXKt30gBbCh5RzK5c38KQthlvKOc3pW7+FIWwoeUcyr0rd9GpC2GW8o5jelbvo1IAWwy3lHMb05v4Rm2GW8o5jenN9GpGLYZbyjmN6Vu+jQOHDLeUcxvTm+jUgBZpTyjnN6c30aPLadmQobgSmZJLq3hWnM1NiBHrlwynlnOb0qxfRoZcMp5Zzm9Ob6NAFP6a6lJUd7ZFHdo4UapB5b1wzvWKZt2xzJKqTEkXemE+BsY7HlwynlnMb00L6NHntGzpKdxKRMlHPvDeA5+DRReCX1wWzla7OPqQQTul6/M/nGnt8oLAqkV1I1+Wjx0bpfqagq3tlJoHIJqkHxuG8Yo/SHR0ySqi0kPQG6T4GxjLWOofJfNquitbV0WuUd9Gj1S9PGPpG0/EGIhKhZYzA19+cTJOtvCNPaNjSaqsp8SfeOq99lieiM27ZlpImCj6orejn5vEfO2ETQVUKSLrAwvbeAt4iJhClgUUmqbVGmvy8RHrLQlCV0pQgk0NasaAfWLFTR1pNEFsu1rlfq5tuFd09zxPI2j4iqgYaBJ8K1+zEQmWfh1zJqQUm1GFe41MNhUUGiKlP7BzD+X9od0SfPIT1wyWmJJJNabyt35JFT8q8ouX6P9gwLnEOtW6mv7Kf8AJ/8AmKWlYUByxv4ke0dI6H2yTs+ySfiLSmqAaC5Kn8TeKqXBzI+OCeQOT+n+IiOnuskjZQQoiZMv8NJt3q/Z8T9IpnWP9IC11l7OPhptUU3z8xUI+VTFMNVOp3r3V5nme8xKY/U5jwb5omenutE7a1YlURokMgfLiPefpGlJ2UAfEmWLpTqrv7k9/wAhHtI2US0hcwVJdEv9r95XJH4q8HiydWOratoV8afk+hVTQck+HgI62jQ9Qv8AB5dVurStqUJs5pQYClN6nCnkkRZusHTXwinZdlAM5Q3RTLLHM8iB+cOs3WAbOBs+zgGcQAAAyBzPfyHzj46pdXlJqo1XOmOpVzTU/jFff/DPVb+qv4RN9Seg/wDx0GYj9ZOUTvqIqo81PYVYf5i0ZXk4lnML0/J4+UIEsD4DqpRQvQD0ePrK8nEs5hen5PG6J8VoxVTp7YyvJxLOcXpz8HhleTiWc4vTm2jwyvJxLOcXp8tHhleViWcwvT5aPEiIyvKeYc4vTm2jwyvKeYc4vTm2jwyvKeYc4vTm2jwy4pTzDnF6altHgBZ5TzDmF6c20eFsUt5pzi9ObaPDLilPMOYXpzbR4ZcUt5pzi9K3bR4AWxS3mnOL05t40gKDEh5pzDlzbR6QtilvNOcXpW7aPSAAGJDzTmHLm2j0gBbCh5JzK5Vu+mkC2FDyTmVy5vpC2FDyTmVyrd9NIFsKHlHMrlW76QAthQ8o5lXpW76NSFsMt5RzKvSt30akC2FDyjmVelbvo1IWwoeUcyr0rd9GpAC2GW8o5lXpW76NDLhlvKOZV6c30akK7uGW8o5lXpW76NAndwy3lHMq9K3fRqQAy4ZbyznN6VYvo0MuGU8s5zenN9Ghlwy8Us51XpVi+jQy4ZWKWcxvTm+jQAy4ZWKWcxvTQvo0MrSsUs5zemhfRoV3cMrFLOY3poX0aFd1pWKWcxvTQvo0AMrScSDmN6fPRo858lJBQhImSlZ6jeH+Gj0ytKxIOY3p89GhXdaTiQcxvT56NAFT6b6ky1He2UkcwTVFfVP4xSek+jJsmomJoKgbwdBfQho7FkaTiScxvT8mj4nSk03JYEyWrPUbw+6RTeCX1wWzla7OIKFAzHn86xpqlGtRQH/5PiPcR1HpzqPKW+yEjmMyPzTFI6T6ImyCfiJbRaXR8lBvlGeoqC+bT6K2hG6N1VNW0PKnz9IyjZZapI3QfiPUuXFcNLDSh7okZskKYho19zcSRTeAqRfW/wD3HPLZama85C5YClVKTTEwUCRlIritf8dIjtq+IbrJQbKBJ7t3921miVlTUzBQpBajuSBSveP+409vl/DmK3WSdLgjkeY8YnL5On10bPMqmEKTz1A1obivfFgndJS0oSZTqVUU3aUpZuV6XveK3OIRuqQWUHGmlaVcPUUe0Xnqx1WC92bMoJZAUlGpbibC9bXjla7ZZuEtnn1c6uKnrM+fXdJrT9o+yf8AoRNdZesHwAJEgBU4gAJAZA0J9h84dZ+sXwAJMgBU5QoAAyBoSOfIRHdB9C/DBmTDvzVOpRc1OkVN75ZS3v6q/hH31d6E3SVLO9MOKYs+nzjoPRUtSEb0uilquKV3U8I7jER0XsSiQEp3qUWtvokxZcjycSjmF6fk9Yv+PO35szZr3wDheTiUcwvT5aPDK8nEs5hen5PA4Hk4lHML0/J4ZXk4lnML0/J41lAyvJxLOYXp8tHgcLysSzmF6fLR4ZXk4lnML0+WjwyvKxLOYXp8tHgBlxSsUw5xenNtHhlxSsUw5xempbR4ZcUrFMOcXpzbR4ZcUrFMOcXpqW0eAGXFKeYcwvTm2jwy4pbzTnF6Vu2jwy4peKYcwvTUto8MuKW80503pVy2jwAy4pbzTmTelXLaPSFAMSHmnML05to9IZcUt5pzJvSrltHpAUGJDzDmTy5to9IAWwIeScyuVbvppC2BDyjmVyrd4WwIeUcyr0rd7DSFsCHlHMq9K3ewgDNsCHlHMq9K3fRqRjLhQ8o5lXpVi+jQy4EPKOZV6Vu9g1IZcCHlHMq9KsX0aAGXDLeUcyr0rd9GgcOGXilnMq9KsX0akMuGW8o5lXpW76NDLhl4pZzKvSrF9GpADLhl4pZzqvSrF9Ghlwy8Us5jelWL6NGcuGXilnMq9KsX0aMZcMvFLOZV6VYvo0AMuGVilnMb00L6NDLhlYkHOb00L6NDLhlYpZzG9NC+jQyYZWJBzG9NC+jQAytKxIOY3p89GhkaTiQcxvT8mhkwysSDmN6aX0aGRpOJBzG9NLizQAyNJxJOY3p+TQyNJxJOY3p+TQyNJxJOY3p8xZoZGk40nMb0+Ys0AMjScSTmN6fk1Y+ZksAFMoCYhWeo3h90rH1kaTiScxvT6WasMjScYObWn0trAFU6c6jyVmuykpL1AO8ju7062ik9K9BzpFd9NU/tpNUfXT50jsORpOMHMb05WtrGFJ3RSSPiBQouuLwHzqYpvDL64LZytHA52xguMKuceStpYpnI3r0IY1oX/GOtdPdSJEx9mJSp67rp+Y0+UUPpnq7OkV+IgLRXtEYkfM8PzpFLip7NE5UyqTZdVIQP2UJ+an9VR0nrF0+NmQnZ5OKduhI1CWpU9/IRRJmyq3gpFKihHcUhvQRvbAgoVvqG8s1Kib1uTEK09Fj12T3QPQu5+smHemqcqJre/wD3Fk2aXrStDQDmYhOgukPincIoqgJpaLh0VJUVb6E725YUq/P71ipJ3fiV3XG2SuxSTKQPhUWsvMo9D7cvlHvkeTiUcwvT8nhkeTjUcwvT6WeGR5OJRzC9PpZ6x6cpJaRjb2MjycSjmF6fk8MjycSzmF6fk8DgeTiUcwvTWws8MjycSzmF6a2FnjpwZHlYlnML01to8MuKViWcwvTW2jwyYpWJZzC9NbCzwyYpWJZzC9NbCzwAy4pWJZzC9NS2jwy4pWKYcwvTUto8MuKViWcwvTUsLPDLilYphzJvSrlhZ4AZcUvFMOYXpqW0eGXFLeYcyb0q5bR4ZcUvFMOZN6altHhlxS8Uw5k3pVy2jwAy4pbzTmTelXLaPSAoMSHmHMnlW7aPSGXFLxTTmTelXLaPSAFMSHmHMm9K3bR6QAtgQ8o5lXpW72EDhwIeUcyr0rd7CFaYEvKOZXKt3sNIVpgQ8o5lXpW72EADhwIeUcyr0rd7BqQy4EPKOZV6VYvYNCu7gQ8o5lXpW72EK7uBDyjmVelWL2DQAy4EYpRzKvSt3sGgcOGXilnMq9KsXsGpCu7gRilnMq9K3cMGhXdwS8Us5lXpVi4YNSAGXDLxSzmVelWLhg0MuGXilnMq9KsXFmhXdwy8Us5lXpVi4YNCu7hl4pZzKvSrFxZoAZMMrEg5lXpoXFmgcGGViQcxvTQuLNCu5hlYkHMq9NC4s0K7mGViQcxvTQuLNADJhlYkHMb00uLNDI0rEg5jemlxZoV3MMrEg5jemlxZoV3MMrEk5jemlxZoAV3Gk40nMb0+Ys0MjScaTmN6fMWaFdxpONJzG9NNLNCu40nGk5jen0s0AMjScaTmN6fSzVhXcaTjBza0+ltYV3Gk40nMb0+lmhX4bScYObWn0tADI0nGDmN6crW1hk7DHXNrSlrWufpCvw2k4wcxvTla2sK/D7HGDm1pyta5+kAOz7DHXNxU5WtrGFpCBSTSYFMoZh3Vp84zX4fYY65tacrW1h2fYY65tacrW1gCr9PdSpMyitmwqfeCcSO6oGXW0UzpHoabIJExIpbfSd5H1Fi2tI63X4fY465taUta1z9I+ZiAkESgJm9mBxD6D5xVeFUWTkaOa9VNlO8aCql4U8/l4R0mTL+EkCRjNKK1pTws9Y1pHRcmQoL2ZAUrEDru71K0patPwjcr8N5OMnML05WtrEcWLw232LvyGR5ONRzC9PpZ4ZHk41HML0+lnrCu48nGTmF6fS0MjycajmF6fSzxeVg4Hk4lHML0+Qs8MjysSjmF6a2FngTuPJxqOYXprpZ4ZHlYlHML010s8AMmKViWcwvTWws8MmKViWcwvTWws8MmKViWcwvTWws8MmKViWcwvTWws8AMmKViWcwvTUsLPDLil4phzJvSrlhZ4V3MUvEs5k3pqWFnhkxS8Uw5k3pVywcPADLil4phzJvTUsLPDLil4phzJvSrlg4eFd3FLxTDmTempYOHhXdxS8Uw5k3pVywcPADLjl4ppzJvSrlrh6QoBiQ8w5k3pW7XD0hlxy8Uw5k3pVy1w9IMnEg1mHMnlVy2j0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data:image/jpeg;base64,/9j/4AAQSkZJRgABAQAAAQABAAD/2wCEAAkGBxQTEhUUExQWFRUXFxcUGBcXFBwfFxwcGhcXHB4VGB8dHCggGBwlIBcYIjEhJSkrLi4uFx8zODMsNygtLisBCgoKDg0OGhAQGywkHyQsLCwsLywsLCwsLCwsLCwsLCwsLC4sLCwsLCwsLCwsLCwsLCwsLCwsLCwsLCwsLCwsLP/AABEIALABHgMBIgACEQEDEQH/xAAbAAEAAgMBAQAAAAAAAAAAAAAABQYBBAcDAv/EAEIQAAECBAMECAQCCQQDAAMAAAECIQADETEiMkEEEkJRBQYzYXFzscETgZHwodEHI1JiY3J0wuE0grLxFJKiFRZT/8QAGQEBAAMBAQAAAAAAAAAAAAAAAAIDBAEF/8QAKBEAAwACAgIBAgYDAAAAAAAAAAECAxEhMRJBBCIyBRNRcYGRYaHB/9oADAMBAAIRAxEAPwDrH8nYcXvd+UP5Ox4ve7w/k7Di97vyh/J2PF73eAB/h9jxe93tS0PL7Hj/ALrvaloeX2PF73e1IeX2PH/dd7UtADy+x4/e725Q8rsuP3u9qWh5fZcfvd7QP8LsuP3u9qQA8rsuP+6725Q8rsuP3u9uUPK7Lj97vblDyuy4/e725QA8ns+P3u9qWh5PZ8fvd7coeT2fH73e1I1tu6QlSd0iYiXLUd076gKnUDecnd5QCTfRs+T2fH9l7coX7DJx/Ze3KK3tHXbZUmkgqUitFUAoaXoVEaRobV19ShpMoJTqFzRU/IAn8YreWF7L5+NlrqS537DJx/antyhfsMnH9qe3KOeTOv8AMDSxLQDcAKVXxqWjQV152hwhe4DolA/uBiD+RBdP4fmfo6lf/T5eP7V3VtBX8Bk8Wn/LurHH/wD9onP+smvoJpSPnQxpr6XWe/xJPrEX8lekXL8Mye2dknbdKT2MxCRxVWB4Zj42jXn9N7OnsZyAOJ/pe+to47/5yu4eCY+Tti/2jEX8l/oWr8L/AFo6/M6xbMCBImhNbkpUB3OpNOcSiVBQB2Y1HERamma+to4YjalA1qT4mLB0B1jmST+rXu1uguhX5HvD+MJ+S9/UiGb8Ncrcs6p/T/7/AGzfO0L/AOnvxe2b52iK6K6dRO3Uyf1c05kKUH/kJZYvZ+YiV/p78Xtm+cappUto8ypcvTQv/p78Xtm+doX/ANPm4/bN31tD+nvxe2b5w/p78ftfvraOkR/T5uL7V31tAv2Gbj+1d9bQ8jNxfZ76w8jNx/Z762gAf4Gfj+1NflDyM/H9lr8oH+Bn4/stflDyM/H9lr8oAeRn4/e7X5Q8ntOP3u1+UPJz8f2Wvyh5Pacfvdr8oAeT2nH73a/KHk9rx+92vS0PJ7Tj97tflDyu14/e7X5QA8rteP3u1+UPK7Xj97tflDyu14/e7Xh5Xa8fvdr8oAeV23H/AHXa9LQFODteP3u16Wh5Xa8fvdr0g3B2vH73a9LQA/k7Di/uvi5QP7nY8Xvd7Q/k7Di974uVoH9zseL3vi+kAPL7Hi97valoeX2PH/dd7UtDy+x4ve72paHl9jx/3Xe1LQA8vseP3u9uUPK7Lj97valoeX2PH73e3KHldlx+93tS0APK7Lj97vblDyuy4/e725Q8rsuP3u9uUPK7Lj97vblADyez4/e725Rzr9L0pJ/8ZUrKPi882Am/cBHRfJ7Pj97vblFN/SbsYXIlrlCstClBRdipNNX0EQyfaW4Xq0cv2XaNQHspOh/zEgqUFpCkm9jT/wCVd8Qs0FBBTev1axiQ2PaqY0ioOdPv498Ybn2j3cWTy/c+CKRkCJKbICwFBTHKafgrUUiOKaRFM2TXkhH0IwBGQIEjMIzSFIAxCPqkZpA5s3Nk6QKWVUhj3imv28XPoLrRMQliVp1UxmdwdlU+R8YoFI+pU0pNQY7LcvcmfN8aMq5O4bNtKJid7ZDX9v8AIhVjdo9f6fNx+2bvraOVdDdOqQsFCjLXQCtWNNCCyh3HvpF46M6wg0TQSphYmv6tXKhVlNasfqY1486rh8M8PP8ADvG+Oid/p83H9q762h/T5uP7U162h/T5uP7V38of0+bj+1NetovMgP8AAz8f2pr8oeRn4/tTX5QP8DPx/amvyh5Gfj+1NflADyM/H75mvygf4Pacfvdr8oeR2nH75mvyh5Pacfvdr8oAeT2nH73a/KHk9rx+92vyh5Pacfvdr8oeT2vH73a9LQA8rteP3u1+UPK7Xj/uu1+UPK7Xj97tflDyu14/7rtflADyu24/7rteloyKcHa8fvdr0tGPK7bj/uu16Wg3B2vH73a9LQA/k7Di97vyh/J2PF73eHcjsOL3u/KB5I7Hi97vADy+x4ve72pDy+x4/wC672pA/wAPseL3u9qQ8vseP+672paAHl9jx+93tA/wuy4/e72pDy+x4/e725Q8rsuP3u9qQA8rsuP3u9uUK/8A8uy4/e725Q8rsuP3u9uUc3/SjNSZsqXKWpI3CcKi5UaGvNgBSI1Xitk4nyei3dLda9k2dhOTunMlJqf8NFF6z/pOSULlbNIHw1Agmaa1rqALfWKEreQxFRy0+X5R4T5IIql+7URX5tm6fiyuezyldJlWa8bsraaEFPIVGhHKIKcmhqI3NknA0+XrEalFkU09Fp2Padw7yRvIOdGviOShEltGzBaQoKBSXCqd1KHW9xpFWl7QULJDgmhHP/MTmw7b8M1AKpSs6NR++nkoRludcm+K8uV2eK5ZSSDcNGREztWyBaQpNCCKoUG11+ri9fxipkopNCCDEUzRFqj5EZpACPQCOkj4Ahux6hMKQObPLdhSPXdj5KYDZ8bsbuw9IFDEbw1d39fnGpSEc0caTWmXboLrCuWKyzVJ4VadyScvgW8IuexbaiYK7McfGksoeIPfVw0cZlrUk1SSD3RN9GdNUIJUpCxZY9jp4EEGLseap4fKPN+R8FVzJ1TyM/H9lrxnyM/H9lrxWejustA43VVoZgDf70nLe4bwiyJUKV2c1UXUQajxdr8o2RapbR5F46h6pGfJz8fvdr8oeT2nH73a8PJz8f2Wvyh5Pacfvdr8okQHk9px+92vyh5Xa8fvdr0tDye04/e7X5Q8nteP3u16WgB5Xa8fvdr8oeV2vH/ddr8oeV2vH73a/KHldrx+92vygDPl9rx+92vSMNwdrx+/delod8rtuP8Auu16Wg3B2vH73a9LQA7kdhxe935Q7kdjxe93h3I7HiPr38oHkjseI+t3gB3S+x4ve72pDul9jx/3Xe1LRnul9jxH1u9qRjul9jxn/ld7UgB3S+x4/e72gf4XZcfvd7UtDulvK4z63e0CzSnlcZ9bvakAPK7Lj97vblHPP0obGnflzJYqgoKf9wNaP4x0PulPK4z63e3KI7p3ohG0S9xGQHe3v2VUpV3IpcRC52ieOvGtnB9pQUS1AgE1I+ZINfxjwnbMQ6TUgCvMNqOUWbrB0QuWVBehFCLECjgxBbQgpJUL4zb+UD5RmPSiuOCKmoCu5X4GI5SShT/ffE/NkfEmEJASQmp5E+1/wiP2hByqH1iyWKW+UbOxzASPERujaChZItWhHMcxypEFsqzLUBw1FO7uiaQgEA3JURELXJLHfsmujdv+H+9JU6gLpP7SeR7ol9q2JJSCFVSRVCw4oTyvrbT1qaFlCjR0m494m+iukPhMcUhTkapP7aft7GM9Tro2p+S8p7PNckpJBuIyBE/tmyBQBACkkFSVp8L97ihF/wAKwy5RSaG8cTLJyeSPPdj6CY+qRkCBLZ8ERikbMuQpVkk0vQGNjZ+ilrIYJF6qag5mBF2l2Ru7GCiJ2T0EpRuSOaUt4mvpeNuf0XJRmUhNNVrqonnugt4QIPPPoqwEe0nYlryp0qdBTmSbRYDtchCaJ3iLncRu18VHSNKb06lwlCfBSzMPzCfeHJz82n0v7HRwnJIFUkd5tTUEP8oneiNunSaql4Aa4VCiCK8uBXeG5iK4du2heULA/dSlA+ub8I8v/wATPmOogeJKj9THPLxe96KMnjX3aOodF9Ly53+nNJw7RBIJHeKndUK6piQt2LzOP3u1+UU7q51NSj4M9M2Yuek75SFAIHIUo4+cXG3YvM4/e7X5R6UNtcnj5lCr6Ohbse04/e7X5Qt2Pa8fvdr0tC3YvM4/e7XhbsnmcY9bteJlQ8rteP3u1+UPK7Xj97tflCzynm8Y9bteHfKebxj1u1+UAO+V23H/AHXa9LQa6O14/e7XpaM2eW83jH/K7XpGGujteMevdekAO5HY8R9XvygeSOx4j6uXhZkdjxH1e/KBZkdjxH1cvAAs0vseI+rl7UhZpfY8Z/5Xe0LNL7HiPq5e1IWaW8njP/Jy9qQAs0vsuM+t3tCzSnlcZ9bvakLNLeVxn1cvaBZpTyuM+rl7UgBZpTyuM+t3tGFqCR+rI+FxklgNXNmjNmlPK4z6uXtHEv0gbTMVtW0I+KoyhM3Uyyo/DoEJIbm5cxGq8SzHHm9Fk6/detkCFSNmR/5NeLgSrmFlyaAMGjlKOmVKZVK6t4W+kJiSDShHcfaI+fs2qfprEOK7NKl4+izbFOClLUOYP0ceMeqUJmgiY2I0ZwC9Pv8AzFX2DbSk0P3SLMNsTMCyGwg/OlPT0iqpaZbN76IXatmO7WhKKkBVI9ei5x3gCbFuR7/GJrYlhEqishBUQeZLNqw/ERHbV0SqgnbPVxvbpv8A5hvfDOt6ezdvWPSVN+HfKb/n8+UaXR+1BYrYhlDkY3NulVYcwB+AiprnTL4vXKLB0J0mJWFWKSo1a6T+0n8tQ0THSOyYWopJAKFB9bjWh8WI53qHR6hvJlsAdTYeMSWydOqlFcqWsrSCCn9XUvyrYtQ+EVOeeC+mm/Keya2HoTezbxAvuj8BUW742lbJJQaqMpBGgUVq/Al++IJe07VOuk0/iLoP/UQHR8w55lByQAB9S8RbS7ZB1vuv6J2d0nJSkCi1AO9EIrzNSSo+MaB6x6SkoH8iCtX1LRjY+h5Rem/3k73rExJ2RIsIi8i9IqdwvRBTNo2ma2On766D/wBUxmV0JMN1hP8AKkD8TUxZUoAj6AiLyUQeevXBDSurqOKqj+8SfU0iSkdFoTYD5CNoKjX2npGWjMsDxMR22Vuqo907MkaCClAagDmbRAbT1rlWQFLPcn84+UbJt+2gplyQhBoSVGhpVrv9BE4x030Py2vu4/c6bKoADs5BUQN6hqKd1Wvyj6s8l5nH73a8R3V7o47Ns8uVKIVNSKTCK0uSaBVnaJGzyXmHPr43a8ewujznrfAs8l5nH73a8LPKeZxj1u14WeS8w59fG7B4WeU8w5x63a9I6cFnlPN4x63a8LPKebxj1u14WeU83jHrdrws8p5pzj1YteAFnlvN4x63a9IAC6O14x6916Qs8p5pzj1YtekGDo7U5x6ta9IAWZDyeI+r35QsyHk8R9XvC2FDyTmPq9+UCzIeScx9XvAGbNLeTxH1cvakYs0t5Jzn/k5e1IWaW8k5j6ve1IWaW8k5z/ye9qQAs0t5XGfVy9oFmlPKOc+t3tSFmlvKOc8ub3tAs0p5Rzn1e9qQAs0p5Rznlzu9o5b+lXolAnomSXC0mpq28ltdabsdSs0p5Rzm9Ob+ERnT/RMmfL3FAGSMRmVdB1UFGzRGltE8deNbOCKkKqELTyACmpXkdI1Np2AgkCpoXHEPz8RE50ptMtE0ywozUIVgmlJTUd4r8o0dvmBUwL0NHrypXwjMm0zensr8+TX89fnzj42faVS6i4OsTu1S0k0NakAhabvzHEPx8YjNr2Sl7Gyk28DyMWqt9kKn2iZ6M2hM0ISosAG5kWjYmLUiWaKNQkpLnU7rDwEVJC1SjUWu1omtn24LlkVeoJ/H84hUcnZry4ZubPsqN1Cq7s01vZQ0HjG0Sa8i9/CNXb5W8qWkfspEY2eYrf3TiKagK5j39Yra2WrgkNrkb5kS03VT2H5mLynZEpsBFY6u7H8SamepYohgmj2IB7ucWedtSUupQA7zSMeX0jtekj7IAiE6T6K+Mcyh3VO79I+9r6wSU2VvdyRX8bREbT1uCcqQO9SvYRyMd+kShVPKLP0ZsKJKQEgVpQqo58Y2pm1JSKqUAO80Ec52nrXNXlKv9o3R9S8Rszapyy5fvqo/jFy+PT5pnfy/J7b2dH2jrNJTZW9/KKj6lohtq67PRCR8yVH6CKzJ6LJeao+FX/IRP9DdXVzezQEo1WQ3y1V6RL8qF2d8Ilbf+yP2nrBtExqqFe/d9HiV6F6pbRPxTT8JBe2M/W3iYuvQ/VmTIoSN9f7Sg/yGkTe7oIl+yM1/J9QQfRvQcuSyE+JLqPiYsnRO2DEmUpKpqTRSARUCgIY98VLrD1vk7LVKaTZtt0HAn+Y6nuEQPUzZds2zbBtaSU7it4rApVqbiRalDTWJ4ZarZTUOpdVwdcs8l18Yv4374WeS8zjHrfvhZ5LrOcX9e+FnkvMOcX8b2eNpkFnkvMOcet++FnlPMOcet2vSFnlPMOcX8b98LPKeYc45c2PfACzynm8Y9bteFnlPN4x63a8LPKeYc49W8YWeW805xy5ta8ALPLeac49btekBS6HmnOPXuvSFnlvNOccubWvSAoHQ805x6t40gBbCh5PEfV78oFsKHknMfV4WwoeScyvV/pAmmFDyTmPLm8ALYZbyTmPq/hSFsMt5Jzm9P2n0akLYUPJOY8ub+FIWwy3knOeVcz+FIAWwy3lHOb05v4QLNLeUc5v4v4UhbDLeUcxvTm+jQrRpbyjnN6c38KQAs0p5Rzm9Ob6NFE679JD4w2dCv1ICVKFbqL176CjRe7NKeUc5vTm+jRzjrxsYRte+h5a0jdOlQACmvNq/OKc+/DgsxfcV7b+iAoGlD4RVdu6OXLLVoDWkW9EwhwaR87SoKIqE0Nz7xjjI0a2iqSNpBUD3UtahrHps8hSlTN0hq1Bspy1Ikek+ga1Un8PtoipCjLmYwxauniYuVJrg6n+prbRsAOXATXCThNDQ0OhroYiJsooVYpVqkxcpkxM0FFSxsBR+feb/AIxpz9gqCk0XThLLDtQ8+6JTk12KnZodG9Ibyk1YigiSkpG7MV3EfWIHaejyg7yCVAfJQ7iI2ujukRRSVFyPeJNJ8olN+qJnYlKEtIqUuRUcv3u5798a23SluUkKINDU1I/GNxKsCQm5TSvLWvfHns8sy1rqN47qSXubmhpzIirXss8qXRCJSs5lEjkGjcl9GAiqHPLX77olZuxpWBSiZlN4jQjmeV7/AF5xjouQszdxCT8QcNH/ACp3x12XY/B8vv8Aya2zdFEurCPx+mniYmOjejSs7shFSGKtP9yvYfjFo6P6rldFbQf9ibf7lXMWbZtlShISgBIGgFBFTpvoqy/KS+0r/RPVNCKKmnfVy4R8uL5xZkICRSlIVCQVEhKQ5UotFN6wfpARLqnZhvqt8VVv9idfFh4x2ZbMf15WWnpTpOVs6d+cvcGiQ61dwEc46xddJ08FMr9TJcUGZXcT7D6xAzpq5xM6epRBs+JfcDokdzDR4neq/VpW1KEyaN2SmgADb1OFPIcz7xPhF6xTC2zV6p9VlbSrfXUShc2Kj+yn3Mdn6FKEykjZd0lNULSk1CaGxGhindLdIqCk7FsKQqeRSicspNLnQH/vlFs6udCp2OSEbOozJhO9NUXJUbk1tyizDtvfoz562tslMryXWc4v4sbPA4XkvMOcX8W0eGV5LrOcXp+TwOF5LzDnF6fLR40mUWeU8w5xfxbR4WeU8w5xfxbR4WeU8w5xenNtHhZ5TzDnF6c20eAFnlPMOcX8W0eFnlvNOcXpzbR4WeU8w5xenNvGFnlvNOccubaPACzy3mnOL05to9IAAOjtTnHLm2j0hZ5bzTnF6c28aQFA6HmnOOXNtHpAC2FDyTmV6v8ASBbCh5JzK5c3hbCh5JzK5Vu+mkLYUPJOZXKt30gBbCh5RzK5c38KQthlvKOc3pW7+FIWwoeUcyr0rd9GpC2GW8o5jelbvo1IAWwy3lHMb05v4Rm2GW8o5jenN9GpGLYZbyjmN6Vu+jQOHDLeUcxvTm+jUgBZpTyjnN6c30aPLadmQobgSmZJLq3hWnM1NiBHrlwynlnOb0qxfRoZcMp5Zzm9Ob6NAFP6a6lJUd7ZFHdo4UapB5b1wzvWKZt2xzJKqTEkXemE+BsY7HlwynlnMb00L6NHntGzpKdxKRMlHPvDeA5+DRReCX1wWzla7OPqQQTul6/M/nGnt8oLAqkV1I1+Wjx0bpfqagq3tlJoHIJqkHxuG8Yo/SHR0ySqi0kPQG6T4GxjLWOofJfNquitbV0WuUd9Gj1S9PGPpG0/EGIhKhZYzA19+cTJOtvCNPaNjSaqsp8SfeOq99lieiM27ZlpImCj6orejn5vEfO2ETQVUKSLrAwvbeAt4iJhClgUUmqbVGmvy8RHrLQlCV0pQgk0NasaAfWLFTR1pNEFsu1rlfq5tuFd09zxPI2j4iqgYaBJ8K1+zEQmWfh1zJqQUm1GFe41MNhUUGiKlP7BzD+X9od0SfPIT1wyWmJJJNabyt35JFT8q8ouX6P9gwLnEOtW6mv7Kf8AJ/8AmKWlYUByxv4ke0dI6H2yTs+ySfiLSmqAaC5Kn8TeKqXBzI+OCeQOT+n+IiOnuskjZQQoiZMv8NJt3q/Z8T9IpnWP9IC11l7OPhptUU3z8xUI+VTFMNVOp3r3V5nme8xKY/U5jwb5omenutE7a1YlURokMgfLiPefpGlJ2UAfEmWLpTqrv7k9/wAhHtI2US0hcwVJdEv9r95XJH4q8HiydWOratoV8afk+hVTQck+HgI62jQ9Qv8AB5dVurStqUJs5pQYClN6nCnkkRZusHTXwinZdlAM5Q3RTLLHM8iB+cOs3WAbOBs+zgGcQAAAyBzPfyHzj46pdXlJqo1XOmOpVzTU/jFff/DPVb+qv4RN9Seg/wDx0GYj9ZOUTvqIqo81PYVYf5i0ZXk4lnML0/J4+UIEsD4DqpRQvQD0ePrK8nEs5hen5PG6J8VoxVTp7YyvJxLOcXpz8HhleTiWc4vTm2jwyvJxLOcXp8tHhleViWcwvT5aPEiIyvKeYc4vTm2jwyvKeYc4vTm2jwyvKeYc4vTm2jwy4pTzDnF6altHgBZ5TzDmF6c20eFsUt5pzi9ObaPDLilPMOYXpzbR4ZcUt5pzi9K3bR4AWxS3mnOL05t40gKDEh5pzDlzbR6QtilvNOcXpW7aPSAAGJDzTmHLm2j0gBbCh5JzK5Vu+mkC2FDyTmVy5vpC2FDyTmVyrd9NIFsKHlHMrlW76QAthQ8o5lXpW76NSFsMt5RzKvSt30akC2FDyjmVelbvo1IWwoeUcyr0rd9GpAC2GW8o5lXpW76NDLhlvKOZV6c30akK7uGW8o5lXpW76NAndwy3lHMq9K3fRqQAy4ZbyznN6VYvo0MuGU8s5zenN9Ghlwy8Us51XpVi+jQy4ZWKWcxvTm+jQAy4ZWKWcxvTQvo0MrSsUs5zemhfRoV3cMrFLOY3poX0aFd1pWKWcxvTQvo0AMrScSDmN6fPRo858lJBQhImSlZ6jeH+Gj0ytKxIOY3p89GhXdaTiQcxvT56NAFT6b6ky1He2UkcwTVFfVP4xSek+jJsmomJoKgbwdBfQho7FkaTiScxvT8mj4nSk03JYEyWrPUbw+6RTeCX1wWzla7OIKFAzHn86xpqlGtRQH/5PiPcR1HpzqPKW+yEjmMyPzTFI6T6ImyCfiJbRaXR8lBvlGeoqC+bT6K2hG6N1VNW0PKnz9IyjZZapI3QfiPUuXFcNLDSh7okZskKYho19zcSRTeAqRfW/wD3HPLZama85C5YClVKTTEwUCRlIritf8dIjtq+IbrJQbKBJ7t3921miVlTUzBQpBajuSBSveP+409vl/DmK3WSdLgjkeY8YnL5On10bPMqmEKTz1A1obivfFgndJS0oSZTqVUU3aUpZuV6XveK3OIRuqQWUHGmlaVcPUUe0Xnqx1WC92bMoJZAUlGpbibC9bXjla7ZZuEtnn1c6uKnrM+fXdJrT9o+yf8AoRNdZesHwAJEgBU4gAJAZA0J9h84dZ+sXwAJMgBU5QoAAyBoSOfIRHdB9C/DBmTDvzVOpRc1OkVN75ZS3v6q/hH31d6E3SVLO9MOKYs+nzjoPRUtSEb0uilquKV3U8I7jER0XsSiQEp3qUWtvokxZcjycSjmF6fk9Yv+PO35szZr3wDheTiUcwvT5aPDK8nEs5hen5PA4Hk4lHML0/J4ZXk4lnML0/J41lAyvJxLOYXp8tHgcLysSzmF6fLR4ZXk4lnML0+WjwyvKxLOYXp8tHgBlxSsUw5xenNtHhlxSsUw5xempbR4ZcUrFMOcXpzbR4ZcUrFMOcXpqW0eAGXFKeYcwvTm2jwy4pbzTnF6Vu2jwy4peKYcwvTUto8MuKW80503pVy2jwAy4pbzTmTelXLaPSFAMSHmnML05to9IZcUt5pzJvSrltHpAUGJDzDmTy5to9IAWwIeScyuVbvppC2BDyjmVyrd4WwIeUcyr0rd7DSFsCHlHMq9K3ewgDNsCHlHMq9K3fRqRjLhQ8o5lXpVi+jQy4EPKOZV6Vu9g1IZcCHlHMq9KsX0aAGXDLeUcyr0rd9GgcOGXilnMq9KsX0akMuGW8o5lXpW76NDLhl4pZzKvSrF9GpADLhl4pZzqvSrF9Ghlwy8Us5jelWL6NGcuGXilnMq9KsX0aMZcMvFLOZV6VYvo0AMuGVilnMb00L6NDLhlYkHOb00L6NDLhlYpZzG9NC+jQyYZWJBzG9NC+jQAytKxIOY3p89GhkaTiQcxvT8mhkwysSDmN6aX0aGRpOJBzG9NLizQAyNJxJOY3p+TQyNJxJOY3p+TQyNJxJOY3p8xZoZGk40nMb0+Ys0AMjScSTmN6fk1Y+ZksAFMoCYhWeo3h90rH1kaTiScxvT6WasMjScYObWn0trAFU6c6jyVmuykpL1AO8ju7062ik9K9BzpFd9NU/tpNUfXT50jsORpOMHMb05WtrGFJ3RSSPiBQouuLwHzqYpvDL64LZytHA52xguMKuceStpYpnI3r0IY1oX/GOtdPdSJEx9mJSp67rp+Y0+UUPpnq7OkV+IgLRXtEYkfM8PzpFLip7NE5UyqTZdVIQP2UJ+an9VR0nrF0+NmQnZ5OKduhI1CWpU9/IRRJmyq3gpFKihHcUhvQRvbAgoVvqG8s1Kib1uTEK09Fj12T3QPQu5+smHemqcqJre/wD3Fk2aXrStDQDmYhOgukPincIoqgJpaLh0VJUVb6E725YUq/P71ipJ3fiV3XG2SuxSTKQPhUWsvMo9D7cvlHvkeTiUcwvT8nhkeTjUcwvT6WeGR5OJRzC9PpZ6x6cpJaRjb2MjycSjmF6fk8MjycSzmF6fk8DgeTiUcwvTWws8MjycSzmF6a2FnjpwZHlYlnML01to8MuKViWcwvTW2jwyYpWJZzC9NbCzwyYpWJZzC9NbCzwAy4pWJZzC9NS2jwy4pWKYcwvTUto8MuKViWcwvTUsLPDLilYphzJvSrlhZ4AZcUvFMOYXpqW0eGXFLeYcyb0q5bR4ZcUvFMOZN6altHhlxS8Uw5k3pVy2jwAy4pbzTmTelXLaPSAoMSHmHMnlW7aPSGXFLxTTmTelXLaPSAFMSHmHMm9K3bR6QAtgQ8o5lXpW72EDhwIeUcyr0rd7CFaYEvKOZXKt3sNIVpgQ8o5lXpW72EADhwIeUcyr0rd7BqQy4EPKOZV6VYvYNCu7gQ8o5lXpW72EK7uBDyjmVelWL2DQAy4EYpRzKvSt3sGgcOGXilnMq9KsXsGpCu7gRilnMq9K3cMGhXdwS8Us5lXpVi4YNSAGXDLxSzmVelWLhg0MuGXilnMq9KsXFmhXdwy8Us5lXpVi4YNCu7hl4pZzKvSrFxZoAZMMrEg5lXpoXFmgcGGViQcxvTQuLNCu5hlYkHMq9NC4s0K7mGViQcxvTQuLNADJhlYkHMb00uLNDI0rEg5jemlxZoV3MMrEg5jemlxZoV3MMrEk5jemlxZoAV3Gk40nMb0+Ys0MjScaTmN6fMWaFdxpONJzG9NNLNCu40nGk5jen0s0AMjScaTmN6fSzVhXcaTjBza0+ltYV3Gk40nMb0+lmhX4bScYObWn0tADI0nGDmN6crW1hk7DHXNrSlrWufpCvw2k4wcxvTla2sK/D7HGDm1pyta5+kAOz7DHXNxU5WtrGFpCBSTSYFMoZh3Vp84zX4fYY65tacrW1h2fYY65tacrW1gCr9PdSpMyitmwqfeCcSO6oGXW0UzpHoabIJExIpbfSd5H1Fi2tI63X4fY465taUta1z9I+ZiAkESgJm9mBxD6D5xVeFUWTkaOa9VNlO8aCql4U8/l4R0mTL+EkCRjNKK1pTws9Y1pHRcmQoL2ZAUrEDru71K0patPwjcr8N5OMnML05WtrEcWLw232LvyGR5ONRzC9PpZ4ZHk41HML0+lnrCu48nGTmF6fS0MjycajmF6fSzxeVg4Hk4lHML0+Qs8MjysSjmF6a2FngTuPJxqOYXprpZ4ZHlYlHML010s8AMmKViWcwvTWws8MmKViWcwvTWws8MmKViWcwvTWws8MmKViWcwvTWws8AMmKViWcwvTUsLPDLil4phzJvSrlhZ4V3MUvEs5k3pqWFnhkxS8Uw5k3pVywcPADLil4phzJvTUsLPDLil4phzJvSrlg4eFd3FLxTDmTempYOHhXdxS8Uw5k3pVywcPADLjl4ppzJvSrlrh6QoBiQ8w5k3pW7XD0hlxy8Uw5k3pVy1w9IMnEg1mHMnlVy2j0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0" name="Picture 10" descr="http://fotoramochki.com/predmet/knigi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28604"/>
            <a:ext cx="3893371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E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343</Words>
  <Application>Microsoft Office PowerPoint</Application>
  <PresentationFormat>Экран (4:3)</PresentationFormat>
  <Paragraphs>54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Куліш Пантелеймон Олександрович</vt:lpstr>
      <vt:lpstr>Виконала</vt:lpstr>
      <vt:lpstr>Слайд 3</vt:lpstr>
      <vt:lpstr>Дитинство</vt:lpstr>
      <vt:lpstr>Слайд 5</vt:lpstr>
      <vt:lpstr>Слайд 6</vt:lpstr>
      <vt:lpstr>Навчання</vt:lpstr>
      <vt:lpstr>Слайд 8</vt:lpstr>
      <vt:lpstr>Слайд 9</vt:lpstr>
      <vt:lpstr>1840-ві</vt:lpstr>
      <vt:lpstr>Слайд 11</vt:lpstr>
      <vt:lpstr>Слайд 12</vt:lpstr>
      <vt:lpstr>Арешт, ув'язнення й заслання</vt:lpstr>
      <vt:lpstr>Слайд 14</vt:lpstr>
      <vt:lpstr>Слайд 15</vt:lpstr>
      <vt:lpstr>Слайд 16</vt:lpstr>
      <vt:lpstr>Слайд 17</vt:lpstr>
      <vt:lpstr>1850-ті</vt:lpstr>
      <vt:lpstr>Слайд 19</vt:lpstr>
      <vt:lpstr>Слайд 20</vt:lpstr>
      <vt:lpstr>Останні роки життя</vt:lpstr>
      <vt:lpstr>Слайд 22</vt:lpstr>
      <vt:lpstr>Слайд 23</vt:lpstr>
      <vt:lpstr>Слайд 24</vt:lpstr>
      <vt:lpstr>Кулішівка</vt:lpstr>
      <vt:lpstr>Літературна творчість</vt:lpstr>
      <vt:lpstr>Переклади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Куліш Пантелеймон Олександрович</dc:title>
  <dc:creator>Admin</dc:creator>
  <cp:lastModifiedBy>Admin</cp:lastModifiedBy>
  <cp:revision>28</cp:revision>
  <dcterms:created xsi:type="dcterms:W3CDTF">2014-05-07T17:45:42Z</dcterms:created>
  <dcterms:modified xsi:type="dcterms:W3CDTF">2014-05-07T18:41:29Z</dcterms:modified>
</cp:coreProperties>
</file>