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19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A%D0%9F%D0%A0%D0%A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324943"/>
            <a:ext cx="4964088" cy="1944216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Володимир</a:t>
            </a:r>
            <a:br>
              <a:rPr lang="uk-UA" dirty="0" smtClean="0"/>
            </a:br>
            <a:r>
              <a:rPr lang="uk-UA" dirty="0" smtClean="0"/>
              <a:t> Сосюра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824176" cy="529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2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sz="4400" b="1" dirty="0" err="1"/>
              <a:t>Юначе</a:t>
            </a:r>
            <a:r>
              <a:rPr lang="ru-RU" sz="4400" b="1" dirty="0"/>
              <a:t>! Хай буде для </a:t>
            </a:r>
            <a:r>
              <a:rPr lang="ru-RU" sz="4400" b="1" dirty="0" err="1"/>
              <a:t>неї</a:t>
            </a:r>
            <a:r>
              <a:rPr lang="ru-RU" sz="4400" b="1" dirty="0"/>
              <a:t> </a:t>
            </a:r>
            <a:r>
              <a:rPr lang="ru-RU" sz="4400" b="1" dirty="0" err="1"/>
              <a:t>твій</a:t>
            </a:r>
            <a:r>
              <a:rPr lang="ru-RU" sz="4400" b="1" dirty="0"/>
              <a:t> </a:t>
            </a:r>
            <a:r>
              <a:rPr lang="ru-RU" sz="4400" b="1" dirty="0" err="1"/>
              <a:t>сміх</a:t>
            </a:r>
            <a:r>
              <a:rPr lang="ru-RU" sz="4400" b="1" dirty="0"/>
              <a:t>, 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і </a:t>
            </a:r>
            <a:r>
              <a:rPr lang="ru-RU" sz="4400" b="1" dirty="0" err="1"/>
              <a:t>сльози</a:t>
            </a:r>
            <a:r>
              <a:rPr lang="ru-RU" sz="4400" b="1" dirty="0"/>
              <a:t>, і все до </a:t>
            </a:r>
            <a:r>
              <a:rPr lang="ru-RU" sz="4400" b="1" dirty="0" err="1"/>
              <a:t>загину</a:t>
            </a:r>
            <a:r>
              <a:rPr lang="ru-RU" sz="4400" b="1" dirty="0"/>
              <a:t>...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Не </a:t>
            </a:r>
            <a:r>
              <a:rPr lang="ru-RU" sz="4400" b="1" dirty="0" err="1"/>
              <a:t>можна</a:t>
            </a:r>
            <a:r>
              <a:rPr lang="ru-RU" sz="4400" b="1" dirty="0"/>
              <a:t> </a:t>
            </a:r>
            <a:r>
              <a:rPr lang="ru-RU" sz="4400" b="1" dirty="0" err="1"/>
              <a:t>любити</a:t>
            </a:r>
            <a:r>
              <a:rPr lang="ru-RU" sz="4400" b="1" dirty="0"/>
              <a:t> </a:t>
            </a:r>
            <a:r>
              <a:rPr lang="ru-RU" sz="4400" b="1" dirty="0" err="1"/>
              <a:t>народів</a:t>
            </a:r>
            <a:r>
              <a:rPr lang="ru-RU" sz="4400" b="1" dirty="0"/>
              <a:t> других,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коли </a:t>
            </a:r>
            <a:r>
              <a:rPr lang="ru-RU" sz="4400" b="1" dirty="0" err="1"/>
              <a:t>ти</a:t>
            </a:r>
            <a:r>
              <a:rPr lang="ru-RU" sz="4400" b="1" dirty="0"/>
              <a:t> не </a:t>
            </a:r>
            <a:r>
              <a:rPr lang="ru-RU" sz="4400" b="1" dirty="0" err="1"/>
              <a:t>любиш</a:t>
            </a:r>
            <a:r>
              <a:rPr lang="ru-RU" sz="4400" b="1" dirty="0"/>
              <a:t> </a:t>
            </a:r>
            <a:r>
              <a:rPr lang="ru-RU" sz="4400" b="1" dirty="0" err="1"/>
              <a:t>Вкраїну</a:t>
            </a:r>
            <a:r>
              <a:rPr lang="ru-RU" sz="4400" b="1" dirty="0"/>
              <a:t>!..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Дівчино</a:t>
            </a:r>
            <a:r>
              <a:rPr lang="ru-RU" sz="4400" b="1" dirty="0"/>
              <a:t>! Як небо </a:t>
            </a:r>
            <a:r>
              <a:rPr lang="ru-RU" sz="4400" b="1" dirty="0" err="1"/>
              <a:t>її</a:t>
            </a:r>
            <a:r>
              <a:rPr lang="ru-RU" sz="4400" b="1" dirty="0"/>
              <a:t> голубе, 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люби </a:t>
            </a:r>
            <a:r>
              <a:rPr lang="ru-RU" sz="4400" b="1" dirty="0" err="1"/>
              <a:t>її</a:t>
            </a:r>
            <a:r>
              <a:rPr lang="ru-RU" sz="4400" b="1" dirty="0"/>
              <a:t> </a:t>
            </a:r>
            <a:r>
              <a:rPr lang="ru-RU" sz="4400" b="1" dirty="0" err="1"/>
              <a:t>кожну</a:t>
            </a:r>
            <a:r>
              <a:rPr lang="ru-RU" sz="4400" b="1" dirty="0"/>
              <a:t> </a:t>
            </a:r>
            <a:r>
              <a:rPr lang="ru-RU" sz="4400" b="1" dirty="0" err="1"/>
              <a:t>хвилину</a:t>
            </a:r>
            <a:r>
              <a:rPr lang="ru-RU" sz="4400" b="1" dirty="0"/>
              <a:t>... 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Коханий</a:t>
            </a:r>
            <a:r>
              <a:rPr lang="ru-RU" sz="4400" b="1" dirty="0"/>
              <a:t> любить не </a:t>
            </a:r>
            <a:r>
              <a:rPr lang="ru-RU" sz="4400" b="1" dirty="0" err="1"/>
              <a:t>захоче</a:t>
            </a:r>
            <a:r>
              <a:rPr lang="ru-RU" sz="4400" b="1" dirty="0"/>
              <a:t> тебе,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коли </a:t>
            </a:r>
            <a:r>
              <a:rPr lang="ru-RU" sz="4400" b="1" dirty="0" err="1"/>
              <a:t>ти</a:t>
            </a:r>
            <a:r>
              <a:rPr lang="ru-RU" sz="4400" b="1" dirty="0"/>
              <a:t> не </a:t>
            </a:r>
            <a:r>
              <a:rPr lang="ru-RU" sz="4400" b="1" dirty="0" err="1"/>
              <a:t>любиш</a:t>
            </a:r>
            <a:r>
              <a:rPr lang="ru-RU" sz="4400" b="1" dirty="0"/>
              <a:t> </a:t>
            </a:r>
            <a:r>
              <a:rPr lang="ru-RU" sz="4400" b="1" dirty="0" err="1"/>
              <a:t>Вкраїну</a:t>
            </a:r>
            <a:r>
              <a:rPr lang="ru-RU" sz="4400" b="1" dirty="0"/>
              <a:t>.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Любіть</a:t>
            </a:r>
            <a:r>
              <a:rPr lang="ru-RU" sz="4400" b="1" dirty="0"/>
              <a:t> у </a:t>
            </a:r>
            <a:r>
              <a:rPr lang="ru-RU" sz="4400" b="1" dirty="0" err="1"/>
              <a:t>труді</a:t>
            </a:r>
            <a:r>
              <a:rPr lang="ru-RU" sz="4400" b="1" dirty="0"/>
              <a:t>, у </a:t>
            </a:r>
            <a:r>
              <a:rPr lang="ru-RU" sz="4400" b="1" dirty="0" err="1"/>
              <a:t>коханні</a:t>
            </a:r>
            <a:r>
              <a:rPr lang="ru-RU" sz="4400" b="1" dirty="0"/>
              <a:t>, в бою,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в </a:t>
            </a:r>
            <a:r>
              <a:rPr lang="ru-RU" sz="4400" b="1" dirty="0" err="1"/>
              <a:t>цей</a:t>
            </a:r>
            <a:r>
              <a:rPr lang="ru-RU" sz="4400" b="1" dirty="0"/>
              <a:t> час коли </a:t>
            </a:r>
            <a:r>
              <a:rPr lang="ru-RU" sz="4400" b="1" dirty="0" err="1"/>
              <a:t>гудуть</a:t>
            </a:r>
            <a:r>
              <a:rPr lang="ru-RU" sz="4400" b="1" dirty="0"/>
              <a:t> </a:t>
            </a:r>
            <a:r>
              <a:rPr lang="ru-RU" sz="4400" b="1" dirty="0" err="1"/>
              <a:t>батареї</a:t>
            </a:r>
            <a:r>
              <a:rPr lang="ru-RU" sz="4400" b="1" dirty="0"/>
              <a:t> 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Всім</a:t>
            </a:r>
            <a:r>
              <a:rPr lang="ru-RU" sz="4400" b="1" dirty="0"/>
              <a:t> </a:t>
            </a:r>
            <a:r>
              <a:rPr lang="ru-RU" sz="4400" b="1" dirty="0" err="1"/>
              <a:t>серцем</a:t>
            </a:r>
            <a:r>
              <a:rPr lang="ru-RU" sz="4400" b="1" dirty="0"/>
              <a:t> </a:t>
            </a:r>
            <a:r>
              <a:rPr lang="ru-RU" sz="4400" b="1" dirty="0" err="1"/>
              <a:t>любіть</a:t>
            </a:r>
            <a:r>
              <a:rPr lang="ru-RU" sz="4400" b="1" dirty="0"/>
              <a:t> </a:t>
            </a:r>
            <a:r>
              <a:rPr lang="ru-RU" sz="4400" b="1" dirty="0" err="1"/>
              <a:t>Україну</a:t>
            </a:r>
            <a:r>
              <a:rPr lang="ru-RU" sz="4400" b="1" dirty="0"/>
              <a:t> свою, 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і </a:t>
            </a:r>
            <a:r>
              <a:rPr lang="ru-RU" sz="4400" b="1" dirty="0" err="1"/>
              <a:t>вічні</a:t>
            </a:r>
            <a:r>
              <a:rPr lang="ru-RU" sz="4400" b="1" dirty="0"/>
              <a:t> ми </a:t>
            </a:r>
            <a:r>
              <a:rPr lang="ru-RU" sz="4400" b="1" dirty="0" err="1"/>
              <a:t>будемо</a:t>
            </a:r>
            <a:r>
              <a:rPr lang="ru-RU" sz="4400" b="1" dirty="0"/>
              <a:t> з нею!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Останні роки 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4402832" cy="5400600"/>
          </a:xfrm>
        </p:spPr>
        <p:txBody>
          <a:bodyPr>
            <a:noAutofit/>
          </a:bodyPr>
          <a:lstStyle/>
          <a:p>
            <a:r>
              <a:rPr lang="ru-RU" sz="1600" dirty="0"/>
              <a:t>У </a:t>
            </a:r>
            <a:r>
              <a:rPr lang="ru-RU" sz="1600" dirty="0" smtClean="0"/>
              <a:t>1948Сосюру </a:t>
            </a:r>
            <a:r>
              <a:rPr lang="ru-RU" sz="1600" dirty="0" err="1"/>
              <a:t>відзначено</a:t>
            </a:r>
            <a:r>
              <a:rPr lang="ru-RU" sz="1600" dirty="0"/>
              <a:t> </a:t>
            </a:r>
            <a:r>
              <a:rPr lang="ru-RU" sz="1600" dirty="0" err="1"/>
              <a:t>найвищою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 </a:t>
            </a:r>
            <a:r>
              <a:rPr lang="ru-RU" sz="1600" dirty="0" err="1"/>
              <a:t>нагородою</a:t>
            </a:r>
            <a:r>
              <a:rPr lang="ru-RU" sz="1600" dirty="0"/>
              <a:t> — </a:t>
            </a:r>
            <a:r>
              <a:rPr lang="ru-RU" sz="1600" dirty="0" err="1"/>
              <a:t>Сталінською</a:t>
            </a:r>
            <a:r>
              <a:rPr lang="ru-RU" sz="1600" dirty="0"/>
              <a:t> </a:t>
            </a:r>
            <a:r>
              <a:rPr lang="ru-RU" sz="1600" dirty="0" err="1"/>
              <a:t>премією</a:t>
            </a:r>
            <a:r>
              <a:rPr lang="ru-RU" sz="1600" dirty="0"/>
              <a:t>, але в 1951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знову</a:t>
            </a:r>
            <a:r>
              <a:rPr lang="ru-RU" sz="1600" dirty="0"/>
              <a:t> </a:t>
            </a:r>
            <a:r>
              <a:rPr lang="ru-RU" sz="1600" dirty="0" err="1"/>
              <a:t>зазнав</a:t>
            </a:r>
            <a:r>
              <a:rPr lang="ru-RU" sz="1600" dirty="0"/>
              <a:t> </a:t>
            </a:r>
            <a:r>
              <a:rPr lang="ru-RU" sz="1600" dirty="0" err="1"/>
              <a:t>гострих</a:t>
            </a:r>
            <a:r>
              <a:rPr lang="ru-RU" sz="1600" dirty="0"/>
              <a:t> </a:t>
            </a:r>
            <a:r>
              <a:rPr lang="ru-RU" sz="1600" dirty="0" err="1"/>
              <a:t>нападів</a:t>
            </a:r>
            <a:r>
              <a:rPr lang="ru-RU" sz="1600" dirty="0"/>
              <a:t> критики, приводом до </a:t>
            </a:r>
            <a:r>
              <a:rPr lang="ru-RU" sz="1600" dirty="0" err="1"/>
              <a:t>чого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стаття</a:t>
            </a:r>
            <a:r>
              <a:rPr lang="ru-RU" sz="1600" dirty="0"/>
              <a:t> в </a:t>
            </a:r>
            <a:r>
              <a:rPr lang="ru-RU" sz="1600" dirty="0" err="1"/>
              <a:t>газеті</a:t>
            </a:r>
            <a:r>
              <a:rPr lang="ru-RU" sz="1600" dirty="0"/>
              <a:t> «Правда», яка </a:t>
            </a:r>
            <a:r>
              <a:rPr lang="ru-RU" sz="1600" dirty="0" err="1"/>
              <a:t>обвинувачувала</a:t>
            </a:r>
            <a:r>
              <a:rPr lang="ru-RU" sz="1600" dirty="0"/>
              <a:t> </a:t>
            </a:r>
            <a:r>
              <a:rPr lang="ru-RU" sz="1600" dirty="0" err="1"/>
              <a:t>Сосюру</a:t>
            </a:r>
            <a:r>
              <a:rPr lang="ru-RU" sz="1600" dirty="0"/>
              <a:t> у «буржуазному </a:t>
            </a:r>
            <a:r>
              <a:rPr lang="ru-RU" sz="1600" dirty="0" err="1"/>
              <a:t>націоналізмі</a:t>
            </a:r>
            <a:r>
              <a:rPr lang="ru-RU" sz="1600" dirty="0"/>
              <a:t>» за </a:t>
            </a:r>
            <a:r>
              <a:rPr lang="ru-RU" sz="1600" dirty="0" err="1"/>
              <a:t>патріотичну</a:t>
            </a:r>
            <a:r>
              <a:rPr lang="ru-RU" sz="1600" dirty="0"/>
              <a:t> </a:t>
            </a:r>
            <a:r>
              <a:rPr lang="ru-RU" sz="1600" dirty="0" err="1"/>
              <a:t>поезію«Любіть</a:t>
            </a:r>
            <a:r>
              <a:rPr lang="ru-RU" sz="1600" dirty="0"/>
              <a:t> </a:t>
            </a:r>
            <a:r>
              <a:rPr lang="ru-RU" sz="1600" dirty="0" err="1"/>
              <a:t>Україну</a:t>
            </a:r>
            <a:r>
              <a:rPr lang="ru-RU" sz="1600" dirty="0"/>
              <a:t>», </a:t>
            </a:r>
            <a:r>
              <a:rPr lang="ru-RU" sz="1600" dirty="0" err="1"/>
              <a:t>написану</a:t>
            </a:r>
            <a:r>
              <a:rPr lang="ru-RU" sz="1600" dirty="0"/>
              <a:t> 1944 р. За таких </a:t>
            </a:r>
            <a:r>
              <a:rPr lang="ru-RU" sz="1600" dirty="0" err="1"/>
              <a:t>обставин</a:t>
            </a:r>
            <a:r>
              <a:rPr lang="ru-RU" sz="1600" dirty="0"/>
              <a:t>, </a:t>
            </a:r>
            <a:r>
              <a:rPr lang="ru-RU" sz="1600" dirty="0" err="1"/>
              <a:t>незважаючи</a:t>
            </a:r>
            <a:r>
              <a:rPr lang="ru-RU" sz="1600" dirty="0"/>
              <a:t> на </a:t>
            </a:r>
            <a:r>
              <a:rPr lang="ru-RU" sz="1600" dirty="0" err="1"/>
              <a:t>велику</a:t>
            </a:r>
            <a:r>
              <a:rPr lang="ru-RU" sz="1600" dirty="0"/>
              <a:t> </a:t>
            </a:r>
            <a:r>
              <a:rPr lang="ru-RU" sz="1600" dirty="0" err="1"/>
              <a:t>продуктивність</a:t>
            </a:r>
            <a:r>
              <a:rPr lang="ru-RU" sz="1600" dirty="0"/>
              <a:t> (</a:t>
            </a:r>
            <a:r>
              <a:rPr lang="ru-RU" sz="1600" dirty="0" err="1"/>
              <a:t>понад</a:t>
            </a:r>
            <a:r>
              <a:rPr lang="ru-RU" sz="1600" dirty="0"/>
              <a:t> 40 </a:t>
            </a:r>
            <a:r>
              <a:rPr lang="ru-RU" sz="1600" dirty="0" err="1"/>
              <a:t>збірок</a:t>
            </a:r>
            <a:r>
              <a:rPr lang="ru-RU" sz="1600" dirty="0"/>
              <a:t> </a:t>
            </a:r>
            <a:r>
              <a:rPr lang="ru-RU" sz="1600" dirty="0" err="1"/>
              <a:t>поезій</a:t>
            </a:r>
            <a:r>
              <a:rPr lang="ru-RU" sz="1600" dirty="0"/>
              <a:t>), </a:t>
            </a:r>
            <a:r>
              <a:rPr lang="ru-RU" sz="1600" dirty="0" err="1"/>
              <a:t>творчі</a:t>
            </a:r>
            <a:r>
              <a:rPr lang="ru-RU" sz="1600" dirty="0"/>
              <a:t> </a:t>
            </a:r>
            <a:r>
              <a:rPr lang="ru-RU" sz="1600" dirty="0" err="1"/>
              <a:t>досягнення</a:t>
            </a:r>
            <a:r>
              <a:rPr lang="ru-RU" sz="1600" dirty="0"/>
              <a:t> </a:t>
            </a:r>
            <a:r>
              <a:rPr lang="ru-RU" sz="1600" dirty="0" err="1"/>
              <a:t>Сосюри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нижчі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можливостей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err="1"/>
              <a:t>Збірні</a:t>
            </a:r>
            <a:r>
              <a:rPr lang="ru-RU" sz="1600" dirty="0"/>
              <a:t> </a:t>
            </a:r>
            <a:r>
              <a:rPr lang="ru-RU" sz="1600" dirty="0" err="1"/>
              <a:t>видання</a:t>
            </a:r>
            <a:r>
              <a:rPr lang="ru-RU" sz="1600" dirty="0"/>
              <a:t> </a:t>
            </a:r>
            <a:r>
              <a:rPr lang="ru-RU" sz="1600" dirty="0" err="1"/>
              <a:t>творів</a:t>
            </a:r>
            <a:r>
              <a:rPr lang="ru-RU" sz="1600" dirty="0"/>
              <a:t> </a:t>
            </a:r>
            <a:r>
              <a:rPr lang="ru-RU" sz="1600" dirty="0" err="1"/>
              <a:t>Сосюри</a:t>
            </a:r>
            <a:r>
              <a:rPr lang="ru-RU" sz="1600" dirty="0"/>
              <a:t>: «</a:t>
            </a:r>
            <a:r>
              <a:rPr lang="ru-RU" sz="1600" dirty="0" err="1"/>
              <a:t>Поезії</a:t>
            </a:r>
            <a:r>
              <a:rPr lang="ru-RU" sz="1600" dirty="0"/>
              <a:t> в 3 томах» (1929–1930), «Твори в 3 томах» (1957–1958), «Твори в 10 томах» (1970–1972).</a:t>
            </a:r>
          </a:p>
          <a:p>
            <a:r>
              <a:rPr lang="ru-RU" sz="1600" dirty="0"/>
              <a:t>У 1937–1957 </a:t>
            </a:r>
            <a:r>
              <a:rPr lang="ru-RU" sz="1600" dirty="0" err="1"/>
              <a:t>рр</a:t>
            </a:r>
            <a:r>
              <a:rPr lang="ru-RU" sz="1600" dirty="0"/>
              <a:t>. мешкав у </a:t>
            </a:r>
            <a:r>
              <a:rPr lang="ru-RU" sz="1600" dirty="0" err="1"/>
              <a:t>Києві</a:t>
            </a:r>
            <a:r>
              <a:rPr lang="ru-RU" sz="1600" dirty="0"/>
              <a:t> в </a:t>
            </a:r>
            <a:r>
              <a:rPr lang="ru-RU" sz="1600" dirty="0" err="1"/>
              <a:t>будинку</a:t>
            </a:r>
            <a:r>
              <a:rPr lang="ru-RU" sz="1600" dirty="0"/>
              <a:t> </a:t>
            </a:r>
            <a:r>
              <a:rPr lang="ru-RU" sz="1600" dirty="0" err="1"/>
              <a:t>письменників</a:t>
            </a:r>
            <a:r>
              <a:rPr lang="ru-RU" sz="1600" dirty="0"/>
              <a:t> </a:t>
            </a:r>
            <a:r>
              <a:rPr lang="ru-RU" sz="1600" dirty="0" err="1"/>
              <a:t>Роліт</a:t>
            </a:r>
            <a:r>
              <a:rPr lang="ru-RU" sz="1600" dirty="0"/>
              <a:t>, з 1957 р. — в </a:t>
            </a:r>
            <a:r>
              <a:rPr lang="ru-RU" sz="1600" dirty="0" err="1"/>
              <a:t>будинку</a:t>
            </a:r>
            <a:r>
              <a:rPr lang="ru-RU" sz="1600" dirty="0"/>
              <a:t> на </a:t>
            </a:r>
            <a:r>
              <a:rPr lang="ru-RU" sz="1600" dirty="0" err="1"/>
              <a:t>вул</a:t>
            </a:r>
            <a:r>
              <a:rPr lang="ru-RU" sz="1600" dirty="0"/>
              <a:t>. М. </a:t>
            </a:r>
            <a:r>
              <a:rPr lang="ru-RU" sz="1600" dirty="0" err="1"/>
              <a:t>Коцюбинського</a:t>
            </a:r>
            <a:r>
              <a:rPr lang="ru-RU" sz="1600" dirty="0"/>
              <a:t>, 2, де </a:t>
            </a:r>
            <a:r>
              <a:rPr lang="ru-RU" sz="1600" dirty="0" err="1"/>
              <a:t>йому</a:t>
            </a:r>
            <a:r>
              <a:rPr lang="ru-RU" sz="1600" dirty="0"/>
              <a:t> </a:t>
            </a:r>
            <a:r>
              <a:rPr lang="ru-RU" sz="1600" dirty="0" err="1"/>
              <a:t>встановленопам'ятну</a:t>
            </a:r>
            <a:r>
              <a:rPr lang="ru-RU" sz="1600" dirty="0"/>
              <a:t> </a:t>
            </a:r>
            <a:r>
              <a:rPr lang="ru-RU" sz="1600" dirty="0" err="1"/>
              <a:t>дошку</a:t>
            </a:r>
            <a:r>
              <a:rPr lang="ru-RU" sz="1600" dirty="0"/>
              <a:t>.</a:t>
            </a:r>
          </a:p>
          <a:p>
            <a:r>
              <a:rPr lang="ru-RU" sz="1600" dirty="0"/>
              <a:t>Помер 8 </a:t>
            </a:r>
            <a:r>
              <a:rPr lang="ru-RU" sz="1600" dirty="0" err="1"/>
              <a:t>січня</a:t>
            </a:r>
            <a:r>
              <a:rPr lang="ru-RU" sz="1600" dirty="0"/>
              <a:t> </a:t>
            </a:r>
            <a:r>
              <a:rPr lang="ru-RU" sz="1600" dirty="0">
                <a:hlinkClick r:id="rId2" tooltip="1965"/>
              </a:rPr>
              <a:t>1965</a:t>
            </a:r>
            <a:r>
              <a:rPr lang="ru-RU" sz="1600" dirty="0"/>
              <a:t> року. </a:t>
            </a:r>
            <a:r>
              <a:rPr lang="ru-RU" sz="1600" dirty="0" err="1"/>
              <a:t>Похований</a:t>
            </a:r>
            <a:r>
              <a:rPr lang="ru-RU" sz="1600" dirty="0"/>
              <a:t> в </a:t>
            </a:r>
            <a:r>
              <a:rPr lang="ru-RU" sz="1600" dirty="0" err="1"/>
              <a:t>Києві</a:t>
            </a:r>
            <a:r>
              <a:rPr lang="ru-RU" sz="1600" dirty="0"/>
              <a:t> на Байковому </a:t>
            </a:r>
            <a:r>
              <a:rPr lang="ru-RU" sz="1600" dirty="0" err="1" smtClean="0"/>
              <a:t>цвинтарі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566056" cy="489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6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Батьки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/>
          </a:bodyPr>
          <a:lstStyle/>
          <a:p>
            <a:r>
              <a:rPr lang="ru-RU" dirty="0" err="1"/>
              <a:t>Володи́мир</a:t>
            </a:r>
            <a:r>
              <a:rPr lang="ru-RU" dirty="0"/>
              <a:t> </a:t>
            </a:r>
            <a:r>
              <a:rPr lang="ru-RU" dirty="0" err="1"/>
              <a:t>Микола́йович</a:t>
            </a:r>
            <a:r>
              <a:rPr lang="ru-RU" dirty="0"/>
              <a:t> </a:t>
            </a:r>
            <a:r>
              <a:rPr lang="ru-RU" dirty="0" err="1"/>
              <a:t>Сосюра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на </a:t>
            </a:r>
            <a:r>
              <a:rPr lang="ru-RU" dirty="0" err="1"/>
              <a:t>станції</a:t>
            </a:r>
            <a:r>
              <a:rPr lang="ru-RU" dirty="0"/>
              <a:t> Дебальцеве. </a:t>
            </a:r>
            <a:r>
              <a:rPr lang="ru-RU" dirty="0" err="1"/>
              <a:t>Мати</a:t>
            </a:r>
            <a:r>
              <a:rPr lang="ru-RU" dirty="0"/>
              <a:t> — </a:t>
            </a:r>
            <a:r>
              <a:rPr lang="ru-RU" dirty="0" err="1"/>
              <a:t>із</a:t>
            </a:r>
            <a:r>
              <a:rPr lang="ru-RU" dirty="0"/>
              <a:t> 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smtClean="0"/>
              <a:t>Броду.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Володимирович</a:t>
            </a:r>
            <a:r>
              <a:rPr lang="ru-RU" dirty="0"/>
              <a:t>, за </a:t>
            </a:r>
            <a:r>
              <a:rPr lang="ru-RU" dirty="0" err="1"/>
              <a:t>фахом</a:t>
            </a:r>
            <a:r>
              <a:rPr lang="ru-RU" dirty="0"/>
              <a:t> </a:t>
            </a:r>
            <a:r>
              <a:rPr lang="ru-RU" dirty="0" err="1"/>
              <a:t>кресляр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непосидющою</a:t>
            </a:r>
            <a:r>
              <a:rPr lang="ru-RU" dirty="0"/>
              <a:t> й </a:t>
            </a:r>
            <a:r>
              <a:rPr lang="ru-RU" dirty="0" err="1"/>
              <a:t>різнобічно</a:t>
            </a:r>
            <a:r>
              <a:rPr lang="ru-RU" dirty="0"/>
              <a:t> </a:t>
            </a:r>
            <a:r>
              <a:rPr lang="ru-RU" dirty="0" err="1" smtClean="0"/>
              <a:t>обдарованою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5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З 1911 до 1918 </a:t>
            </a:r>
            <a:r>
              <a:rPr lang="ru-RU" sz="2400" dirty="0" err="1"/>
              <a:t>рік</a:t>
            </a:r>
            <a:r>
              <a:rPr lang="ru-RU" sz="2400" dirty="0"/>
              <a:t> </a:t>
            </a:r>
            <a:r>
              <a:rPr lang="ru-RU" sz="2400" dirty="0" err="1"/>
              <a:t>навчався</a:t>
            </a:r>
            <a:r>
              <a:rPr lang="ru-RU" sz="2400" dirty="0"/>
              <a:t> в </a:t>
            </a:r>
            <a:r>
              <a:rPr lang="ru-RU" sz="2400" dirty="0" err="1"/>
              <a:t>двокласному</a:t>
            </a:r>
            <a:r>
              <a:rPr lang="ru-RU" sz="2400" dirty="0"/>
              <a:t> </a:t>
            </a:r>
            <a:r>
              <a:rPr lang="ru-RU" sz="2400" dirty="0" err="1"/>
              <a:t>міністерському</a:t>
            </a:r>
            <a:r>
              <a:rPr lang="ru-RU" sz="2400" dirty="0"/>
              <a:t> </a:t>
            </a:r>
            <a:r>
              <a:rPr lang="ru-RU" sz="2400" dirty="0" err="1"/>
              <a:t>училищі</a:t>
            </a:r>
            <a:r>
              <a:rPr lang="ru-RU" sz="2400" dirty="0"/>
              <a:t> м. </a:t>
            </a:r>
            <a:r>
              <a:rPr lang="ru-RU" sz="2400" dirty="0" err="1"/>
              <a:t>Верхнього</a:t>
            </a:r>
            <a:r>
              <a:rPr lang="ru-RU" sz="2400" dirty="0"/>
              <a:t>, </a:t>
            </a:r>
            <a:r>
              <a:rPr lang="ru-RU" sz="2400" dirty="0" err="1"/>
              <a:t>трикласному</a:t>
            </a:r>
            <a:r>
              <a:rPr lang="ru-RU" sz="2400" dirty="0"/>
              <a:t> </a:t>
            </a:r>
            <a:r>
              <a:rPr lang="ru-RU" sz="2400" dirty="0" err="1"/>
              <a:t>нижчому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сільськогосподарському</a:t>
            </a:r>
            <a:r>
              <a:rPr lang="ru-RU" sz="2400" dirty="0"/>
              <a:t> </a:t>
            </a:r>
            <a:r>
              <a:rPr lang="ru-RU" sz="2400" dirty="0" err="1"/>
              <a:t>училищі</a:t>
            </a:r>
            <a:r>
              <a:rPr lang="ru-RU" sz="2400" dirty="0"/>
              <a:t> на </a:t>
            </a:r>
            <a:r>
              <a:rPr lang="ru-RU" sz="2400" dirty="0" err="1"/>
              <a:t>станції</a:t>
            </a:r>
            <a:r>
              <a:rPr lang="ru-RU" sz="2400" dirty="0"/>
              <a:t> Яма </a:t>
            </a:r>
            <a:r>
              <a:rPr lang="ru-RU" sz="2400" dirty="0" err="1"/>
              <a:t>Північно-Донецької</a:t>
            </a:r>
            <a:r>
              <a:rPr lang="ru-RU" sz="2400" dirty="0"/>
              <a:t> </a:t>
            </a:r>
            <a:r>
              <a:rPr lang="ru-RU" sz="2400" dirty="0" err="1"/>
              <a:t>залізниці</a:t>
            </a:r>
            <a:r>
              <a:rPr lang="ru-RU" sz="2400" dirty="0"/>
              <a:t>, </a:t>
            </a:r>
            <a:r>
              <a:rPr lang="ru-RU" sz="2400" dirty="0" err="1"/>
              <a:t>маркшейдерському</a:t>
            </a:r>
            <a:r>
              <a:rPr lang="ru-RU" sz="2400" dirty="0"/>
              <a:t> бюро </a:t>
            </a:r>
            <a:r>
              <a:rPr lang="ru-RU" sz="2400" dirty="0" err="1"/>
              <a:t>Донецького</a:t>
            </a:r>
            <a:r>
              <a:rPr lang="ru-RU" sz="2400" dirty="0"/>
              <a:t> содового </a:t>
            </a:r>
            <a:r>
              <a:rPr lang="ru-RU" sz="2400" dirty="0" smtClean="0"/>
              <a:t>заводу.</a:t>
            </a:r>
            <a:r>
              <a:rPr lang="ru-RU" sz="2400" dirty="0"/>
              <a:t>  </a:t>
            </a:r>
            <a:r>
              <a:rPr lang="ru-RU" sz="2400" dirty="0" err="1"/>
              <a:t>Володимир</a:t>
            </a:r>
            <a:r>
              <a:rPr lang="ru-RU" sz="2400" dirty="0"/>
              <a:t> </a:t>
            </a:r>
            <a:r>
              <a:rPr lang="ru-RU" sz="2400" dirty="0" err="1"/>
              <a:t>Сосюра</a:t>
            </a:r>
            <a:r>
              <a:rPr lang="ru-RU" sz="2400" dirty="0"/>
              <a:t> брав участь в </a:t>
            </a:r>
            <a:r>
              <a:rPr lang="ru-RU" sz="2400" dirty="0" err="1"/>
              <a:t>Українській</a:t>
            </a:r>
            <a:r>
              <a:rPr lang="ru-RU" sz="2400" dirty="0"/>
              <a:t> </a:t>
            </a:r>
            <a:r>
              <a:rPr lang="ru-RU" sz="2400" dirty="0" err="1"/>
              <a:t>революції</a:t>
            </a:r>
            <a:r>
              <a:rPr lang="ru-RU" sz="2400" dirty="0"/>
              <a:t>, </a:t>
            </a:r>
            <a:r>
              <a:rPr lang="ru-RU" sz="2400" dirty="0" err="1"/>
              <a:t>спершу</a:t>
            </a:r>
            <a:r>
              <a:rPr lang="ru-RU" sz="2400" dirty="0"/>
              <a:t> в </a:t>
            </a:r>
            <a:r>
              <a:rPr lang="ru-RU" sz="2400" dirty="0" err="1"/>
              <a:t>армії</a:t>
            </a:r>
            <a:r>
              <a:rPr lang="ru-RU" sz="2400" dirty="0"/>
              <a:t> УНР, </a:t>
            </a:r>
            <a:r>
              <a:rPr lang="ru-RU" sz="2400" dirty="0" err="1"/>
              <a:t>пізніше</a:t>
            </a:r>
            <a:r>
              <a:rPr lang="ru-RU" sz="2400" dirty="0"/>
              <a:t> в </a:t>
            </a:r>
            <a:r>
              <a:rPr lang="ru-RU" sz="2400" dirty="0" err="1"/>
              <a:t>Червоній</a:t>
            </a:r>
            <a:r>
              <a:rPr lang="ru-RU" sz="2400" dirty="0"/>
              <a:t> </a:t>
            </a:r>
            <a:r>
              <a:rPr lang="ru-RU" sz="2400" dirty="0" err="1"/>
              <a:t>армії</a:t>
            </a:r>
            <a:r>
              <a:rPr lang="ru-RU" sz="240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61" y="1268760"/>
            <a:ext cx="3792410" cy="487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9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Рання літературна творчість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156"/>
            <a:ext cx="4186808" cy="4525963"/>
          </a:xfrm>
        </p:spPr>
        <p:txBody>
          <a:bodyPr>
            <a:noAutofit/>
          </a:bodyPr>
          <a:lstStyle/>
          <a:p>
            <a:r>
              <a:rPr lang="ru-RU" sz="2000" dirty="0"/>
              <a:t>Перший </a:t>
            </a:r>
            <a:r>
              <a:rPr lang="ru-RU" sz="2000" dirty="0" err="1"/>
              <a:t>вірш</a:t>
            </a:r>
            <a:r>
              <a:rPr lang="ru-RU" sz="2000" dirty="0"/>
              <a:t> (</a:t>
            </a:r>
            <a:r>
              <a:rPr lang="ru-RU" sz="2000" dirty="0" err="1"/>
              <a:t>російською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/>
              <a:t>) </a:t>
            </a:r>
            <a:r>
              <a:rPr lang="ru-RU" sz="2000" dirty="0" err="1"/>
              <a:t>надрукував</a:t>
            </a:r>
            <a:r>
              <a:rPr lang="ru-RU" sz="2000" dirty="0"/>
              <a:t> 1917. В </a:t>
            </a:r>
            <a:r>
              <a:rPr lang="ru-RU" sz="2000" dirty="0" err="1"/>
              <a:t>архівах</a:t>
            </a:r>
            <a:r>
              <a:rPr lang="ru-RU" sz="2000" dirty="0"/>
              <a:t> </a:t>
            </a:r>
            <a:r>
              <a:rPr lang="ru-RU" sz="2000" dirty="0" err="1"/>
              <a:t>збереглися</a:t>
            </a:r>
            <a:r>
              <a:rPr lang="ru-RU" sz="2000" dirty="0"/>
              <a:t> </a:t>
            </a:r>
            <a:r>
              <a:rPr lang="ru-RU" sz="2000" dirty="0" err="1"/>
              <a:t>недруковані</a:t>
            </a:r>
            <a:r>
              <a:rPr lang="ru-RU" sz="2000" dirty="0"/>
              <a:t> </a:t>
            </a:r>
            <a:r>
              <a:rPr lang="ru-RU" sz="2000" dirty="0" err="1"/>
              <a:t>вірші</a:t>
            </a:r>
            <a:r>
              <a:rPr lang="ru-RU" sz="2000" dirty="0"/>
              <a:t> </a:t>
            </a:r>
            <a:r>
              <a:rPr lang="ru-RU" sz="2000" dirty="0" err="1"/>
              <a:t>Сосюри</a:t>
            </a:r>
            <a:r>
              <a:rPr lang="ru-RU" sz="2000" dirty="0"/>
              <a:t> (</a:t>
            </a:r>
            <a:r>
              <a:rPr lang="ru-RU" sz="2000" dirty="0" err="1"/>
              <a:t>українською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/>
              <a:t>), </a:t>
            </a:r>
            <a:r>
              <a:rPr lang="ru-RU" sz="2000" dirty="0" err="1"/>
              <a:t>писані</a:t>
            </a:r>
            <a:r>
              <a:rPr lang="ru-RU" sz="2000" dirty="0"/>
              <a:t> за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в </a:t>
            </a:r>
            <a:r>
              <a:rPr lang="ru-RU" sz="2000" dirty="0" err="1"/>
              <a:t>Армії</a:t>
            </a:r>
            <a:r>
              <a:rPr lang="ru-RU" sz="2000" dirty="0"/>
              <a:t> УНР, але перша </a:t>
            </a:r>
            <a:r>
              <a:rPr lang="ru-RU" sz="2000" dirty="0" err="1"/>
              <a:t>збірка</a:t>
            </a:r>
            <a:r>
              <a:rPr lang="ru-RU" sz="2000" dirty="0"/>
              <a:t> «</a:t>
            </a:r>
            <a:r>
              <a:rPr lang="ru-RU" sz="2000" dirty="0" err="1"/>
              <a:t>Поезії</a:t>
            </a:r>
            <a:r>
              <a:rPr lang="ru-RU" sz="2000" dirty="0"/>
              <a:t>» </a:t>
            </a:r>
            <a:r>
              <a:rPr lang="ru-RU" sz="2000" dirty="0" err="1"/>
              <a:t>вийшла</a:t>
            </a:r>
            <a:r>
              <a:rPr lang="ru-RU" sz="2000" dirty="0"/>
              <a:t> 1921, а </a:t>
            </a:r>
            <a:r>
              <a:rPr lang="ru-RU" sz="2000" dirty="0" err="1"/>
              <a:t>раптову</a:t>
            </a:r>
            <a:r>
              <a:rPr lang="ru-RU" sz="2000" dirty="0"/>
              <a:t> славу принесла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революційно</a:t>
            </a:r>
            <a:r>
              <a:rPr lang="ru-RU" sz="2000" dirty="0"/>
              <a:t>-романтична поема «</a:t>
            </a:r>
            <a:r>
              <a:rPr lang="ru-RU" sz="2000" dirty="0" err="1"/>
              <a:t>Червона</a:t>
            </a:r>
            <a:r>
              <a:rPr lang="ru-RU" sz="2000" dirty="0"/>
              <a:t> зима» (1922), </a:t>
            </a:r>
            <a:r>
              <a:rPr lang="ru-RU" sz="2000" dirty="0" err="1"/>
              <a:t>визнана</a:t>
            </a:r>
            <a:r>
              <a:rPr lang="ru-RU" sz="2000" dirty="0"/>
              <a:t> за </a:t>
            </a:r>
            <a:r>
              <a:rPr lang="ru-RU" sz="2000" dirty="0" err="1"/>
              <a:t>найвидатніший</a:t>
            </a:r>
            <a:r>
              <a:rPr lang="ru-RU" sz="2000" dirty="0"/>
              <a:t> </a:t>
            </a:r>
            <a:r>
              <a:rPr lang="ru-RU" sz="2000" dirty="0" err="1"/>
              <a:t>зразок</a:t>
            </a:r>
            <a:r>
              <a:rPr lang="ru-RU" sz="2000" dirty="0"/>
              <a:t> </a:t>
            </a:r>
            <a:r>
              <a:rPr lang="ru-RU" sz="2000" dirty="0" err="1"/>
              <a:t>поетичного</a:t>
            </a:r>
            <a:r>
              <a:rPr lang="ru-RU" sz="2000" dirty="0"/>
              <a:t> </a:t>
            </a:r>
            <a:r>
              <a:rPr lang="ru-RU" sz="2000" dirty="0" err="1"/>
              <a:t>епосу</a:t>
            </a:r>
            <a:r>
              <a:rPr lang="ru-RU" sz="2000" dirty="0"/>
              <a:t> </a:t>
            </a:r>
            <a:r>
              <a:rPr lang="ru-RU" sz="2000" dirty="0" err="1"/>
              <a:t>громадянської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290688" cy="481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18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dirty="0" smtClean="0"/>
              <a:t>Пізня творчість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На початку 30-их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призвело</a:t>
            </a:r>
            <a:r>
              <a:rPr lang="ru-RU" sz="2000" dirty="0"/>
              <a:t> </a:t>
            </a:r>
            <a:r>
              <a:rPr lang="ru-RU" sz="2000" dirty="0" err="1"/>
              <a:t>Сосюру</a:t>
            </a:r>
            <a:r>
              <a:rPr lang="ru-RU" sz="2000" dirty="0"/>
              <a:t> до </a:t>
            </a:r>
            <a:r>
              <a:rPr lang="ru-RU" sz="2000" dirty="0" err="1"/>
              <a:t>конфлікту</a:t>
            </a:r>
            <a:r>
              <a:rPr lang="ru-RU" sz="2000" dirty="0"/>
              <a:t> з </a:t>
            </a:r>
            <a:r>
              <a:rPr lang="ru-RU" sz="2000" dirty="0" err="1">
                <a:hlinkClick r:id="rId2" tooltip="КПРС"/>
              </a:rPr>
              <a:t>комуністичною</a:t>
            </a:r>
            <a:r>
              <a:rPr lang="ru-RU" sz="2000" dirty="0">
                <a:hlinkClick r:id="rId2" tooltip="КПРС"/>
              </a:rPr>
              <a:t> </a:t>
            </a:r>
            <a:r>
              <a:rPr lang="ru-RU" sz="2000" dirty="0" err="1">
                <a:hlinkClick r:id="rId2" tooltip="КПРС"/>
              </a:rPr>
              <a:t>партією</a:t>
            </a:r>
            <a:r>
              <a:rPr lang="ru-RU" sz="2000" dirty="0"/>
              <a:t>, членом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з 1920. На </a:t>
            </a:r>
            <a:r>
              <a:rPr lang="ru-RU" sz="2000" dirty="0" err="1"/>
              <a:t>тлі</a:t>
            </a:r>
            <a:r>
              <a:rPr lang="ru-RU" sz="2000" dirty="0"/>
              <a:t> </a:t>
            </a:r>
            <a:r>
              <a:rPr lang="ru-RU" sz="2000" dirty="0" err="1"/>
              <a:t>голодної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 </a:t>
            </a:r>
            <a:r>
              <a:rPr lang="ru-RU" sz="2000" dirty="0" err="1"/>
              <a:t>мільйонів</a:t>
            </a:r>
            <a:r>
              <a:rPr lang="ru-RU" sz="2000" dirty="0"/>
              <a:t> </a:t>
            </a:r>
            <a:r>
              <a:rPr lang="ru-RU" sz="2000" dirty="0" err="1"/>
              <a:t>українських</a:t>
            </a:r>
            <a:r>
              <a:rPr lang="ru-RU" sz="2000" dirty="0"/>
              <a:t> селян, і </a:t>
            </a:r>
            <a:r>
              <a:rPr lang="ru-RU" sz="2000" dirty="0" err="1"/>
              <a:t>репресій</a:t>
            </a:r>
            <a:r>
              <a:rPr lang="ru-RU" sz="2000" dirty="0"/>
              <a:t> та </a:t>
            </a:r>
            <a:r>
              <a:rPr lang="ru-RU" sz="2000" dirty="0" err="1"/>
              <a:t>розстрілів</a:t>
            </a:r>
            <a:r>
              <a:rPr lang="ru-RU" sz="2000" dirty="0"/>
              <a:t> </a:t>
            </a:r>
            <a:r>
              <a:rPr lang="ru-RU" sz="2000" dirty="0" err="1"/>
              <a:t>діячів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за </a:t>
            </a:r>
            <a:r>
              <a:rPr lang="ru-RU" sz="2000" dirty="0" err="1"/>
              <a:t>постишевщини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довело </a:t>
            </a:r>
            <a:r>
              <a:rPr lang="ru-RU" sz="2000" dirty="0" err="1"/>
              <a:t>Сосюру</a:t>
            </a:r>
            <a:r>
              <a:rPr lang="ru-RU" sz="2000" dirty="0"/>
              <a:t> до </a:t>
            </a:r>
            <a:r>
              <a:rPr lang="ru-RU" sz="2000" dirty="0" err="1"/>
              <a:t>межі</a:t>
            </a:r>
            <a:r>
              <a:rPr lang="ru-RU" sz="2000" dirty="0"/>
              <a:t> </a:t>
            </a:r>
            <a:r>
              <a:rPr lang="ru-RU" sz="2000" dirty="0" err="1"/>
              <a:t>психічного</a:t>
            </a:r>
            <a:r>
              <a:rPr lang="ru-RU" sz="2000" dirty="0"/>
              <a:t> </a:t>
            </a:r>
            <a:r>
              <a:rPr lang="ru-RU" sz="2000" dirty="0" err="1"/>
              <a:t>розладу</a:t>
            </a:r>
            <a:r>
              <a:rPr lang="ru-RU" sz="2000" dirty="0"/>
              <a:t>. Попри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несприятливі</a:t>
            </a:r>
            <a:r>
              <a:rPr lang="ru-RU" sz="2000" dirty="0"/>
              <a:t> </a:t>
            </a:r>
            <a:r>
              <a:rPr lang="ru-RU" sz="2000" dirty="0" err="1"/>
              <a:t>обставини</a:t>
            </a:r>
            <a:r>
              <a:rPr lang="ru-RU" sz="2000" dirty="0"/>
              <a:t>, у 1930-их роках </a:t>
            </a:r>
            <a:r>
              <a:rPr lang="ru-RU" sz="2000" dirty="0" err="1"/>
              <a:t>Сосюра</a:t>
            </a:r>
            <a:r>
              <a:rPr lang="ru-RU" sz="2000" dirty="0"/>
              <a:t>, </a:t>
            </a:r>
            <a:r>
              <a:rPr lang="ru-RU" sz="2000" dirty="0" err="1"/>
              <a:t>поруч</a:t>
            </a:r>
            <a:r>
              <a:rPr lang="ru-RU" sz="2000" dirty="0"/>
              <a:t> з </a:t>
            </a:r>
            <a:r>
              <a:rPr lang="ru-RU" sz="2000" dirty="0" err="1"/>
              <a:t>будівничою</a:t>
            </a:r>
            <a:r>
              <a:rPr lang="ru-RU" sz="2000" dirty="0"/>
              <a:t> тематикою (</a:t>
            </a:r>
            <a:r>
              <a:rPr lang="ru-RU" sz="2000" dirty="0" err="1"/>
              <a:t>типовий</a:t>
            </a:r>
            <a:r>
              <a:rPr lang="ru-RU" sz="2000" dirty="0"/>
              <a:t> «</a:t>
            </a:r>
            <a:r>
              <a:rPr lang="ru-RU" sz="2000" dirty="0" err="1"/>
              <a:t>Дніпрельстан</a:t>
            </a:r>
            <a:r>
              <a:rPr lang="ru-RU" sz="2000" dirty="0"/>
              <a:t>» </a:t>
            </a:r>
            <a:r>
              <a:rPr lang="ru-RU" sz="2000" dirty="0" err="1"/>
              <a:t>ще</a:t>
            </a:r>
            <a:r>
              <a:rPr lang="ru-RU" sz="2000" dirty="0"/>
              <a:t> з 1926),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єдиний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культивував</a:t>
            </a:r>
            <a:r>
              <a:rPr lang="ru-RU" sz="2000" dirty="0"/>
              <a:t> </a:t>
            </a:r>
            <a:r>
              <a:rPr lang="ru-RU" sz="2000" dirty="0" err="1"/>
              <a:t>інтимну</a:t>
            </a:r>
            <a:r>
              <a:rPr lang="ru-RU" sz="2000" dirty="0"/>
              <a:t>, </a:t>
            </a:r>
            <a:r>
              <a:rPr lang="ru-RU" sz="2000" dirty="0" err="1"/>
              <a:t>любовну</a:t>
            </a:r>
            <a:r>
              <a:rPr lang="ru-RU" sz="2000" dirty="0"/>
              <a:t> </a:t>
            </a:r>
            <a:r>
              <a:rPr lang="ru-RU" sz="2000" dirty="0" err="1"/>
              <a:t>лірику</a:t>
            </a:r>
            <a:r>
              <a:rPr lang="ru-RU" sz="2000" dirty="0"/>
              <a:t>: «</a:t>
            </a:r>
            <a:r>
              <a:rPr lang="ru-RU" sz="2000" dirty="0" err="1"/>
              <a:t>Червоні</a:t>
            </a:r>
            <a:r>
              <a:rPr lang="ru-RU" sz="2000" dirty="0"/>
              <a:t> </a:t>
            </a:r>
            <a:r>
              <a:rPr lang="ru-RU" sz="2000" dirty="0" err="1"/>
              <a:t>троянди</a:t>
            </a:r>
            <a:r>
              <a:rPr lang="ru-RU" sz="2000" dirty="0"/>
              <a:t>» (1932), «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поезії</a:t>
            </a:r>
            <a:r>
              <a:rPr lang="ru-RU" sz="2000" dirty="0"/>
              <a:t>» (1937), «Люблю» (1939), «</a:t>
            </a:r>
            <a:r>
              <a:rPr lang="ru-RU" sz="2000" dirty="0" err="1"/>
              <a:t>Журавлі</a:t>
            </a:r>
            <a:r>
              <a:rPr lang="ru-RU" sz="2000" dirty="0"/>
              <a:t> </a:t>
            </a:r>
            <a:r>
              <a:rPr lang="ru-RU" sz="2000" dirty="0" err="1"/>
              <a:t>прилетіли</a:t>
            </a:r>
            <a:r>
              <a:rPr lang="ru-RU" sz="2000" dirty="0"/>
              <a:t>» (1940) та </a:t>
            </a:r>
            <a:r>
              <a:rPr lang="ru-RU" sz="2000" dirty="0" err="1"/>
              <a:t>інші</a:t>
            </a:r>
            <a:r>
              <a:rPr lang="ru-RU" sz="2000" dirty="0"/>
              <a:t>. 1942 — 44  </a:t>
            </a:r>
            <a:r>
              <a:rPr lang="ru-RU" sz="2000" dirty="0" err="1"/>
              <a:t>Сосюра</a:t>
            </a:r>
            <a:r>
              <a:rPr lang="ru-RU" sz="2000" dirty="0"/>
              <a:t> </a:t>
            </a:r>
            <a:r>
              <a:rPr lang="ru-RU" sz="2000" dirty="0" err="1"/>
              <a:t>воєнний</a:t>
            </a:r>
            <a:r>
              <a:rPr lang="ru-RU" sz="2000" dirty="0"/>
              <a:t> </a:t>
            </a:r>
            <a:r>
              <a:rPr lang="ru-RU" sz="2000" dirty="0" err="1"/>
              <a:t>кореспондент</a:t>
            </a:r>
            <a:r>
              <a:rPr lang="ru-RU" sz="2000" dirty="0"/>
              <a:t>. З того часу </a:t>
            </a:r>
            <a:r>
              <a:rPr lang="ru-RU" sz="2000" dirty="0" err="1"/>
              <a:t>збірки</a:t>
            </a:r>
            <a:r>
              <a:rPr lang="ru-RU" sz="2000" dirty="0"/>
              <a:t>: «</a:t>
            </a:r>
            <a:r>
              <a:rPr lang="ru-RU" sz="2000" dirty="0" err="1"/>
              <a:t>Під</a:t>
            </a:r>
            <a:r>
              <a:rPr lang="ru-RU" sz="2000" dirty="0"/>
              <a:t> гул </a:t>
            </a:r>
            <a:r>
              <a:rPr lang="ru-RU" sz="2000" dirty="0" err="1"/>
              <a:t>кривавий</a:t>
            </a:r>
            <a:r>
              <a:rPr lang="ru-RU" sz="2000" dirty="0"/>
              <a:t>» (1942), «В годину </a:t>
            </a:r>
            <a:r>
              <a:rPr lang="ru-RU" sz="2000" dirty="0" err="1"/>
              <a:t>гніву</a:t>
            </a:r>
            <a:r>
              <a:rPr lang="ru-RU" sz="2000" dirty="0"/>
              <a:t>» (1942), поема «Олег </a:t>
            </a:r>
            <a:r>
              <a:rPr lang="ru-RU" sz="2000" dirty="0" err="1"/>
              <a:t>Кошовий</a:t>
            </a:r>
            <a:r>
              <a:rPr lang="ru-RU" sz="2000" dirty="0"/>
              <a:t>» (1943) та </a:t>
            </a:r>
            <a:r>
              <a:rPr lang="ru-RU" sz="2000" dirty="0" err="1"/>
              <a:t>інші</a:t>
            </a:r>
            <a:r>
              <a:rPr lang="ru-RU" sz="2000" dirty="0"/>
              <a:t>. З </a:t>
            </a:r>
            <a:r>
              <a:rPr lang="ru-RU" sz="2000" dirty="0" err="1"/>
              <a:t>повоєнних</a:t>
            </a:r>
            <a:r>
              <a:rPr lang="ru-RU" sz="2000" dirty="0"/>
              <a:t> </a:t>
            </a:r>
            <a:r>
              <a:rPr lang="ru-RU" sz="2000" dirty="0" err="1"/>
              <a:t>збірок</a:t>
            </a:r>
            <a:r>
              <a:rPr lang="ru-RU" sz="2000" dirty="0"/>
              <a:t> </a:t>
            </a:r>
            <a:r>
              <a:rPr lang="ru-RU" sz="2000" dirty="0" err="1"/>
              <a:t>визначніші</a:t>
            </a:r>
            <a:r>
              <a:rPr lang="ru-RU" sz="2000" dirty="0"/>
              <a:t>: «</a:t>
            </a:r>
            <a:r>
              <a:rPr lang="ru-RU" sz="2000" dirty="0" err="1"/>
              <a:t>Зелений</a:t>
            </a:r>
            <a:r>
              <a:rPr lang="ru-RU" sz="2000" dirty="0"/>
              <a:t> </a:t>
            </a:r>
            <a:r>
              <a:rPr lang="ru-RU" sz="2000" dirty="0" err="1"/>
              <a:t>світ</a:t>
            </a:r>
            <a:r>
              <a:rPr lang="ru-RU" sz="2000" dirty="0"/>
              <a:t>» (1949), «</a:t>
            </a:r>
            <a:r>
              <a:rPr lang="ru-RU" sz="2000" dirty="0" err="1"/>
              <a:t>Солов'їні</a:t>
            </a:r>
            <a:r>
              <a:rPr lang="ru-RU" sz="2000" dirty="0"/>
              <a:t> </a:t>
            </a:r>
            <a:r>
              <a:rPr lang="ru-RU" sz="2000" dirty="0" err="1"/>
              <a:t>далі</a:t>
            </a:r>
            <a:r>
              <a:rPr lang="ru-RU" sz="2000" dirty="0"/>
              <a:t>» (1956), «Так </a:t>
            </a:r>
            <a:r>
              <a:rPr lang="ru-RU" sz="2000" dirty="0" err="1"/>
              <a:t>ніхто</a:t>
            </a:r>
            <a:r>
              <a:rPr lang="ru-RU" sz="2000" dirty="0"/>
              <a:t> не </a:t>
            </a:r>
            <a:r>
              <a:rPr lang="ru-RU" sz="2000" dirty="0" err="1"/>
              <a:t>кохав</a:t>
            </a:r>
            <a:r>
              <a:rPr lang="ru-RU" sz="2000" dirty="0"/>
              <a:t>» (1960). </a:t>
            </a:r>
            <a:r>
              <a:rPr lang="ru-RU" sz="2000" dirty="0" err="1"/>
              <a:t>Помітне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в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Сосюри</a:t>
            </a:r>
            <a:r>
              <a:rPr lang="ru-RU" sz="2000" dirty="0"/>
              <a:t> </a:t>
            </a:r>
            <a:r>
              <a:rPr lang="ru-RU" sz="2000" dirty="0" err="1"/>
              <a:t>посідають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ширші</a:t>
            </a:r>
            <a:r>
              <a:rPr lang="ru-RU" sz="2000" dirty="0"/>
              <a:t> </a:t>
            </a:r>
            <a:r>
              <a:rPr lang="ru-RU" sz="2000" dirty="0" err="1"/>
              <a:t>епічні</a:t>
            </a:r>
            <a:r>
              <a:rPr lang="ru-RU" sz="2000" dirty="0"/>
              <a:t> полотна: </a:t>
            </a:r>
            <a:r>
              <a:rPr lang="ru-RU" sz="2000" dirty="0" err="1"/>
              <a:t>поеми</a:t>
            </a:r>
            <a:r>
              <a:rPr lang="ru-RU" sz="2000" dirty="0"/>
              <a:t> «1871» (1923), «</a:t>
            </a:r>
            <a:r>
              <a:rPr lang="ru-RU" sz="2000" dirty="0" err="1"/>
              <a:t>Залізниця</a:t>
            </a:r>
            <a:r>
              <a:rPr lang="ru-RU" sz="2000" dirty="0"/>
              <a:t>». (1924). </a:t>
            </a:r>
            <a:r>
              <a:rPr lang="ru-RU" sz="2000" dirty="0" err="1"/>
              <a:t>віршований</a:t>
            </a:r>
            <a:r>
              <a:rPr lang="ru-RU" sz="2000" dirty="0"/>
              <a:t> роман «Тарас </a:t>
            </a:r>
            <a:r>
              <a:rPr lang="ru-RU" sz="2000" dirty="0" err="1"/>
              <a:t>Трясило</a:t>
            </a:r>
            <a:r>
              <a:rPr lang="ru-RU" sz="2000" dirty="0"/>
              <a:t>» (1926).</a:t>
            </a:r>
          </a:p>
        </p:txBody>
      </p:sp>
    </p:spTree>
    <p:extLst>
      <p:ext uri="{BB962C8B-B14F-4D97-AF65-F5344CB8AC3E}">
        <p14:creationId xmlns:p14="http://schemas.microsoft.com/office/powerpoint/2010/main" val="26091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Творчий доробок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uk-UA" sz="2400" dirty="0" smtClean="0"/>
              <a:t>За своє життя відомий український письменник написав чимало літературних шедеврів. Серед них романи: </a:t>
            </a:r>
            <a:r>
              <a:rPr lang="ru-RU" sz="2400" dirty="0" err="1" smtClean="0"/>
              <a:t>Червоногвардієць</a:t>
            </a:r>
            <a:r>
              <a:rPr lang="ru-RU" sz="2400" dirty="0" smtClean="0"/>
              <a:t>( </a:t>
            </a:r>
            <a:r>
              <a:rPr lang="ru-RU" sz="2400" dirty="0" err="1" smtClean="0"/>
              <a:t>віршовий</a:t>
            </a:r>
            <a:r>
              <a:rPr lang="ru-RU" sz="2400" dirty="0" smtClean="0"/>
              <a:t> роман) та </a:t>
            </a:r>
            <a:r>
              <a:rPr lang="ru-RU" sz="2400" dirty="0" err="1" smtClean="0"/>
              <a:t>Третя</a:t>
            </a:r>
            <a:r>
              <a:rPr lang="ru-RU" sz="2400" dirty="0" smtClean="0"/>
              <a:t> рота.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2952328" cy="442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3826768" cy="5217443"/>
          </a:xfrm>
        </p:spPr>
        <p:txBody>
          <a:bodyPr/>
          <a:lstStyle/>
          <a:p>
            <a:r>
              <a:rPr lang="uk-UA" dirty="0" smtClean="0"/>
              <a:t>Писав він і поеми. Такі як: Віра, Вітчизна, Володька, </a:t>
            </a:r>
            <a:r>
              <a:rPr lang="uk-UA" dirty="0" err="1" smtClean="0"/>
              <a:t>Заводянка</a:t>
            </a:r>
            <a:r>
              <a:rPr lang="uk-UA" dirty="0" smtClean="0"/>
              <a:t>, Мазепа, Минуле, Оксана, Червона зима, Студентка…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764704"/>
            <a:ext cx="47625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Любіть Україну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31491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/>
              <a:t>Любіть</a:t>
            </a:r>
            <a:r>
              <a:rPr lang="ru-RU" sz="2400" b="1" dirty="0"/>
              <a:t> </a:t>
            </a:r>
            <a:r>
              <a:rPr lang="ru-RU" sz="2400" b="1" dirty="0" err="1"/>
              <a:t>Україну</a:t>
            </a:r>
            <a:r>
              <a:rPr lang="ru-RU" sz="2400" b="1" dirty="0"/>
              <a:t>, як </a:t>
            </a:r>
            <a:r>
              <a:rPr lang="ru-RU" sz="2400" b="1" dirty="0" err="1"/>
              <a:t>сонце</a:t>
            </a:r>
            <a:r>
              <a:rPr lang="ru-RU" sz="2400" b="1" dirty="0"/>
              <a:t> </a:t>
            </a:r>
            <a:r>
              <a:rPr lang="ru-RU" sz="2400" b="1" dirty="0" err="1"/>
              <a:t>любіть</a:t>
            </a:r>
            <a:r>
              <a:rPr lang="ru-RU" sz="2400" b="1" dirty="0"/>
              <a:t>, 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як </a:t>
            </a:r>
            <a:r>
              <a:rPr lang="ru-RU" sz="2400" b="1" dirty="0" err="1"/>
              <a:t>вітер</a:t>
            </a:r>
            <a:r>
              <a:rPr lang="ru-RU" sz="2400" b="1" dirty="0"/>
              <a:t>, і трави, і води... 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В годину </a:t>
            </a:r>
            <a:r>
              <a:rPr lang="ru-RU" sz="2400" b="1" dirty="0" err="1"/>
              <a:t>щасливу</a:t>
            </a:r>
            <a:r>
              <a:rPr lang="ru-RU" sz="2400" b="1" dirty="0"/>
              <a:t> і в </a:t>
            </a:r>
            <a:r>
              <a:rPr lang="ru-RU" sz="2400" b="1" dirty="0" err="1"/>
              <a:t>радості</a:t>
            </a:r>
            <a:r>
              <a:rPr lang="ru-RU" sz="2400" b="1" dirty="0"/>
              <a:t> </a:t>
            </a:r>
            <a:r>
              <a:rPr lang="ru-RU" sz="2400" b="1" dirty="0" err="1"/>
              <a:t>мить</a:t>
            </a:r>
            <a:r>
              <a:rPr lang="ru-RU" sz="2400" b="1" dirty="0"/>
              <a:t>, 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любіть</a:t>
            </a:r>
            <a:r>
              <a:rPr lang="ru-RU" sz="2400" b="1" dirty="0"/>
              <a:t> у годину </a:t>
            </a:r>
            <a:r>
              <a:rPr lang="ru-RU" sz="2400" b="1" dirty="0" err="1"/>
              <a:t>негоди</a:t>
            </a:r>
            <a:r>
              <a:rPr lang="ru-RU" sz="2400" b="1" dirty="0"/>
              <a:t>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 smtClean="0"/>
              <a:t>Любіть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Україну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сні</a:t>
            </a:r>
            <a:r>
              <a:rPr lang="ru-RU" sz="2400" b="1" dirty="0" smtClean="0"/>
              <a:t> й наяву, </a:t>
            </a:r>
            <a:br>
              <a:rPr lang="ru-RU" sz="2400" b="1" dirty="0" smtClean="0"/>
            </a:br>
            <a:r>
              <a:rPr lang="ru-RU" sz="2400" b="1" dirty="0" err="1" smtClean="0"/>
              <a:t>вишневу</a:t>
            </a:r>
            <a:r>
              <a:rPr lang="ru-RU" sz="2400" b="1" dirty="0" smtClean="0"/>
              <a:t> свою </a:t>
            </a:r>
            <a:r>
              <a:rPr lang="ru-RU" sz="2400" b="1" dirty="0" err="1" smtClean="0"/>
              <a:t>Україну</a:t>
            </a:r>
            <a:r>
              <a:rPr lang="ru-RU" sz="2400" b="1" dirty="0" smtClean="0"/>
              <a:t>, </a:t>
            </a:r>
            <a:br>
              <a:rPr lang="ru-RU" sz="2400" b="1" dirty="0" smtClean="0"/>
            </a:br>
            <a:r>
              <a:rPr lang="ru-RU" sz="2400" b="1" dirty="0" smtClean="0"/>
              <a:t>красу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вічно</a:t>
            </a:r>
            <a:r>
              <a:rPr lang="ru-RU" sz="2400" b="1" dirty="0" smtClean="0"/>
              <a:t> живу і </a:t>
            </a:r>
            <a:r>
              <a:rPr lang="ru-RU" sz="2400" b="1" dirty="0" err="1" smtClean="0"/>
              <a:t>нову</a:t>
            </a:r>
            <a:r>
              <a:rPr lang="ru-RU" sz="2400" b="1" dirty="0" smtClean="0"/>
              <a:t>, </a:t>
            </a:r>
            <a:br>
              <a:rPr lang="ru-RU" sz="2400" b="1" dirty="0" smtClean="0"/>
            </a:br>
            <a:r>
              <a:rPr lang="ru-RU" sz="2400" b="1" dirty="0" smtClean="0"/>
              <a:t>і </a:t>
            </a:r>
            <a:r>
              <a:rPr lang="ru-RU" sz="2400" b="1" dirty="0" err="1" smtClean="0"/>
              <a:t>мову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солов'їну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Без </a:t>
            </a:r>
            <a:r>
              <a:rPr lang="ru-RU" sz="2400" b="1" dirty="0" err="1"/>
              <a:t>неї</a:t>
            </a:r>
            <a:r>
              <a:rPr lang="ru-RU" sz="2400" b="1" dirty="0"/>
              <a:t> — </a:t>
            </a:r>
            <a:r>
              <a:rPr lang="ru-RU" sz="2400" b="1" dirty="0" err="1"/>
              <a:t>ніщо</a:t>
            </a:r>
            <a:r>
              <a:rPr lang="ru-RU" sz="2400" b="1" dirty="0"/>
              <a:t> ми, як порох і </a:t>
            </a:r>
            <a:r>
              <a:rPr lang="ru-RU" sz="2400" b="1" dirty="0" err="1"/>
              <a:t>дим</a:t>
            </a:r>
            <a:r>
              <a:rPr lang="ru-RU" sz="2400" b="1" dirty="0"/>
              <a:t>, 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розвіяний</a:t>
            </a:r>
            <a:r>
              <a:rPr lang="ru-RU" sz="2400" b="1" dirty="0"/>
              <a:t> в </a:t>
            </a:r>
            <a:r>
              <a:rPr lang="ru-RU" sz="2400" b="1" dirty="0" err="1"/>
              <a:t>полі</a:t>
            </a:r>
            <a:r>
              <a:rPr lang="ru-RU" sz="2400" b="1" dirty="0"/>
              <a:t> </a:t>
            </a:r>
            <a:r>
              <a:rPr lang="ru-RU" sz="2400" b="1" dirty="0" err="1"/>
              <a:t>вітрами</a:t>
            </a:r>
            <a:r>
              <a:rPr lang="ru-RU" sz="2400" b="1" dirty="0"/>
              <a:t>... 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Любіть</a:t>
            </a:r>
            <a:r>
              <a:rPr lang="ru-RU" sz="2400" b="1" dirty="0"/>
              <a:t> </a:t>
            </a:r>
            <a:r>
              <a:rPr lang="ru-RU" sz="2400" b="1" dirty="0" err="1"/>
              <a:t>Україну</a:t>
            </a:r>
            <a:r>
              <a:rPr lang="ru-RU" sz="2400" b="1" dirty="0"/>
              <a:t> </a:t>
            </a:r>
            <a:r>
              <a:rPr lang="ru-RU" sz="2400" b="1" dirty="0" err="1"/>
              <a:t>всім</a:t>
            </a:r>
            <a:r>
              <a:rPr lang="ru-RU" sz="2400" b="1" dirty="0"/>
              <a:t> </a:t>
            </a:r>
            <a:r>
              <a:rPr lang="ru-RU" sz="2400" b="1" dirty="0" err="1"/>
              <a:t>серцем</a:t>
            </a:r>
            <a:r>
              <a:rPr lang="ru-RU" sz="2400" b="1" dirty="0"/>
              <a:t> </a:t>
            </a:r>
            <a:r>
              <a:rPr lang="ru-RU" sz="2400" b="1" dirty="0" err="1"/>
              <a:t>своїм</a:t>
            </a:r>
            <a:r>
              <a:rPr lang="ru-RU" sz="2400" b="1" dirty="0"/>
              <a:t> 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і </a:t>
            </a:r>
            <a:r>
              <a:rPr lang="ru-RU" sz="2400" b="1" dirty="0" err="1"/>
              <a:t>всіми</a:t>
            </a:r>
            <a:r>
              <a:rPr lang="ru-RU" sz="2400" b="1" dirty="0"/>
              <a:t> </a:t>
            </a:r>
            <a:r>
              <a:rPr lang="ru-RU" sz="2400" b="1" dirty="0" err="1"/>
              <a:t>своїми</a:t>
            </a:r>
            <a:r>
              <a:rPr lang="ru-RU" sz="2400" b="1" dirty="0"/>
              <a:t> </a:t>
            </a:r>
            <a:r>
              <a:rPr lang="ru-RU" sz="2400" b="1" dirty="0" err="1"/>
              <a:t>ділами</a:t>
            </a:r>
            <a:r>
              <a:rPr lang="ru-RU" sz="2400" b="1" dirty="0"/>
              <a:t>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843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32859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/>
              <a:t>Для нас вона в </a:t>
            </a:r>
            <a:r>
              <a:rPr lang="ru-RU" sz="9600" dirty="0" err="1"/>
              <a:t>світі</a:t>
            </a:r>
            <a:r>
              <a:rPr lang="ru-RU" sz="9600" dirty="0"/>
              <a:t> </a:t>
            </a:r>
            <a:r>
              <a:rPr lang="ru-RU" sz="9600" dirty="0" err="1"/>
              <a:t>єдина</a:t>
            </a:r>
            <a:r>
              <a:rPr lang="ru-RU" sz="9600" dirty="0"/>
              <a:t>, одна, 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як </a:t>
            </a:r>
            <a:r>
              <a:rPr lang="ru-RU" sz="9600" dirty="0" err="1"/>
              <a:t>очі</a:t>
            </a:r>
            <a:r>
              <a:rPr lang="ru-RU" sz="9600" dirty="0"/>
              <a:t> </a:t>
            </a:r>
            <a:r>
              <a:rPr lang="ru-RU" sz="9600" dirty="0" err="1"/>
              <a:t>її</a:t>
            </a:r>
            <a:r>
              <a:rPr lang="ru-RU" sz="9600" dirty="0"/>
              <a:t> </a:t>
            </a:r>
            <a:r>
              <a:rPr lang="ru-RU" sz="9600" dirty="0" err="1"/>
              <a:t>ніжно-карі</a:t>
            </a:r>
            <a:r>
              <a:rPr lang="ru-RU" sz="9600" dirty="0"/>
              <a:t>... 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Вона у </a:t>
            </a:r>
            <a:r>
              <a:rPr lang="ru-RU" sz="9600" dirty="0" err="1"/>
              <a:t>зірках</a:t>
            </a:r>
            <a:r>
              <a:rPr lang="ru-RU" sz="9600" dirty="0"/>
              <a:t>, і у вербах вона, 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і в кожному </a:t>
            </a:r>
            <a:r>
              <a:rPr lang="ru-RU" sz="9600" dirty="0" err="1"/>
              <a:t>серця</a:t>
            </a:r>
            <a:r>
              <a:rPr lang="ru-RU" sz="9600" dirty="0"/>
              <a:t> </a:t>
            </a:r>
            <a:r>
              <a:rPr lang="ru-RU" sz="9600" dirty="0" err="1"/>
              <a:t>ударі</a:t>
            </a:r>
            <a:r>
              <a:rPr lang="ru-RU" sz="9600" dirty="0"/>
              <a:t>,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у </a:t>
            </a:r>
            <a:r>
              <a:rPr lang="ru-RU" sz="9600" dirty="0" err="1"/>
              <a:t>квітці</a:t>
            </a:r>
            <a:r>
              <a:rPr lang="ru-RU" sz="9600" dirty="0"/>
              <a:t>, в </a:t>
            </a:r>
            <a:r>
              <a:rPr lang="ru-RU" sz="9600" dirty="0" err="1"/>
              <a:t>пташині</a:t>
            </a:r>
            <a:r>
              <a:rPr lang="ru-RU" sz="9600" dirty="0"/>
              <a:t>, в </a:t>
            </a:r>
            <a:r>
              <a:rPr lang="ru-RU" sz="9600" dirty="0" err="1"/>
              <a:t>кривеньких</a:t>
            </a:r>
            <a:r>
              <a:rPr lang="ru-RU" sz="9600" dirty="0"/>
              <a:t> тинах,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у </a:t>
            </a:r>
            <a:r>
              <a:rPr lang="ru-RU" sz="9600" dirty="0" err="1"/>
              <a:t>пісні</a:t>
            </a:r>
            <a:r>
              <a:rPr lang="ru-RU" sz="9600" dirty="0"/>
              <a:t> у </a:t>
            </a:r>
            <a:r>
              <a:rPr lang="ru-RU" sz="9600" dirty="0" err="1"/>
              <a:t>кожній</a:t>
            </a:r>
            <a:r>
              <a:rPr lang="ru-RU" sz="9600" dirty="0"/>
              <a:t>, у </a:t>
            </a:r>
            <a:r>
              <a:rPr lang="ru-RU" sz="9600" dirty="0" err="1"/>
              <a:t>думі</a:t>
            </a:r>
            <a:r>
              <a:rPr lang="ru-RU" sz="9600" dirty="0"/>
              <a:t>,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в </a:t>
            </a:r>
            <a:r>
              <a:rPr lang="ru-RU" sz="9600" dirty="0" err="1"/>
              <a:t>дитячій</a:t>
            </a:r>
            <a:r>
              <a:rPr lang="ru-RU" sz="9600" dirty="0"/>
              <a:t> </a:t>
            </a:r>
            <a:r>
              <a:rPr lang="ru-RU" sz="9600" dirty="0" err="1"/>
              <a:t>усмішці</a:t>
            </a:r>
            <a:r>
              <a:rPr lang="ru-RU" sz="9600" dirty="0"/>
              <a:t>, в </a:t>
            </a:r>
            <a:r>
              <a:rPr lang="ru-RU" sz="9600" dirty="0" err="1"/>
              <a:t>дівочих</a:t>
            </a:r>
            <a:r>
              <a:rPr lang="ru-RU" sz="9600" dirty="0"/>
              <a:t> очах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і в </a:t>
            </a:r>
            <a:r>
              <a:rPr lang="ru-RU" sz="9600" dirty="0" err="1"/>
              <a:t>стягів</a:t>
            </a:r>
            <a:r>
              <a:rPr lang="ru-RU" sz="9600" dirty="0"/>
              <a:t> багряному </a:t>
            </a:r>
            <a:r>
              <a:rPr lang="ru-RU" sz="9600" dirty="0" err="1"/>
              <a:t>шумі</a:t>
            </a:r>
            <a:r>
              <a:rPr lang="ru-RU" sz="9600" dirty="0"/>
              <a:t>...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Як та купина, </a:t>
            </a:r>
            <a:r>
              <a:rPr lang="ru-RU" sz="9600" dirty="0" err="1"/>
              <a:t>що</a:t>
            </a:r>
            <a:r>
              <a:rPr lang="ru-RU" sz="9600" dirty="0"/>
              <a:t> </a:t>
            </a:r>
            <a:r>
              <a:rPr lang="ru-RU" sz="9600" dirty="0" err="1"/>
              <a:t>горить</a:t>
            </a:r>
            <a:r>
              <a:rPr lang="ru-RU" sz="9600" dirty="0"/>
              <a:t> — не </a:t>
            </a:r>
            <a:r>
              <a:rPr lang="ru-RU" sz="9600" dirty="0" err="1"/>
              <a:t>згора</a:t>
            </a:r>
            <a:r>
              <a:rPr lang="ru-RU" sz="9600" dirty="0"/>
              <a:t>, 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 err="1"/>
              <a:t>живе</a:t>
            </a:r>
            <a:r>
              <a:rPr lang="ru-RU" sz="9600" dirty="0"/>
              <a:t> у стежках, у </a:t>
            </a:r>
            <a:r>
              <a:rPr lang="ru-RU" sz="9600" dirty="0" err="1"/>
              <a:t>дібровах</a:t>
            </a:r>
            <a:r>
              <a:rPr lang="ru-RU" sz="9600" dirty="0"/>
              <a:t>, 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у </a:t>
            </a:r>
            <a:r>
              <a:rPr lang="ru-RU" sz="9600" dirty="0" err="1"/>
              <a:t>зойках</a:t>
            </a:r>
            <a:r>
              <a:rPr lang="ru-RU" sz="9600" dirty="0"/>
              <a:t> </a:t>
            </a:r>
            <a:r>
              <a:rPr lang="ru-RU" sz="9600" dirty="0" err="1"/>
              <a:t>гудків</a:t>
            </a:r>
            <a:r>
              <a:rPr lang="ru-RU" sz="9600" dirty="0"/>
              <a:t>, і у </a:t>
            </a:r>
            <a:r>
              <a:rPr lang="ru-RU" sz="9600" dirty="0" err="1"/>
              <a:t>хвилях</a:t>
            </a:r>
            <a:r>
              <a:rPr lang="ru-RU" sz="9600" dirty="0"/>
              <a:t> </a:t>
            </a:r>
            <a:r>
              <a:rPr lang="ru-RU" sz="9600" dirty="0" err="1"/>
              <a:t>Дніпра</a:t>
            </a:r>
            <a:r>
              <a:rPr lang="ru-RU" sz="9600" dirty="0"/>
              <a:t>,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у </a:t>
            </a:r>
            <a:r>
              <a:rPr lang="ru-RU" sz="9600" dirty="0" err="1"/>
              <a:t>хмарах</a:t>
            </a:r>
            <a:r>
              <a:rPr lang="ru-RU" sz="9600" dirty="0"/>
              <a:t> </a:t>
            </a:r>
            <a:r>
              <a:rPr lang="ru-RU" sz="9600" dirty="0" err="1"/>
              <a:t>отих</a:t>
            </a:r>
            <a:r>
              <a:rPr lang="ru-RU" sz="9600" dirty="0"/>
              <a:t> </a:t>
            </a:r>
            <a:r>
              <a:rPr lang="ru-RU" sz="9600" dirty="0" err="1"/>
              <a:t>пурпурових</a:t>
            </a:r>
            <a:r>
              <a:rPr lang="ru-RU" sz="9600" dirty="0"/>
              <a:t>,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в </a:t>
            </a:r>
            <a:r>
              <a:rPr lang="ru-RU" sz="9600" dirty="0" err="1"/>
              <a:t>огні</a:t>
            </a:r>
            <a:r>
              <a:rPr lang="ru-RU" sz="9600" dirty="0"/>
              <a:t> канонад, </a:t>
            </a:r>
            <a:r>
              <a:rPr lang="ru-RU" sz="9600" dirty="0" err="1"/>
              <a:t>що</a:t>
            </a:r>
            <a:r>
              <a:rPr lang="ru-RU" sz="9600" dirty="0"/>
              <a:t> на </a:t>
            </a:r>
            <a:r>
              <a:rPr lang="ru-RU" sz="9600" dirty="0" err="1"/>
              <a:t>захід</a:t>
            </a:r>
            <a:r>
              <a:rPr lang="ru-RU" sz="9600" dirty="0"/>
              <a:t> </a:t>
            </a:r>
            <a:r>
              <a:rPr lang="ru-RU" sz="9600" dirty="0" err="1"/>
              <a:t>женуть</a:t>
            </a:r>
            <a:r>
              <a:rPr lang="ru-RU" sz="9600" dirty="0"/>
              <a:t> 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 err="1"/>
              <a:t>чужинців</a:t>
            </a:r>
            <a:r>
              <a:rPr lang="ru-RU" sz="9600" dirty="0"/>
              <a:t> в </a:t>
            </a:r>
            <a:r>
              <a:rPr lang="ru-RU" sz="9600" dirty="0" err="1"/>
              <a:t>зелених</a:t>
            </a:r>
            <a:r>
              <a:rPr lang="ru-RU" sz="9600" dirty="0"/>
              <a:t> мундирах, 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в </a:t>
            </a:r>
            <a:r>
              <a:rPr lang="ru-RU" sz="9600" dirty="0" err="1"/>
              <a:t>багнетах</a:t>
            </a:r>
            <a:r>
              <a:rPr lang="ru-RU" sz="9600" dirty="0"/>
              <a:t>, </a:t>
            </a:r>
            <a:r>
              <a:rPr lang="ru-RU" sz="9600" dirty="0" err="1"/>
              <a:t>що</a:t>
            </a:r>
            <a:r>
              <a:rPr lang="ru-RU" sz="9600" dirty="0"/>
              <a:t> в </a:t>
            </a:r>
            <a:r>
              <a:rPr lang="ru-RU" sz="9600" dirty="0" err="1"/>
              <a:t>тьмі</a:t>
            </a:r>
            <a:r>
              <a:rPr lang="ru-RU" sz="9600" dirty="0"/>
              <a:t> </a:t>
            </a:r>
            <a:r>
              <a:rPr lang="ru-RU" sz="9600" dirty="0" err="1"/>
              <a:t>пробивають</a:t>
            </a:r>
            <a:r>
              <a:rPr lang="ru-RU" sz="9600" dirty="0"/>
              <a:t> нам путь 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до весен і </a:t>
            </a:r>
            <a:r>
              <a:rPr lang="ru-RU" sz="9600" dirty="0" err="1"/>
              <a:t>світлих</a:t>
            </a:r>
            <a:r>
              <a:rPr lang="ru-RU" sz="9600" dirty="0"/>
              <a:t>, і </a:t>
            </a:r>
            <a:r>
              <a:rPr lang="ru-RU" sz="9600" dirty="0" err="1"/>
              <a:t>щирих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6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Володимир  Сосюра</vt:lpstr>
      <vt:lpstr>Батьки</vt:lpstr>
      <vt:lpstr>Освіта</vt:lpstr>
      <vt:lpstr>Рання літературна творчість</vt:lpstr>
      <vt:lpstr>Пізня творчість</vt:lpstr>
      <vt:lpstr>Творчий доробок</vt:lpstr>
      <vt:lpstr>Презентация PowerPoint</vt:lpstr>
      <vt:lpstr> Любіть Україну</vt:lpstr>
      <vt:lpstr>Презентация PowerPoint</vt:lpstr>
      <vt:lpstr>Презентация PowerPoint</vt:lpstr>
      <vt:lpstr>Останні роки життя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Володимир Сосюра</dc:title>
  <dc:creator>Пользователь</dc:creator>
  <cp:lastModifiedBy>Пользователь</cp:lastModifiedBy>
  <cp:revision>9</cp:revision>
  <dcterms:created xsi:type="dcterms:W3CDTF">2014-06-09T08:47:58Z</dcterms:created>
  <dcterms:modified xsi:type="dcterms:W3CDTF">2014-06-09T18:24:29Z</dcterms:modified>
</cp:coreProperties>
</file>