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4357717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Літературний процес</a:t>
            </a:r>
            <a:br>
              <a:rPr lang="uk-UA" sz="7200" dirty="0" smtClean="0">
                <a:solidFill>
                  <a:schemeClr val="bg1"/>
                </a:solidFill>
              </a:rPr>
            </a:br>
            <a:r>
              <a:rPr lang="uk-UA" sz="7200" dirty="0" smtClean="0">
                <a:solidFill>
                  <a:schemeClr val="bg1"/>
                </a:solidFill>
              </a:rPr>
              <a:t>70-х — 90-х років </a:t>
            </a:r>
            <a:r>
              <a:rPr lang="en-US" sz="7200" dirty="0" smtClean="0">
                <a:solidFill>
                  <a:schemeClr val="bg1"/>
                </a:solidFill>
              </a:rPr>
              <a:t>XIX</a:t>
            </a:r>
            <a:r>
              <a:rPr lang="uk-UA" sz="7200" dirty="0" smtClean="0">
                <a:solidFill>
                  <a:schemeClr val="bg1"/>
                </a:solidFill>
              </a:rPr>
              <a:t> століття</a:t>
            </a:r>
            <a:endParaRPr lang="uk-UA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ripak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216" y="714356"/>
            <a:ext cx="4203297" cy="5357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складних, несприятливих умовах творилася українська поезія, та все ж вона висловлювала не тільки стогін знедолених, а й кликала до боротьби, стверджувала віру в перемогу світлих людських ідеалів. Творчість поетів цього часу позначена інтенсивними художніми пошуками жанрового збагачення лірики та ліро-епосу, використанням Найрізноманітніших віршових розмірів та строф. Поезія утвердилася як визначне мистецьке явище у духовному житті українського народу.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/>
          <a:lstStyle/>
          <a:p>
            <a:r>
              <a:rPr lang="uk-UA" sz="8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ДЯКУЮ ЗА УВАГУ!</a:t>
            </a:r>
            <a:endParaRPr lang="uk-UA" sz="8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it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14290"/>
            <a:ext cx="417765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714356"/>
            <a:ext cx="3008313" cy="56975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uk-UA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 поняттям літературний процес найчастіше розуміють складний розвиток художньої літератури, закономірності якого вивчаються історією літератури та літературною критикою (елементами його є художні методи, напрями, стилі, типи творчості, жанри тощо).</a:t>
            </a:r>
            <a:endParaRPr lang="uk-UA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7972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3379606" cy="54290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642918"/>
            <a:ext cx="2786082" cy="514353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Термін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"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літературний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процес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виник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рубежі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20—30-х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XX ст.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почав широко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використовуватися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починаючи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60-х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Саме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ж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поняття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формувалося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протягом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XIX—XX ст. У XIX ст.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використовувалися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терміни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"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літературна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еволюція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", "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літературне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життя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".</a:t>
            </a:r>
            <a:endParaRPr lang="uk-UA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279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285728"/>
            <a:ext cx="2857500" cy="406717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Пожвавлення громадського, наукового і культурно-освітнього життя відбивається у творчості Івана Нечуя-Левицького, Панаса Мирного, Олександра </a:t>
            </a:r>
            <a:r>
              <a:rPr lang="uk-UA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Кониського</a:t>
            </a:r>
            <a:r>
              <a:rPr lang="uk-UA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Олени Пчілки, Михайла Старицького, з якої поставали картини переслідувань української інтелігенції, ворожого ставлення урядовців-шовіністів</a:t>
            </a:r>
            <a:endParaRPr lang="uk-UA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3_Kosach_19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000240"/>
            <a:ext cx="3009326" cy="428373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uk-UA" sz="1800" dirty="0" smtClean="0">
                <a:solidFill>
                  <a:schemeClr val="bg1"/>
                </a:solidFill>
              </a:rPr>
              <a:t/>
            </a:r>
            <a:br>
              <a:rPr lang="uk-UA" sz="1800" dirty="0" smtClean="0">
                <a:solidFill>
                  <a:schemeClr val="bg1"/>
                </a:solidFill>
              </a:rPr>
            </a:br>
            <a:r>
              <a:rPr lang="uk-UA" sz="1800" dirty="0" smtClean="0">
                <a:solidFill>
                  <a:schemeClr val="bg1"/>
                </a:solidFill>
              </a:rPr>
              <a:t>Іван Франко та Михайло Павлик стали організаторами радикальної журналістики^ за їхньої найактивнішої підтримки виходять часопис «Громадський друг», збірники «Дзвін», «Молот», журнали «Світ», «</a:t>
            </a:r>
            <a:r>
              <a:rPr lang="uk-UA" sz="1800" dirty="0" err="1" smtClean="0">
                <a:solidFill>
                  <a:schemeClr val="bg1"/>
                </a:solidFill>
              </a:rPr>
              <a:t>Житє</a:t>
            </a:r>
            <a:r>
              <a:rPr lang="uk-UA" sz="1800" dirty="0" smtClean="0">
                <a:solidFill>
                  <a:schemeClr val="bg1"/>
                </a:solidFill>
              </a:rPr>
              <a:t> і слово». Михайло Драгоманов видає в Женеві п'ять випусків збірника «Громада» (1878 — 1882) та два номери журналу під такою ж назвою (1880, 1881).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5" name="Содержимое 4" descr="Drahomanov_mykhajl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3571900" cy="3866242"/>
          </a:xfrm>
        </p:spPr>
      </p:pic>
      <p:pic>
        <p:nvPicPr>
          <p:cNvPr id="6" name="Содержимое 5" descr="1375357414_frank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285992"/>
            <a:ext cx="3857652" cy="3857652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iteraturoznavtsvo-5-1024x6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500042"/>
            <a:ext cx="5111750" cy="48577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 lnSpcReduction="10000"/>
          </a:bodyPr>
          <a:lstStyle/>
          <a:p>
            <a:r>
              <a:rPr lang="uk-UA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несприятливих умовах доводилося існувати українській літературі цього тридцятиріччя. При цьому не забуваймо: відсутність державності зумовила денаціоналізацію вищих верств українського суспільства, що негативно позначилося й на письменстві. «Література неповної нації», за висловом Дмитра Чижевського, змушена була орієнтуватися головним чином на селянство як носія української мови. Отож не дивно, що письменники опрацьовували насамперед селянську тему.</a:t>
            </a:r>
            <a:endParaRPr lang="uk-UA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0px-19._Ukr_selany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642918"/>
            <a:ext cx="3195118" cy="53881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7818" y="500042"/>
            <a:ext cx="3214710" cy="5500726"/>
          </a:xfrm>
        </p:spPr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Така змістова специфіка української літератури, з іншого боку, сприяла зміцненню в ній демократичних засад, виділяла її серед інших європейських літератур XIX ст. За спостереженням Дмитра Наливайка, для українського письменства селянство було «не просто предметом співчутливого зображення, але і його адресатом, його основною соціально-культурною базою». У цьому зв'язку літератори мимоволі дивилися на життя очима селянства, оцінювали його з позицій усталених упродовж віків морально-етичних норм, моделювали дійсність за допомогою уснопоетичної образності»</a:t>
            </a:r>
            <a:endParaRPr lang="uk-UA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6063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3500462" cy="5447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2" y="428604"/>
            <a:ext cx="3794131" cy="6072230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якісно вищий рівень підноситься романна проза. Серед творів цього епічного виду — написаний раніше, але опублікований майже через чверть століття соціальний роман Анатолія Свидницького «</a:t>
            </a:r>
            <a:r>
              <a:rPr lang="uk-UA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Люборацькі</a:t>
            </a:r>
            <a:r>
              <a:rPr lang="uk-UA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», що переріс жанрові рамки сімейної </a:t>
            </a:r>
            <a:r>
              <a:rPr lang="uk-UA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хроніки</a:t>
            </a:r>
            <a:r>
              <a:rPr lang="uk-UA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Панас Мирний </a:t>
            </a:r>
            <a:r>
              <a:rPr lang="uk-UA" sz="16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допомогою </a:t>
            </a:r>
            <a:r>
              <a:rPr lang="uk-UA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брата Івана Білика започаткував жанр українського соціально-психологічного роману («Хіба ревуть воли, як ясла повні?»), підніс його своєю «Повією» на ще вищий рівень органічним синтезом художнього дослідження різних сторін дійсності з проникливим аналізом внутрішнього світу людини. Відповіддю на актуальні вимоги життя став проблемно-ідеологічний роман («Хмари», «Над Чорним морем» Івана Нечуя-Левицького, «Лель і </a:t>
            </a:r>
            <a:r>
              <a:rPr lang="uk-UA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Полель</a:t>
            </a:r>
            <a:r>
              <a:rPr lang="uk-UA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Івана Франка)</a:t>
            </a:r>
            <a:endParaRPr lang="uk-UA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5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928670"/>
            <a:ext cx="5136388" cy="442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251231" cy="6357982"/>
          </a:xfrm>
        </p:spPr>
        <p:txBody>
          <a:bodyPr>
            <a:normAutofit fontScale="92500" lnSpcReduction="10000"/>
          </a:bodyPr>
          <a:lstStyle/>
          <a:p>
            <a:r>
              <a:rPr lang="uk-UA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Поезія Олександра </a:t>
            </a:r>
            <a:r>
              <a:rPr lang="uk-UA" sz="1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Кониського</a:t>
            </a:r>
            <a:r>
              <a:rPr lang="uk-UA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Івана </a:t>
            </a:r>
            <a:r>
              <a:rPr lang="uk-UA" sz="1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Манжури</a:t>
            </a:r>
            <a:r>
              <a:rPr lang="uk-UA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Бориса Грінченка вводить читача у світ бідняцької хати, в настрої бурлацько-наймитської молоді, змушеної продавати свої руки заможним ґаздам. А Павло Грабовський, з болем говорячи про бідняцьку недолю, йде далі: звинувачує світ насильства, створює образи тих, хто мужньо виступив на </a:t>
            </a:r>
            <a:r>
              <a:rPr lang="uk-UA" sz="1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герць</a:t>
            </a:r>
            <a:r>
              <a:rPr lang="uk-UA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 охоронцями кривди і беззаконня. «Тьмою окрите»,  </a:t>
            </a:r>
            <a:r>
              <a:rPr lang="uk-UA" sz="1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непривітане</a:t>
            </a:r>
            <a:r>
              <a:rPr lang="uk-UA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життя сміливих подвижників, «і в минулому могили, і попереду хрести», однак герої Грабовського знаходять у собі мужність стати на </a:t>
            </a:r>
            <a:r>
              <a:rPr lang="uk-UA" sz="1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прю</a:t>
            </a:r>
            <a:r>
              <a:rPr lang="uk-UA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 темним мороком реакції, виявитись дужчими духом за ворога.</a:t>
            </a:r>
            <a:r>
              <a:rPr lang="uk-UA" sz="1800" dirty="0" smtClean="0">
                <a:solidFill>
                  <a:schemeClr val="bg1"/>
                </a:solidFill>
              </a:rPr>
              <a:t/>
            </a:r>
            <a:br>
              <a:rPr lang="uk-UA" sz="1800" dirty="0" smtClean="0">
                <a:solidFill>
                  <a:schemeClr val="bg1"/>
                </a:solidFill>
              </a:rPr>
            </a:br>
            <a:endParaRPr lang="uk-UA" sz="1800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508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Літературний процес 70-х — 90-х років XIX століття</vt:lpstr>
      <vt:lpstr>Слайд 2</vt:lpstr>
      <vt:lpstr>Слайд 3</vt:lpstr>
      <vt:lpstr>Слайд 4</vt:lpstr>
      <vt:lpstr>  Іван Франко та Михайло Павлик стали організаторами радикальної журналістики^ за їхньої найактивнішої підтримки виходять часопис «Громадський друг», збірники «Дзвін», «Молот», журнали «Світ», «Житє і слово». Михайло Драгоманов видає в Женеві п'ять випусків збірника «Громада» (1878 — 1882) та два номери журналу під такою ж назвою (1880, 1881). </vt:lpstr>
      <vt:lpstr>Слайд 6</vt:lpstr>
      <vt:lpstr>Слайд 7</vt:lpstr>
      <vt:lpstr>Слайд 8</vt:lpstr>
      <vt:lpstr>Слайд 9</vt:lpstr>
      <vt:lpstr>Слайд 10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Літературний процес 70-х — 90-х років XIX століття</dc:title>
  <dc:creator>Андрій</dc:creator>
  <cp:lastModifiedBy>Андрій</cp:lastModifiedBy>
  <cp:revision>8</cp:revision>
  <dcterms:created xsi:type="dcterms:W3CDTF">2013-09-05T14:37:51Z</dcterms:created>
  <dcterms:modified xsi:type="dcterms:W3CDTF">2013-09-05T15:54:19Z</dcterms:modified>
</cp:coreProperties>
</file>