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E10F4D-0F48-43DA-8619-165500576E3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582EAF-79E9-4BB3-86C6-C7B8DD4A34E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>Маруся </a:t>
            </a:r>
            <a:r>
              <a:rPr lang="ru-RU" sz="6000" i="1" dirty="0" err="1" smtClean="0">
                <a:solidFill>
                  <a:schemeClr val="tx2">
                    <a:lumMod val="75000"/>
                  </a:schemeClr>
                </a:solidFill>
              </a:rPr>
              <a:t>Чурай</a:t>
            </a:r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6000" i="1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uk-UA" sz="6000" i="1" dirty="0" err="1" smtClean="0">
                <a:solidFill>
                  <a:schemeClr val="tx2">
                    <a:lumMod val="75000"/>
                  </a:schemeClr>
                </a:solidFill>
              </a:rPr>
              <a:t>івчина</a:t>
            </a:r>
            <a:r>
              <a:rPr lang="uk-UA" sz="6000" i="1" dirty="0" smtClean="0">
                <a:solidFill>
                  <a:schemeClr val="tx2">
                    <a:lumMod val="75000"/>
                  </a:schemeClr>
                </a:solidFill>
              </a:rPr>
              <a:t> з легенди)</a:t>
            </a:r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6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( 1625 -1653 )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Хто така Маруся Чурай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Маруся </a:t>
            </a:r>
            <a:r>
              <a:rPr lang="ru-RU" dirty="0" err="1" smtClean="0"/>
              <a:t>Чурай</a:t>
            </a:r>
            <a:r>
              <a:rPr lang="ru-RU" dirty="0" smtClean="0"/>
              <a:t>— </a:t>
            </a:r>
            <a:r>
              <a:rPr lang="ru-RU" dirty="0" err="1" smtClean="0"/>
              <a:t>напівлегендарна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народна </a:t>
            </a:r>
            <a:r>
              <a:rPr lang="ru-RU" dirty="0" err="1" smtClean="0"/>
              <a:t>співачка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поетеса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Хмельниччини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переказами</a:t>
            </a:r>
            <a:r>
              <a:rPr lang="ru-RU" dirty="0" smtClean="0"/>
              <a:t> жила в </a:t>
            </a:r>
            <a:r>
              <a:rPr lang="ru-RU" dirty="0" err="1" smtClean="0"/>
              <a:t>Полтаві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Маруся </a:t>
            </a:r>
            <a:r>
              <a:rPr lang="ru-RU" dirty="0" err="1" smtClean="0"/>
              <a:t>Чурай</a:t>
            </a:r>
            <a:r>
              <a:rPr lang="ru-RU" dirty="0" smtClean="0"/>
              <a:t> </a:t>
            </a:r>
            <a:r>
              <a:rPr lang="ru-RU" dirty="0" err="1" smtClean="0"/>
              <a:t>народилася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smtClean="0"/>
              <a:t>1625 </a:t>
            </a:r>
            <a:r>
              <a:rPr lang="ru-RU" dirty="0" err="1" smtClean="0"/>
              <a:t>році</a:t>
            </a:r>
            <a:r>
              <a:rPr lang="ru-RU" dirty="0" smtClean="0"/>
              <a:t>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козацького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сотника </a:t>
            </a:r>
            <a:r>
              <a:rPr lang="ru-RU" dirty="0" err="1" smtClean="0"/>
              <a:t>Гордія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батька, </a:t>
            </a:r>
            <a:r>
              <a:rPr lang="ru-RU" dirty="0" err="1" smtClean="0"/>
              <a:t>який</a:t>
            </a:r>
            <a:r>
              <a:rPr lang="ru-RU" dirty="0" smtClean="0"/>
              <a:t> у 1648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спалений</a:t>
            </a:r>
            <a:r>
              <a:rPr lang="ru-RU" dirty="0" smtClean="0"/>
              <a:t> як </a:t>
            </a:r>
            <a:r>
              <a:rPr lang="ru-RU" dirty="0" err="1" smtClean="0"/>
              <a:t>бунтівник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Варшаві</a:t>
            </a:r>
            <a:r>
              <a:rPr lang="ru-RU" dirty="0" smtClean="0"/>
              <a:t> , </a:t>
            </a:r>
            <a:r>
              <a:rPr lang="ru-RU" dirty="0" err="1" smtClean="0"/>
              <a:t>залишилася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матір'ю</a:t>
            </a:r>
            <a:r>
              <a:rPr lang="ru-RU" dirty="0" smtClean="0"/>
              <a:t> у </a:t>
            </a:r>
            <a:r>
              <a:rPr lang="ru-RU" dirty="0" err="1" smtClean="0"/>
              <a:t>Полтаві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678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928934"/>
            <a:ext cx="3024206" cy="3666849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кохання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Дівчина</a:t>
            </a:r>
            <a:r>
              <a:rPr lang="ru-RU" dirty="0" smtClean="0"/>
              <a:t> мала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залицяльників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козак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Іскра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вона </a:t>
            </a:r>
            <a:r>
              <a:rPr lang="ru-RU" dirty="0" err="1" smtClean="0"/>
              <a:t>віддала</a:t>
            </a:r>
            <a:r>
              <a:rPr lang="ru-RU" dirty="0" smtClean="0"/>
              <a:t> </a:t>
            </a:r>
            <a:r>
              <a:rPr lang="ru-RU" dirty="0" err="1" smtClean="0"/>
              <a:t>Грицю</a:t>
            </a:r>
            <a:r>
              <a:rPr lang="ru-RU" dirty="0" smtClean="0"/>
              <a:t> Бобренку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(</a:t>
            </a:r>
            <a:r>
              <a:rPr lang="ru-RU" dirty="0" err="1" smtClean="0"/>
              <a:t>ГрицьОстапенко</a:t>
            </a:r>
            <a:r>
              <a:rPr lang="ru-RU" dirty="0" smtClean="0"/>
              <a:t>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таємно</a:t>
            </a:r>
            <a:r>
              <a:rPr lang="ru-RU" dirty="0" smtClean="0"/>
              <a:t> </a:t>
            </a:r>
            <a:r>
              <a:rPr lang="ru-RU" dirty="0" err="1" smtClean="0"/>
              <a:t>заручилася</a:t>
            </a:r>
            <a:r>
              <a:rPr lang="ru-RU" dirty="0" smtClean="0"/>
              <a:t>.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спалахом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Хмельниччини</a:t>
            </a:r>
            <a:r>
              <a:rPr lang="ru-RU" dirty="0" smtClean="0"/>
              <a:t> </a:t>
            </a:r>
            <a:r>
              <a:rPr lang="ru-RU" dirty="0" smtClean="0"/>
              <a:t>у 1648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Гриць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</a:t>
            </a:r>
            <a:r>
              <a:rPr lang="ru-RU" dirty="0" err="1" smtClean="0"/>
              <a:t>вирушив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війну</a:t>
            </a:r>
            <a:r>
              <a:rPr lang="ru-RU" dirty="0" smtClean="0"/>
              <a:t>. </a:t>
            </a:r>
            <a:r>
              <a:rPr lang="ru-RU" dirty="0" err="1" smtClean="0"/>
              <a:t>Дівчина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чекала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4 роки.</a:t>
            </a:r>
          </a:p>
          <a:p>
            <a:endParaRPr lang="ru-RU" dirty="0"/>
          </a:p>
        </p:txBody>
      </p:sp>
      <p:pic>
        <p:nvPicPr>
          <p:cNvPr id="6" name="Рисунок 5" descr="DSCN02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71744"/>
            <a:ext cx="2857520" cy="4023593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Зрада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smtClean="0"/>
              <a:t>коли </a:t>
            </a:r>
            <a:r>
              <a:rPr lang="ru-RU" dirty="0" err="1" smtClean="0"/>
              <a:t>Гриць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Полтави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</a:t>
            </a:r>
            <a:r>
              <a:rPr lang="ru-RU" dirty="0" err="1" smtClean="0"/>
              <a:t>звертав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на Марусю,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покохав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іншу</a:t>
            </a:r>
            <a:r>
              <a:rPr lang="ru-RU" dirty="0" smtClean="0"/>
              <a:t>, </a:t>
            </a:r>
            <a:r>
              <a:rPr lang="ru-RU" dirty="0" err="1" smtClean="0"/>
              <a:t>Ганусю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заможньої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полтавської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. </a:t>
            </a:r>
            <a:r>
              <a:rPr lang="ru-RU" dirty="0" err="1" smtClean="0"/>
              <a:t>Зраджена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 не </a:t>
            </a:r>
            <a:r>
              <a:rPr lang="ru-RU" dirty="0" err="1" smtClean="0"/>
              <a:t>витримала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вирішила</a:t>
            </a:r>
            <a:r>
              <a:rPr lang="ru-RU" dirty="0" smtClean="0"/>
              <a:t> </a:t>
            </a:r>
            <a:r>
              <a:rPr lang="ru-RU" dirty="0" err="1" smtClean="0"/>
              <a:t>отруїти</a:t>
            </a:r>
            <a:r>
              <a:rPr lang="ru-RU" dirty="0" smtClean="0"/>
              <a:t> </a:t>
            </a:r>
            <a:r>
              <a:rPr lang="ru-RU" dirty="0" smtClean="0"/>
              <a:t>себе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зіллям</a:t>
            </a:r>
            <a:r>
              <a:rPr lang="ru-RU" dirty="0" smtClean="0"/>
              <a:t> ,яке ненароком </a:t>
            </a:r>
            <a:r>
              <a:rPr lang="ru-RU" dirty="0" err="1" smtClean="0"/>
              <a:t>випив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Гриць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У цей час Маруся написала твір</a:t>
            </a:r>
          </a:p>
          <a:p>
            <a:pPr>
              <a:buNone/>
            </a:pPr>
            <a:r>
              <a:rPr lang="uk-UA" dirty="0" smtClean="0"/>
              <a:t> “ Ой не ходи Грицю “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071546"/>
            <a:ext cx="3400444" cy="5132746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u="sng" dirty="0" smtClean="0"/>
              <a:t>Іван Іскра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dirty="0" err="1" smtClean="0"/>
              <a:t>Влітку</a:t>
            </a:r>
            <a:r>
              <a:rPr lang="ru-RU" dirty="0" smtClean="0"/>
              <a:t> </a:t>
            </a:r>
            <a:r>
              <a:rPr lang="ru-RU" dirty="0" smtClean="0"/>
              <a:t>1652 року </a:t>
            </a:r>
            <a:r>
              <a:rPr lang="ru-RU" dirty="0" err="1" smtClean="0"/>
              <a:t>полтавський</a:t>
            </a:r>
            <a:r>
              <a:rPr lang="ru-RU" dirty="0" smtClean="0"/>
              <a:t> суд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засудив Марусю </a:t>
            </a:r>
            <a:r>
              <a:rPr lang="ru-RU" dirty="0" smtClean="0"/>
              <a:t>до </a:t>
            </a:r>
            <a:r>
              <a:rPr lang="ru-RU" dirty="0" err="1" smtClean="0"/>
              <a:t>страти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амністовано</a:t>
            </a:r>
            <a:r>
              <a:rPr lang="ru-RU" dirty="0" smtClean="0"/>
              <a:t> </a:t>
            </a:r>
            <a:r>
              <a:rPr lang="ru-RU" dirty="0" err="1" smtClean="0"/>
              <a:t>універсалом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приніс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Іскра</a:t>
            </a:r>
            <a:r>
              <a:rPr lang="ru-RU" dirty="0" smtClean="0"/>
              <a:t>, де </a:t>
            </a:r>
            <a:r>
              <a:rPr lang="ru-RU" dirty="0" err="1" smtClean="0"/>
              <a:t>зазначалося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dirty="0" err="1" smtClean="0"/>
              <a:t>дарувати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«за заслуги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батька та </a:t>
            </a:r>
            <a:r>
              <a:rPr lang="ru-RU" dirty="0" err="1" smtClean="0"/>
              <a:t>солодкі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». Померла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у </a:t>
            </a:r>
            <a:r>
              <a:rPr lang="ru-RU" dirty="0" err="1" smtClean="0"/>
              <a:t>віці</a:t>
            </a:r>
            <a:r>
              <a:rPr lang="ru-RU" dirty="0" smtClean="0"/>
              <a:t> 28 </a:t>
            </a:r>
            <a:r>
              <a:rPr lang="ru-RU" dirty="0" err="1" smtClean="0"/>
              <a:t>років</a:t>
            </a:r>
            <a:r>
              <a:rPr lang="ru-RU" dirty="0" smtClean="0"/>
              <a:t>, не </a:t>
            </a:r>
            <a:r>
              <a:rPr lang="ru-RU" dirty="0" err="1" smtClean="0"/>
              <a:t>перенісши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коханого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  <p:pic>
        <p:nvPicPr>
          <p:cNvPr id="4" name="Рисунок 3" descr="171279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14488"/>
            <a:ext cx="2735462" cy="464344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Творчість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Віють</a:t>
            </a:r>
            <a:r>
              <a:rPr lang="ru-RU" b="1" dirty="0" smtClean="0"/>
              <a:t> </a:t>
            </a:r>
            <a:r>
              <a:rPr lang="ru-RU" b="1" dirty="0" err="1" smtClean="0"/>
              <a:t>вітри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«Ой не ходи, </a:t>
            </a:r>
            <a:r>
              <a:rPr lang="ru-RU" b="1" dirty="0" err="1" smtClean="0"/>
              <a:t>Грицю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Грицю</a:t>
            </a:r>
            <a:r>
              <a:rPr lang="ru-RU" b="1" dirty="0" smtClean="0"/>
              <a:t>, </a:t>
            </a:r>
            <a:r>
              <a:rPr lang="ru-RU" b="1" dirty="0" err="1" smtClean="0"/>
              <a:t>Грицю</a:t>
            </a:r>
            <a:r>
              <a:rPr lang="ru-RU" b="1" dirty="0" smtClean="0"/>
              <a:t>, до </a:t>
            </a:r>
            <a:r>
              <a:rPr lang="ru-RU" b="1" dirty="0" err="1" smtClean="0"/>
              <a:t>роботи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Сидить</a:t>
            </a:r>
            <a:r>
              <a:rPr lang="ru-RU" b="1" dirty="0" smtClean="0"/>
              <a:t> </a:t>
            </a:r>
            <a:r>
              <a:rPr lang="ru-RU" b="1" dirty="0" err="1" smtClean="0"/>
              <a:t>голуб</a:t>
            </a:r>
            <a:r>
              <a:rPr lang="ru-RU" b="1" dirty="0" smtClean="0"/>
              <a:t> на </a:t>
            </a:r>
            <a:r>
              <a:rPr lang="ru-RU" b="1" dirty="0" err="1" smtClean="0"/>
              <a:t>березі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Засвіт</a:t>
            </a:r>
            <a:r>
              <a:rPr lang="ru-RU" b="1" dirty="0" smtClean="0"/>
              <a:t> встали </a:t>
            </a:r>
            <a:r>
              <a:rPr lang="ru-RU" b="1" dirty="0" err="1" smtClean="0"/>
              <a:t>козаченьки</a:t>
            </a:r>
            <a:r>
              <a:rPr lang="ru-RU" b="1" dirty="0" smtClean="0"/>
              <a:t>» 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Котилися</a:t>
            </a:r>
            <a:r>
              <a:rPr lang="ru-RU" b="1" dirty="0" smtClean="0"/>
              <a:t> вози </a:t>
            </a:r>
            <a:r>
              <a:rPr lang="ru-RU" b="1" dirty="0" err="1" smtClean="0"/>
              <a:t>з</a:t>
            </a:r>
            <a:r>
              <a:rPr lang="ru-RU" b="1" dirty="0" smtClean="0"/>
              <a:t> гори»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Ішов</a:t>
            </a:r>
            <a:r>
              <a:rPr lang="ru-RU" b="1" dirty="0" smtClean="0"/>
              <a:t> </a:t>
            </a:r>
            <a:r>
              <a:rPr lang="ru-RU" b="1" dirty="0" err="1" smtClean="0"/>
              <a:t>милий</a:t>
            </a:r>
            <a:r>
              <a:rPr lang="ru-RU" b="1" dirty="0" smtClean="0"/>
              <a:t> </a:t>
            </a:r>
            <a:r>
              <a:rPr lang="ru-RU" b="1" dirty="0" err="1" smtClean="0"/>
              <a:t>горонькою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у </a:t>
            </a:r>
            <a:r>
              <a:rPr lang="ru-RU" dirty="0" err="1" smtClean="0"/>
              <a:t>культурі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14 </a:t>
            </a:r>
            <a:r>
              <a:rPr lang="ru-RU" b="1" dirty="0" err="1" smtClean="0"/>
              <a:t>квітня</a:t>
            </a:r>
            <a:r>
              <a:rPr lang="ru-RU" b="1" dirty="0" smtClean="0"/>
              <a:t> 2006 року </a:t>
            </a:r>
            <a:r>
              <a:rPr lang="ru-RU" b="1" dirty="0" smtClean="0"/>
              <a:t>у </a:t>
            </a:r>
            <a:r>
              <a:rPr lang="ru-RU" b="1" dirty="0" err="1" smtClean="0"/>
              <a:t>Полтаві</a:t>
            </a:r>
            <a:r>
              <a:rPr lang="ru-RU" b="1" dirty="0" smtClean="0"/>
              <a:t> перед </a:t>
            </a:r>
            <a:r>
              <a:rPr lang="ru-RU" b="1" dirty="0" err="1" smtClean="0"/>
              <a:t>Полтавським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академічним</a:t>
            </a:r>
            <a:r>
              <a:rPr lang="ru-RU" b="1" dirty="0" smtClean="0"/>
              <a:t> </a:t>
            </a:r>
            <a:r>
              <a:rPr lang="ru-RU" b="1" dirty="0" err="1" smtClean="0"/>
              <a:t>обласним</a:t>
            </a:r>
            <a:r>
              <a:rPr lang="ru-RU" b="1" dirty="0" smtClean="0"/>
              <a:t> </a:t>
            </a:r>
            <a:r>
              <a:rPr lang="ru-RU" b="1" dirty="0" err="1" smtClean="0"/>
              <a:t>музично-драматичним</a:t>
            </a:r>
            <a:r>
              <a:rPr lang="ru-RU" b="1" dirty="0" smtClean="0"/>
              <a:t> театром </a:t>
            </a:r>
            <a:r>
              <a:rPr lang="ru-RU" b="1" dirty="0" err="1" smtClean="0"/>
              <a:t>ім</a:t>
            </a:r>
            <a:r>
              <a:rPr lang="ru-RU" b="1" dirty="0" smtClean="0"/>
              <a:t>. Гоголя на </a:t>
            </a:r>
            <a:r>
              <a:rPr lang="ru-RU" b="1" dirty="0" err="1" smtClean="0"/>
              <a:t>Театральній</a:t>
            </a:r>
            <a:r>
              <a:rPr lang="ru-RU" b="1" dirty="0" smtClean="0"/>
              <a:t> </a:t>
            </a:r>
            <a:r>
              <a:rPr lang="ru-RU" b="1" dirty="0" err="1" smtClean="0"/>
              <a:t>площі</a:t>
            </a:r>
            <a:r>
              <a:rPr lang="ru-RU" b="1" dirty="0" smtClean="0"/>
              <a:t> </a:t>
            </a:r>
            <a:r>
              <a:rPr lang="ru-RU" b="1" dirty="0" err="1" smtClean="0"/>
              <a:t>було</a:t>
            </a:r>
            <a:r>
              <a:rPr lang="ru-RU" b="1" dirty="0" smtClean="0"/>
              <a:t> </a:t>
            </a:r>
            <a:r>
              <a:rPr lang="ru-RU" b="1" dirty="0" err="1" smtClean="0"/>
              <a:t>встановлено</a:t>
            </a:r>
            <a:r>
              <a:rPr lang="ru-RU" b="1" dirty="0" smtClean="0"/>
              <a:t> </a:t>
            </a:r>
            <a:r>
              <a:rPr lang="ru-RU" b="1" dirty="0" err="1" smtClean="0"/>
              <a:t>символічний</a:t>
            </a:r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                 монумент                                                                </a:t>
            </a:r>
            <a:r>
              <a:rPr lang="ru-RU" b="1" dirty="0" err="1" smtClean="0"/>
              <a:t>Пам'ятник</a:t>
            </a:r>
            <a:r>
              <a:rPr lang="ru-RU" b="1" dirty="0" smtClean="0"/>
              <a:t>                                                               </a:t>
            </a:r>
            <a:r>
              <a:rPr lang="ru-RU" b="1" dirty="0" err="1" smtClean="0"/>
              <a:t>Марусі</a:t>
            </a:r>
            <a:r>
              <a:rPr lang="ru-RU" b="1" dirty="0" smtClean="0"/>
              <a:t> </a:t>
            </a:r>
            <a:r>
              <a:rPr lang="ru-RU" b="1" dirty="0" err="1" smtClean="0"/>
              <a:t>Чурай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6" name="Рисунок 5" descr="0_6af65_6e9da3b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543296"/>
            <a:ext cx="4419605" cy="3314704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Пам'ятник</a:t>
            </a:r>
            <a:r>
              <a:rPr lang="ru-RU" dirty="0" smtClean="0"/>
              <a:t>                                                               </a:t>
            </a:r>
            <a:r>
              <a:rPr lang="ru-RU" dirty="0" err="1" smtClean="0"/>
              <a:t>Марусі</a:t>
            </a:r>
            <a:r>
              <a:rPr lang="ru-RU" dirty="0" smtClean="0"/>
              <a:t> </a:t>
            </a:r>
            <a:r>
              <a:rPr lang="ru-RU" dirty="0" err="1" smtClean="0"/>
              <a:t>Чурай</a:t>
            </a:r>
            <a:endParaRPr lang="ru-RU" dirty="0"/>
          </a:p>
        </p:txBody>
      </p:sp>
      <p:pic>
        <p:nvPicPr>
          <p:cNvPr id="4" name="Содержимое 3" descr="0_37754_38673b63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303" y="1600200"/>
            <a:ext cx="3531394" cy="4708525"/>
          </a:xfr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Підготувала </a:t>
            </a:r>
          </a:p>
          <a:p>
            <a:pPr>
              <a:buNone/>
            </a:pP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        Учениця 8 –Б класу  </a:t>
            </a:r>
          </a:p>
          <a:p>
            <a:pPr>
              <a:buNone/>
            </a:pP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                             </a:t>
            </a:r>
          </a:p>
          <a:p>
            <a:pPr>
              <a:buNone/>
            </a:pP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                           </a:t>
            </a:r>
            <a:r>
              <a:rPr lang="uk-UA" sz="4400" i="1" dirty="0" err="1" smtClean="0">
                <a:solidFill>
                  <a:schemeClr val="tx2">
                    <a:lumMod val="90000"/>
                  </a:schemeClr>
                </a:solidFill>
              </a:rPr>
              <a:t>Зіброва</a:t>
            </a:r>
            <a:r>
              <a:rPr lang="uk-UA" sz="4400" i="1" dirty="0" smtClean="0">
                <a:solidFill>
                  <a:schemeClr val="tx2">
                    <a:lumMod val="90000"/>
                  </a:schemeClr>
                </a:solidFill>
              </a:rPr>
              <a:t>  Віра</a:t>
            </a:r>
            <a:endParaRPr lang="ru-RU" sz="4400" i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327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Маруся Чурай (дівчина з легенди) </vt:lpstr>
      <vt:lpstr>Хто така Маруся Чурай ?</vt:lpstr>
      <vt:lpstr>Історія кохання</vt:lpstr>
      <vt:lpstr>Зрада</vt:lpstr>
      <vt:lpstr>Іван Іскра </vt:lpstr>
      <vt:lpstr> Творчість </vt:lpstr>
      <vt:lpstr>Образ у культурі </vt:lpstr>
      <vt:lpstr>Пам'ятник                                                               Марусі Чурай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Маруся Чурай (дівчина з легенди)</dc:title>
  <dc:creator>Версавия</dc:creator>
  <cp:lastModifiedBy>Версавия</cp:lastModifiedBy>
  <cp:revision>16</cp:revision>
  <dcterms:created xsi:type="dcterms:W3CDTF">2014-11-08T14:28:55Z</dcterms:created>
  <dcterms:modified xsi:type="dcterms:W3CDTF">2014-11-08T17:01:31Z</dcterms:modified>
</cp:coreProperties>
</file>