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2C2F6E2-24F5-4839-BCFE-667D0DF9D452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0E8493E-42FF-4C34-9E69-2E23E6DB189E}" type="datetimeFigureOut">
              <a:rPr lang="uk-UA" smtClean="0"/>
              <a:t>10.02.2013</a:t>
            </a:fld>
            <a:endParaRPr lang="uk-UA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DACFAE-22A1-416B-82EE-445D846AB374}" type="slidenum">
              <a:rPr lang="uk-UA" smtClean="0"/>
              <a:t>‹#›</a:t>
            </a:fld>
            <a:endParaRPr lang="uk-U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493E-42FF-4C34-9E69-2E23E6DB189E}" type="datetimeFigureOut">
              <a:rPr lang="uk-UA" smtClean="0"/>
              <a:t>10.02.2013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CFAE-22A1-416B-82EE-445D846AB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493E-42FF-4C34-9E69-2E23E6DB189E}" type="datetimeFigureOut">
              <a:rPr lang="uk-UA" smtClean="0"/>
              <a:t>10.02.2013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CFAE-22A1-416B-82EE-445D846AB374}" type="slidenum">
              <a:rPr lang="uk-UA" smtClean="0"/>
              <a:t>‹#›</a:t>
            </a:fld>
            <a:endParaRPr lang="uk-U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E8493E-42FF-4C34-9E69-2E23E6DB189E}" type="datetimeFigureOut">
              <a:rPr lang="uk-UA" smtClean="0"/>
              <a:t>10.02.2013</a:t>
            </a:fld>
            <a:endParaRPr lang="uk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ADACFAE-22A1-416B-82EE-445D846AB374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493E-42FF-4C34-9E69-2E23E6DB189E}" type="datetimeFigureOut">
              <a:rPr lang="uk-UA" smtClean="0"/>
              <a:t>10.02.2013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DACFAE-22A1-416B-82EE-445D846AB374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0E8493E-42FF-4C34-9E69-2E23E6DB189E}" type="datetimeFigureOut">
              <a:rPr lang="uk-UA" smtClean="0"/>
              <a:t>10.02.2013</a:t>
            </a:fld>
            <a:endParaRPr lang="uk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ADACFAE-22A1-416B-82EE-445D846AB374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0E8493E-42FF-4C34-9E69-2E23E6DB189E}" type="datetimeFigureOut">
              <a:rPr lang="uk-UA" smtClean="0"/>
              <a:t>10.02.2013</a:t>
            </a:fld>
            <a:endParaRPr lang="uk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ADACFAE-22A1-416B-82EE-445D846AB374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493E-42FF-4C34-9E69-2E23E6DB189E}" type="datetimeFigureOut">
              <a:rPr lang="uk-UA" smtClean="0"/>
              <a:t>10.02.2013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DACFAE-22A1-416B-82EE-445D846AB374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493E-42FF-4C34-9E69-2E23E6DB189E}" type="datetimeFigureOut">
              <a:rPr lang="uk-UA" smtClean="0"/>
              <a:t>10.02.2013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DACFAE-22A1-416B-82EE-445D846AB374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0E8493E-42FF-4C34-9E69-2E23E6DB189E}" type="datetimeFigureOut">
              <a:rPr lang="uk-UA" smtClean="0"/>
              <a:t>10.02.2013</a:t>
            </a:fld>
            <a:endParaRPr lang="uk-UA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ADACFAE-22A1-416B-82EE-445D846AB374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80E8493E-42FF-4C34-9E69-2E23E6DB189E}" type="datetimeFigureOut">
              <a:rPr lang="uk-UA" smtClean="0"/>
              <a:t>10.02.2013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1ADACFAE-22A1-416B-82EE-445D846AB374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0E8493E-42FF-4C34-9E69-2E23E6DB189E}" type="datetimeFigureOut">
              <a:rPr lang="uk-UA" smtClean="0"/>
              <a:t>10.02.2013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1ADACFAE-22A1-416B-82EE-445D846AB374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068960"/>
            <a:ext cx="4013200" cy="428625"/>
          </a:xfrm>
        </p:spPr>
        <p:txBody>
          <a:bodyPr/>
          <a:lstStyle/>
          <a:p>
            <a:r>
              <a:rPr lang="uk-UA" dirty="0" err="1"/>
              <a:t>Історико-героїчна</a:t>
            </a:r>
            <a:r>
              <a:rPr lang="uk-UA" dirty="0"/>
              <a:t> народна музична драма </a:t>
            </a:r>
            <a:r>
              <a:rPr lang="uk-UA" dirty="0" smtClean="0"/>
              <a:t>.  </a:t>
            </a:r>
            <a:endParaRPr lang="uk-UA" dirty="0"/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Тарас бульба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54315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uk-UA" sz="3000" dirty="0"/>
              <a:t>В українській дожовтневій музиці опері «Тарас Бульба» М. Лисенка належить особливе місце.</a:t>
            </a:r>
          </a:p>
          <a:p>
            <a:r>
              <a:rPr lang="uk-UA" sz="3000" dirty="0"/>
              <a:t> Цей твір є найбільшим здобутком музично-театрального мистецтва того часу. </a:t>
            </a:r>
          </a:p>
          <a:p>
            <a:r>
              <a:rPr lang="uk-UA" sz="3000" dirty="0"/>
              <a:t>В ньому втілено важливі суспільно-патріотичні ідеї, порушено ряд морально-етичних </a:t>
            </a:r>
            <a:r>
              <a:rPr lang="uk-UA" sz="3000" dirty="0" smtClean="0"/>
              <a:t>питань.</a:t>
            </a:r>
          </a:p>
          <a:p>
            <a:r>
              <a:rPr lang="uk-UA" sz="3000" dirty="0" smtClean="0"/>
              <a:t>Композитор </a:t>
            </a:r>
            <a:r>
              <a:rPr lang="uk-UA" sz="3000" dirty="0"/>
              <a:t>створив яскраві художні образи: героїчні, трагедійні, ліричні</a:t>
            </a:r>
            <a:r>
              <a:rPr lang="uk-UA" dirty="0"/>
              <a:t>.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912" y="3068960"/>
            <a:ext cx="3563888" cy="26369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261017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Опера писалась </a:t>
            </a:r>
            <a:r>
              <a:rPr lang="ru-RU" sz="2400" dirty="0" err="1"/>
              <a:t>тривалий</a:t>
            </a:r>
            <a:r>
              <a:rPr lang="ru-RU" sz="2400" dirty="0"/>
              <a:t> час. Робота над </a:t>
            </a:r>
            <a:r>
              <a:rPr lang="ru-RU" sz="2400" dirty="0" err="1"/>
              <a:t>клавіром</a:t>
            </a:r>
            <a:r>
              <a:rPr lang="ru-RU" sz="2400" dirty="0"/>
              <a:t> </a:t>
            </a:r>
            <a:r>
              <a:rPr lang="ru-RU" sz="2400" dirty="0" err="1"/>
              <a:t>продовжувалась</a:t>
            </a:r>
            <a:r>
              <a:rPr lang="ru-RU" sz="2400" dirty="0"/>
              <a:t> десять </a:t>
            </a:r>
            <a:r>
              <a:rPr lang="ru-RU" sz="2400" dirty="0" err="1"/>
              <a:t>років</a:t>
            </a:r>
            <a:r>
              <a:rPr lang="ru-RU" sz="2400" dirty="0"/>
              <a:t> (1880—1890). </a:t>
            </a:r>
            <a:r>
              <a:rPr lang="ru-RU" sz="2400" dirty="0" err="1"/>
              <a:t>Згодом</a:t>
            </a:r>
            <a:r>
              <a:rPr lang="ru-RU" sz="2400" dirty="0"/>
              <a:t> композитор почав </a:t>
            </a:r>
            <a:r>
              <a:rPr lang="ru-RU" sz="2400" dirty="0" err="1"/>
              <a:t>працювати</a:t>
            </a:r>
            <a:r>
              <a:rPr lang="ru-RU" sz="2400" dirty="0"/>
              <a:t> над партитурою.</a:t>
            </a:r>
          </a:p>
          <a:p>
            <a:r>
              <a:rPr lang="ru-RU" sz="2400" dirty="0"/>
              <a:t> На початку XX ст. </a:t>
            </a:r>
            <a:r>
              <a:rPr lang="ru-RU" sz="2400" dirty="0" err="1"/>
              <a:t>велися</a:t>
            </a:r>
            <a:r>
              <a:rPr lang="ru-RU" sz="2400" dirty="0"/>
              <a:t> переговори з </a:t>
            </a:r>
            <a:r>
              <a:rPr lang="ru-RU" sz="2400" dirty="0" err="1"/>
              <a:t>Петербузьким</a:t>
            </a:r>
            <a:r>
              <a:rPr lang="ru-RU" sz="2400" dirty="0"/>
              <a:t> </a:t>
            </a:r>
            <a:r>
              <a:rPr lang="ru-RU" sz="2400" dirty="0" err="1"/>
              <a:t>Марийським</a:t>
            </a:r>
            <a:r>
              <a:rPr lang="ru-RU" sz="2400" dirty="0"/>
              <a:t> театром про постановку опери на </a:t>
            </a:r>
            <a:r>
              <a:rPr lang="ru-RU" sz="2400" dirty="0" err="1"/>
              <a:t>сцені</a:t>
            </a:r>
            <a:r>
              <a:rPr lang="ru-RU" sz="2400" dirty="0"/>
              <a:t>. </a:t>
            </a:r>
            <a:r>
              <a:rPr lang="ru-RU" sz="2400" dirty="0" err="1"/>
              <a:t>Крім</a:t>
            </a:r>
            <a:r>
              <a:rPr lang="ru-RU" sz="2400" dirty="0"/>
              <a:t> того, Лисенко активно </a:t>
            </a:r>
            <a:r>
              <a:rPr lang="ru-RU" sz="2400" dirty="0" err="1"/>
              <a:t>готував</a:t>
            </a:r>
            <a:r>
              <a:rPr lang="ru-RU" sz="2400" dirty="0"/>
              <a:t> </a:t>
            </a:r>
            <a:r>
              <a:rPr lang="ru-RU" sz="2400" dirty="0" err="1"/>
              <a:t>клавір</a:t>
            </a:r>
            <a:r>
              <a:rPr lang="ru-RU" sz="2400" dirty="0"/>
              <a:t> для </a:t>
            </a:r>
            <a:r>
              <a:rPr lang="ru-RU" sz="2400" dirty="0" err="1"/>
              <a:t>видання</a:t>
            </a:r>
            <a:r>
              <a:rPr lang="ru-RU" sz="2400" dirty="0"/>
              <a:t>. Але за </a:t>
            </a:r>
            <a:r>
              <a:rPr lang="ru-RU" sz="2400" dirty="0" err="1"/>
              <a:t>життя</a:t>
            </a:r>
            <a:r>
              <a:rPr lang="ru-RU" sz="2400" dirty="0"/>
              <a:t> </a:t>
            </a:r>
            <a:r>
              <a:rPr lang="ru-RU" sz="2400" dirty="0" err="1"/>
              <a:t>митця</a:t>
            </a:r>
            <a:r>
              <a:rPr lang="ru-RU" sz="2400" dirty="0"/>
              <a:t> «Тарас Бульба» так і не </a:t>
            </a:r>
            <a:r>
              <a:rPr lang="ru-RU" sz="2400" dirty="0" err="1"/>
              <a:t>побачив</a:t>
            </a:r>
            <a:r>
              <a:rPr lang="ru-RU" sz="2400" dirty="0"/>
              <a:t> </a:t>
            </a:r>
            <a:r>
              <a:rPr lang="ru-RU" sz="2400" dirty="0" err="1"/>
              <a:t>світла</a:t>
            </a:r>
            <a:r>
              <a:rPr lang="ru-RU" sz="2400" dirty="0"/>
              <a:t> </a:t>
            </a:r>
            <a:r>
              <a:rPr lang="ru-RU" sz="2400" dirty="0" err="1"/>
              <a:t>рампи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Прем'єра</a:t>
            </a:r>
            <a:r>
              <a:rPr lang="ru-RU" sz="2400" dirty="0"/>
              <a:t> опери </a:t>
            </a:r>
            <a:r>
              <a:rPr lang="ru-RU" sz="2400" dirty="0" err="1"/>
              <a:t>відбулася</a:t>
            </a:r>
            <a:r>
              <a:rPr lang="ru-RU" sz="2400" dirty="0"/>
              <a:t> </a:t>
            </a:r>
            <a:r>
              <a:rPr lang="ru-RU" sz="2400" dirty="0" err="1"/>
              <a:t>вже</a:t>
            </a:r>
            <a:r>
              <a:rPr lang="ru-RU" sz="2400" dirty="0"/>
              <a:t> за </a:t>
            </a:r>
            <a:r>
              <a:rPr lang="ru-RU" sz="2400" dirty="0" err="1"/>
              <a:t>радянського</a:t>
            </a:r>
            <a:r>
              <a:rPr lang="ru-RU" sz="2400" dirty="0"/>
              <a:t> часу, в </a:t>
            </a:r>
            <a:r>
              <a:rPr lang="ru-RU" sz="2400" dirty="0" err="1"/>
              <a:t>середині</a:t>
            </a:r>
            <a:r>
              <a:rPr lang="ru-RU" sz="2400" dirty="0"/>
              <a:t> 20-х </a:t>
            </a:r>
            <a:r>
              <a:rPr lang="ru-RU" sz="2400" dirty="0" err="1"/>
              <a:t>років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-13777"/>
            <a:ext cx="4032447" cy="212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1409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uk-UA" sz="2400" dirty="0"/>
              <a:t>Перші постановки не мали значного успіху, що врешті спонукало поета М. Рильського, а також композиторів Л. Ревуцького та Б. Лятошинського переробити як літературну основу опери так і музику. Прем’єра «Тараса Бульби» в новій редакції відбулась в 1937 році й пройшла із значним успіхом. Проте в ряді моментів редактори надто далеко відійшли від оригіналу опери, що стало причиною появи третьої редакції опери, завершеної на початку 50-х років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195736" cy="251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5133"/>
            <a:ext cx="1907704" cy="251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952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uk-UA" sz="2800" dirty="0"/>
          </a:p>
          <a:p>
            <a:r>
              <a:rPr lang="uk-UA" sz="2800" dirty="0"/>
              <a:t>Прем’єра «Тараса Бульби» у третій редакції відбулася навесні 1955 року (диригент О. Климов, режисер В. Скляренко, художник А. </a:t>
            </a:r>
            <a:r>
              <a:rPr lang="uk-UA" sz="2800" dirty="0" err="1"/>
              <a:t>Петрицький</a:t>
            </a:r>
            <a:r>
              <a:rPr lang="uk-UA" sz="2800" dirty="0"/>
              <a:t>) — в цій редакції оперу було записано на грамплатівки, видано друком клавір.</a:t>
            </a:r>
          </a:p>
          <a:p>
            <a:endParaRPr lang="uk-UA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4636">
            <a:off x="251520" y="116632"/>
            <a:ext cx="1979712" cy="247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0930">
            <a:off x="6806871" y="-130744"/>
            <a:ext cx="1911846" cy="260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-396316"/>
            <a:ext cx="1898954" cy="303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613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2400" dirty="0"/>
              <a:t>Сьогодні опера займає чільне місце у репертуарі українських театрів, Київський оперний театр також виїздив з оперою на гастролі у </a:t>
            </a:r>
            <a:r>
              <a:rPr lang="uk-UA" sz="2400" dirty="0" err="1"/>
              <a:t>Вісбаден</a:t>
            </a:r>
            <a:r>
              <a:rPr lang="uk-UA" sz="2400" dirty="0"/>
              <a:t> (1982), Дрезден (1987), Загреб (1987). В постановках співали Марія </a:t>
            </a:r>
            <a:r>
              <a:rPr lang="uk-UA" sz="2400" dirty="0" err="1"/>
              <a:t>Литвиненко-Вольгемут</a:t>
            </a:r>
            <a:r>
              <a:rPr lang="uk-UA" sz="2400" dirty="0"/>
              <a:t>, 3оя Гайдай, Єлизавета </a:t>
            </a:r>
            <a:r>
              <a:rPr lang="uk-UA" sz="2400" dirty="0" err="1"/>
              <a:t>Чавдар</a:t>
            </a:r>
            <a:r>
              <a:rPr lang="uk-UA" sz="2400" dirty="0"/>
              <a:t>, Андрій </a:t>
            </a:r>
            <a:r>
              <a:rPr lang="uk-UA" sz="2400" dirty="0" err="1"/>
              <a:t>Кікоть</a:t>
            </a:r>
            <a:r>
              <a:rPr lang="uk-UA" sz="2400" dirty="0"/>
              <a:t>, Дмитро Гнатюк, Анатолій Мокренко, Василь Третяк. Оперою диригували провідні диригенти — Стефан </a:t>
            </a:r>
            <a:r>
              <a:rPr lang="uk-UA" sz="2400" dirty="0" err="1"/>
              <a:t>Турчак</a:t>
            </a:r>
            <a:r>
              <a:rPr lang="uk-UA" sz="2400" dirty="0"/>
              <a:t> та Володимир Кожухар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5034">
            <a:off x="-53074" y="-6706"/>
            <a:ext cx="2987824" cy="199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094" y="-171400"/>
            <a:ext cx="3384376" cy="224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1922">
            <a:off x="5676794" y="94572"/>
            <a:ext cx="2862923" cy="17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121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5536" y="1700808"/>
            <a:ext cx="8229600" cy="4075176"/>
          </a:xfrm>
        </p:spPr>
        <p:txBody>
          <a:bodyPr>
            <a:noAutofit/>
          </a:bodyPr>
          <a:lstStyle/>
          <a:p>
            <a:pPr algn="l"/>
            <a:r>
              <a:rPr lang="uk-UA" sz="1400" dirty="0" smtClean="0"/>
              <a:t>                                                                           </a:t>
            </a:r>
            <a:endParaRPr lang="uk-UA" sz="1400" dirty="0"/>
          </a:p>
          <a:p>
            <a:pPr algn="l"/>
            <a:r>
              <a:rPr lang="uk-UA" sz="1400" dirty="0" smtClean="0"/>
              <a:t> </a:t>
            </a:r>
            <a:endParaRPr lang="uk-UA" sz="1400" dirty="0"/>
          </a:p>
          <a:p>
            <a:pPr algn="l"/>
            <a:endParaRPr lang="uk-UA" sz="1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980728"/>
            <a:ext cx="4114800" cy="701040"/>
          </a:xfrm>
        </p:spPr>
        <p:txBody>
          <a:bodyPr>
            <a:noAutofit/>
          </a:bodyPr>
          <a:lstStyle/>
          <a:p>
            <a:r>
              <a:rPr lang="uk-UA" sz="2800" dirty="0" smtClean="0"/>
              <a:t>виконавці:</a:t>
            </a:r>
            <a:endParaRPr lang="uk-UA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768" y="2186639"/>
            <a:ext cx="43338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16" y="2082657"/>
            <a:ext cx="7121525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004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41</TotalTime>
  <Words>324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BlackTie</vt:lpstr>
      <vt:lpstr>Тарас бульба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виконавці: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Тарас бульба</dc:title>
  <dc:creator>Вика</dc:creator>
  <cp:lastModifiedBy>Вика</cp:lastModifiedBy>
  <cp:revision>5</cp:revision>
  <dcterms:created xsi:type="dcterms:W3CDTF">2013-02-10T13:44:25Z</dcterms:created>
  <dcterms:modified xsi:type="dcterms:W3CDTF">2013-02-10T14:25:44Z</dcterms:modified>
</cp:coreProperties>
</file>