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CE5D54-82D4-4929-B120-BA13060AE4EF}" type="datetimeFigureOut">
              <a:rPr lang="ru-RU" smtClean="0"/>
              <a:t>12.09.2013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53410CD-F47A-4A19-A0FF-EE75BC4EECC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365105"/>
            <a:ext cx="5328592" cy="2088232"/>
          </a:xfrm>
        </p:spPr>
        <p:txBody>
          <a:bodyPr/>
          <a:lstStyle/>
          <a:p>
            <a:r>
              <a:rPr lang="ru-RU" dirty="0" err="1"/>
              <a:t>у</a:t>
            </a:r>
            <a:r>
              <a:rPr lang="ru-RU" dirty="0" err="1" smtClean="0"/>
              <a:t>чениці</a:t>
            </a:r>
            <a:r>
              <a:rPr lang="ru-RU" dirty="0" smtClean="0"/>
              <a:t> 11-а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smtClean="0"/>
              <a:t>ОЗОШ № 48</a:t>
            </a:r>
          </a:p>
          <a:p>
            <a:r>
              <a:rPr lang="ru-RU" dirty="0" err="1" smtClean="0"/>
              <a:t>Лукьянченко</a:t>
            </a:r>
            <a:r>
              <a:rPr lang="ru-RU" dirty="0" smtClean="0"/>
              <a:t> </a:t>
            </a:r>
            <a:r>
              <a:rPr lang="ru-RU" dirty="0" err="1" smtClean="0"/>
              <a:t>Світлани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6864" cy="374441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Презентація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тему:</a:t>
            </a:r>
            <a:br>
              <a:rPr lang="ru-RU" dirty="0" smtClean="0"/>
            </a:br>
            <a:r>
              <a:rPr lang="ru-RU" dirty="0" smtClean="0"/>
              <a:t>«Золоте слово»князя Святослава</a:t>
            </a:r>
            <a:br>
              <a:rPr lang="ru-RU" dirty="0" smtClean="0"/>
            </a:br>
            <a:r>
              <a:rPr lang="ru-RU" dirty="0" smtClean="0"/>
              <a:t>(«Слово про </a:t>
            </a:r>
            <a:r>
              <a:rPr lang="ru-RU" dirty="0" err="1" smtClean="0"/>
              <a:t>похід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горів</a:t>
            </a:r>
            <a:r>
              <a:rPr lang="ru-RU" dirty="0" smtClean="0"/>
              <a:t>»)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 advTm="15000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А </a:t>
            </a:r>
            <a:r>
              <a:rPr lang="ru-RU" dirty="0" err="1" smtClean="0"/>
              <a:t>чи</a:t>
            </a:r>
            <a:r>
              <a:rPr lang="ru-RU" dirty="0" smtClean="0"/>
              <a:t> ж </a:t>
            </a:r>
            <a:r>
              <a:rPr lang="ru-RU" dirty="0" err="1" smtClean="0"/>
              <a:t>було</a:t>
            </a:r>
            <a:r>
              <a:rPr lang="ru-RU" dirty="0" smtClean="0"/>
              <a:t> б не дивом, </a:t>
            </a:r>
            <a:r>
              <a:rPr lang="ru-RU" dirty="0" err="1" smtClean="0"/>
              <a:t>браття</a:t>
            </a:r>
            <a:r>
              <a:rPr lang="ru-RU" dirty="0" smtClean="0"/>
              <a:t> миле,</a:t>
            </a:r>
          </a:p>
          <a:p>
            <a:pPr>
              <a:buNone/>
            </a:pPr>
            <a:r>
              <a:rPr lang="ru-RU" dirty="0" err="1" smtClean="0"/>
              <a:t>Молодцювати</a:t>
            </a:r>
            <a:r>
              <a:rPr lang="ru-RU" dirty="0" smtClean="0"/>
              <a:t> на </a:t>
            </a:r>
            <a:r>
              <a:rPr lang="ru-RU" dirty="0" err="1" smtClean="0"/>
              <a:t>старі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вилиняє</a:t>
            </a:r>
            <a:r>
              <a:rPr lang="ru-RU" dirty="0" smtClean="0"/>
              <a:t> </a:t>
            </a:r>
            <a:r>
              <a:rPr lang="ru-RU" dirty="0" err="1" smtClean="0"/>
              <a:t>сокіл</a:t>
            </a:r>
            <a:r>
              <a:rPr lang="ru-RU" dirty="0" smtClean="0"/>
              <a:t> </a:t>
            </a:r>
            <a:r>
              <a:rPr lang="ru-RU" dirty="0" err="1" smtClean="0"/>
              <a:t>бистрокрилий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бити</a:t>
            </a:r>
            <a:r>
              <a:rPr lang="ru-RU" dirty="0" smtClean="0"/>
              <a:t> </a:t>
            </a:r>
            <a:r>
              <a:rPr lang="ru-RU" dirty="0" err="1" smtClean="0"/>
              <a:t>птиць</a:t>
            </a:r>
            <a:r>
              <a:rPr lang="ru-RU" dirty="0" smtClean="0"/>
              <a:t> </a:t>
            </a:r>
            <a:r>
              <a:rPr lang="ru-RU" dirty="0" err="1" smtClean="0"/>
              <a:t>летить</a:t>
            </a:r>
            <a:r>
              <a:rPr lang="ru-RU" dirty="0" smtClean="0"/>
              <a:t> у </a:t>
            </a:r>
            <a:r>
              <a:rPr lang="ru-RU" dirty="0" err="1" smtClean="0"/>
              <a:t>вишині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Гнізда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не </a:t>
            </a:r>
            <a:r>
              <a:rPr lang="ru-RU" dirty="0" err="1" smtClean="0"/>
              <a:t>дасть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напропаще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Та горе!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Князі</a:t>
            </a:r>
            <a:r>
              <a:rPr lang="ru-RU" dirty="0" smtClean="0"/>
              <a:t> не </a:t>
            </a:r>
            <a:r>
              <a:rPr lang="ru-RU" dirty="0" err="1" smtClean="0"/>
              <a:t>вийшли</a:t>
            </a:r>
            <a:r>
              <a:rPr lang="ru-RU" dirty="0" smtClean="0"/>
              <a:t>. Все </a:t>
            </a:r>
            <a:r>
              <a:rPr lang="ru-RU" dirty="0" err="1" smtClean="0"/>
              <a:t>звелось</a:t>
            </a:r>
            <a:r>
              <a:rPr lang="ru-RU" dirty="0" smtClean="0"/>
              <a:t> </a:t>
            </a:r>
            <a:r>
              <a:rPr lang="ru-RU" dirty="0" err="1" smtClean="0"/>
              <a:t>нінащо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Такий</a:t>
            </a:r>
            <a:r>
              <a:rPr lang="ru-RU" dirty="0" smtClean="0"/>
              <a:t> то час! Ось </a:t>
            </a:r>
            <a:r>
              <a:rPr lang="ru-RU" dirty="0" err="1" smtClean="0"/>
              <a:t>Римів</a:t>
            </a:r>
            <a:r>
              <a:rPr lang="ru-RU" dirty="0" smtClean="0"/>
              <a:t> закричав</a:t>
            </a:r>
          </a:p>
          <a:p>
            <a:pPr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шаблями</a:t>
            </a:r>
            <a:r>
              <a:rPr lang="ru-RU" dirty="0" smtClean="0"/>
              <a:t> </a:t>
            </a:r>
            <a:r>
              <a:rPr lang="ru-RU" dirty="0" err="1" smtClean="0"/>
              <a:t>половчина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зранений</a:t>
            </a:r>
            <a:r>
              <a:rPr lang="ru-RU" dirty="0" smtClean="0"/>
              <a:t> упав.</a:t>
            </a:r>
          </a:p>
          <a:p>
            <a:pPr>
              <a:buNone/>
            </a:pPr>
            <a:r>
              <a:rPr lang="ru-RU" dirty="0" smtClean="0"/>
              <a:t>Жаль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журба</a:t>
            </a:r>
            <a:r>
              <a:rPr lang="ru-RU" dirty="0" smtClean="0"/>
              <a:t> для </a:t>
            </a:r>
            <a:r>
              <a:rPr lang="ru-RU" dirty="0" err="1" smtClean="0"/>
              <a:t>Глібового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«Золоте слово» князя Святослава</a:t>
            </a:r>
            <a:endParaRPr lang="ru-RU" dirty="0"/>
          </a:p>
        </p:txBody>
      </p:sp>
    </p:spTree>
  </p:cSld>
  <p:clrMapOvr>
    <a:masterClrMapping/>
  </p:clrMapOvr>
  <p:transition advTm="3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 «Слова о полку </a:t>
            </a:r>
            <a:r>
              <a:rPr lang="ru-RU" dirty="0" err="1" smtClean="0"/>
              <a:t>Ігоревім</a:t>
            </a:r>
            <a:r>
              <a:rPr lang="ru-RU" dirty="0" smtClean="0"/>
              <a:t>» - </a:t>
            </a:r>
            <a:r>
              <a:rPr lang="ru-RU" dirty="0" err="1" smtClean="0"/>
              <a:t>гарячий</a:t>
            </a:r>
            <a:r>
              <a:rPr lang="ru-RU" dirty="0" smtClean="0"/>
              <a:t> </a:t>
            </a:r>
            <a:r>
              <a:rPr lang="ru-RU" dirty="0" err="1" smtClean="0"/>
              <a:t>патріот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вітчизни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щиро</a:t>
            </a:r>
            <a:r>
              <a:rPr lang="ru-RU" dirty="0" smtClean="0"/>
              <a:t> </a:t>
            </a:r>
            <a:r>
              <a:rPr lang="ru-RU" dirty="0" err="1" smtClean="0"/>
              <a:t>переживає</a:t>
            </a:r>
            <a:r>
              <a:rPr lang="ru-RU" dirty="0" smtClean="0"/>
              <a:t> за долю </a:t>
            </a:r>
            <a:r>
              <a:rPr lang="ru-RU" dirty="0" err="1" smtClean="0"/>
              <a:t>рідного</a:t>
            </a:r>
            <a:r>
              <a:rPr lang="ru-RU" dirty="0" smtClean="0"/>
              <a:t> краю. Будучи </a:t>
            </a:r>
            <a:r>
              <a:rPr lang="ru-RU" dirty="0" err="1" smtClean="0"/>
              <a:t>людиною</a:t>
            </a:r>
            <a:r>
              <a:rPr lang="ru-RU" dirty="0" smtClean="0"/>
              <a:t> широко </a:t>
            </a:r>
            <a:r>
              <a:rPr lang="ru-RU" dirty="0" err="1" smtClean="0"/>
              <a:t>освіченою</a:t>
            </a:r>
            <a:r>
              <a:rPr lang="ru-RU" dirty="0" smtClean="0"/>
              <a:t>, </a:t>
            </a:r>
            <a:r>
              <a:rPr lang="ru-RU" dirty="0" err="1" smtClean="0"/>
              <a:t>непоганим</a:t>
            </a:r>
            <a:r>
              <a:rPr lang="ru-RU" dirty="0" smtClean="0"/>
              <a:t> </a:t>
            </a:r>
            <a:r>
              <a:rPr lang="ru-RU" dirty="0" err="1" smtClean="0"/>
              <a:t>політиком</a:t>
            </a:r>
            <a:r>
              <a:rPr lang="ru-RU" dirty="0" smtClean="0"/>
              <a:t> та </a:t>
            </a:r>
            <a:r>
              <a:rPr lang="ru-RU" dirty="0" err="1" smtClean="0"/>
              <a:t>істориком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чудово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причини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бід</a:t>
            </a:r>
            <a:r>
              <a:rPr lang="ru-RU" dirty="0" smtClean="0"/>
              <a:t>. </a:t>
            </a:r>
            <a:r>
              <a:rPr lang="ru-RU" dirty="0" err="1" smtClean="0"/>
              <a:t>Ставлячи</a:t>
            </a:r>
            <a:r>
              <a:rPr lang="ru-RU" dirty="0" smtClean="0"/>
              <a:t> метою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в </a:t>
            </a:r>
            <a:r>
              <a:rPr lang="ru-RU" dirty="0" err="1" smtClean="0"/>
              <a:t>подоланні</a:t>
            </a:r>
            <a:r>
              <a:rPr lang="ru-RU" dirty="0" smtClean="0"/>
              <a:t> </a:t>
            </a:r>
            <a:r>
              <a:rPr lang="ru-RU" dirty="0" err="1" smtClean="0"/>
              <a:t>князівських</a:t>
            </a:r>
            <a:r>
              <a:rPr lang="ru-RU" dirty="0" smtClean="0"/>
              <a:t> </a:t>
            </a:r>
            <a:r>
              <a:rPr lang="ru-RU" dirty="0" err="1" smtClean="0"/>
              <a:t>чвар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«золоте слово» Святослава - </a:t>
            </a:r>
            <a:r>
              <a:rPr lang="ru-RU" dirty="0" err="1" smtClean="0"/>
              <a:t>промову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особливою силою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ідейний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промови</a:t>
            </a:r>
            <a:r>
              <a:rPr lang="ru-RU" dirty="0" smtClean="0"/>
              <a:t> великого </a:t>
            </a:r>
            <a:r>
              <a:rPr lang="ru-RU" dirty="0" err="1" smtClean="0"/>
              <a:t>київського</a:t>
            </a:r>
            <a:r>
              <a:rPr lang="ru-RU" dirty="0" smtClean="0"/>
              <a:t> князя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Висновок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ransition spd="slow" advTm="5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«Слово про </a:t>
            </a:r>
            <a:r>
              <a:rPr lang="ru-RU" dirty="0" err="1" smtClean="0"/>
              <a:t>похід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горів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Князь Святослав Всеволодович</a:t>
            </a:r>
          </a:p>
          <a:p>
            <a:r>
              <a:rPr lang="ru-RU" dirty="0" smtClean="0"/>
              <a:t>Тема «Золотого слова» князя Святослава</a:t>
            </a:r>
          </a:p>
          <a:p>
            <a:r>
              <a:rPr lang="ru-RU" dirty="0" err="1" smtClean="0"/>
              <a:t>Значення</a:t>
            </a:r>
            <a:r>
              <a:rPr lang="ru-RU" dirty="0" smtClean="0"/>
              <a:t> «Золотого слова» князя Святослава для «Слова про </a:t>
            </a:r>
            <a:r>
              <a:rPr lang="ru-RU" dirty="0" err="1" smtClean="0"/>
              <a:t>похід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горів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Текст </a:t>
            </a:r>
            <a:r>
              <a:rPr lang="ru-RU" dirty="0" err="1" smtClean="0"/>
              <a:t>уривку</a:t>
            </a:r>
            <a:endParaRPr lang="ru-RU" dirty="0" smtClean="0"/>
          </a:p>
          <a:p>
            <a:r>
              <a:rPr lang="ru-RU" dirty="0" err="1" smtClean="0"/>
              <a:t>Висновок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404664"/>
            <a:ext cx="2304256" cy="1080120"/>
          </a:xfrm>
        </p:spPr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</p:spTree>
  </p:cSld>
  <p:clrMapOvr>
    <a:masterClrMapping/>
  </p:clrMapOvr>
  <p:transition spd="slow" advTm="1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«Слово </a:t>
            </a:r>
            <a:r>
              <a:rPr lang="ru-RU" dirty="0" smtClean="0"/>
              <a:t>про </a:t>
            </a:r>
            <a:r>
              <a:rPr lang="ru-RU" dirty="0" err="1" smtClean="0"/>
              <a:t>похід</a:t>
            </a:r>
            <a:r>
              <a:rPr lang="ru-RU" dirty="0" smtClean="0"/>
              <a:t> </a:t>
            </a:r>
            <a:r>
              <a:rPr lang="ru-RU" dirty="0" err="1" smtClean="0"/>
              <a:t>Ігорів</a:t>
            </a:r>
            <a:r>
              <a:rPr lang="ru-RU" dirty="0" smtClean="0"/>
              <a:t>» </a:t>
            </a:r>
            <a:r>
              <a:rPr lang="ru-RU" dirty="0" smtClean="0"/>
              <a:t>-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пам'ятка</a:t>
            </a:r>
            <a:r>
              <a:rPr lang="ru-RU" dirty="0" smtClean="0"/>
              <a:t> </a:t>
            </a:r>
            <a:r>
              <a:rPr lang="ru-RU" dirty="0" err="1" smtClean="0"/>
              <a:t>давньоруської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багата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ідейною</a:t>
            </a:r>
            <a:r>
              <a:rPr lang="ru-RU" dirty="0" smtClean="0"/>
              <a:t> </a:t>
            </a:r>
            <a:r>
              <a:rPr lang="ru-RU" dirty="0" err="1" smtClean="0"/>
              <a:t>духовністю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патріотичним</a:t>
            </a:r>
            <a:r>
              <a:rPr lang="ru-RU" dirty="0" smtClean="0"/>
              <a:t> </a:t>
            </a:r>
            <a:r>
              <a:rPr lang="ru-RU" dirty="0" smtClean="0"/>
              <a:t>пафосом.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змістовний</a:t>
            </a:r>
            <a:r>
              <a:rPr lang="ru-RU" dirty="0" smtClean="0"/>
              <a:t>. </a:t>
            </a:r>
            <a:r>
              <a:rPr lang="ru-RU" dirty="0" err="1" smtClean="0"/>
              <a:t>Читаючи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, ми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знаходимо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, не </a:t>
            </a:r>
            <a:r>
              <a:rPr lang="ru-RU" dirty="0" err="1" smtClean="0"/>
              <a:t>помічені</a:t>
            </a:r>
            <a:r>
              <a:rPr lang="ru-RU" dirty="0" smtClean="0"/>
              <a:t> нами </a:t>
            </a:r>
            <a:r>
              <a:rPr lang="ru-RU" dirty="0" err="1" smtClean="0"/>
              <a:t>перш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глибини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.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ідейність</a:t>
            </a:r>
            <a:r>
              <a:rPr lang="ru-RU" dirty="0" smtClean="0"/>
              <a:t> «Слова», </a:t>
            </a:r>
            <a:r>
              <a:rPr lang="ru-RU" dirty="0" err="1" smtClean="0"/>
              <a:t>близькість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народного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відточену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, яке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найдрібніших</a:t>
            </a:r>
            <a:r>
              <a:rPr lang="ru-RU" dirty="0" smtClean="0"/>
              <a:t> деталях тексту, -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пам'ятки</a:t>
            </a:r>
            <a:r>
              <a:rPr lang="ru-RU" dirty="0" smtClean="0"/>
              <a:t> </a:t>
            </a:r>
            <a:r>
              <a:rPr lang="ru-RU" dirty="0" err="1" smtClean="0"/>
              <a:t>забезпечили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перших </a:t>
            </a:r>
            <a:r>
              <a:rPr lang="ru-RU" dirty="0" err="1" smtClean="0"/>
              <a:t>місць</a:t>
            </a:r>
            <a:r>
              <a:rPr lang="ru-RU" dirty="0" smtClean="0"/>
              <a:t> у </a:t>
            </a:r>
            <a:r>
              <a:rPr lang="ru-RU" dirty="0" err="1" smtClean="0"/>
              <a:t>ряді</a:t>
            </a:r>
            <a:r>
              <a:rPr lang="ru-RU" dirty="0" smtClean="0"/>
              <a:t> великих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ідея</a:t>
            </a:r>
            <a:r>
              <a:rPr lang="ru-RU" dirty="0" smtClean="0"/>
              <a:t> «Слова» - </a:t>
            </a:r>
            <a:r>
              <a:rPr lang="ru-RU" dirty="0" err="1" smtClean="0"/>
              <a:t>пристрасний</a:t>
            </a:r>
            <a:r>
              <a:rPr lang="ru-RU" dirty="0" smtClean="0"/>
              <a:t> </a:t>
            </a:r>
            <a:r>
              <a:rPr lang="ru-RU" dirty="0" err="1" smtClean="0"/>
              <a:t>заклик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 </a:t>
            </a:r>
            <a:r>
              <a:rPr lang="ru-RU" dirty="0" err="1" smtClean="0"/>
              <a:t>руських</a:t>
            </a:r>
            <a:r>
              <a:rPr lang="ru-RU" dirty="0" smtClean="0"/>
              <a:t> до </a:t>
            </a:r>
            <a:r>
              <a:rPr lang="ru-RU" dirty="0" err="1" smtClean="0"/>
              <a:t>єдності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головне </a:t>
            </a:r>
            <a:r>
              <a:rPr lang="ru-RU" dirty="0" err="1" smtClean="0"/>
              <a:t>завдання</a:t>
            </a:r>
            <a:r>
              <a:rPr lang="ru-RU" dirty="0" smtClean="0"/>
              <a:t>, яке поставив перед собою автор.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єднання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. Особливо </a:t>
            </a:r>
            <a:r>
              <a:rPr lang="ru-RU" dirty="0" err="1" smtClean="0"/>
              <a:t>чітко</a:t>
            </a:r>
            <a:r>
              <a:rPr lang="ru-RU" dirty="0" smtClean="0"/>
              <a:t> вона </a:t>
            </a:r>
            <a:r>
              <a:rPr lang="ru-RU" dirty="0" err="1" smtClean="0"/>
              <a:t>простежується</a:t>
            </a:r>
            <a:r>
              <a:rPr lang="ru-RU" dirty="0" smtClean="0"/>
              <a:t> в «золотому </a:t>
            </a:r>
            <a:r>
              <a:rPr lang="ru-RU" dirty="0" err="1" smtClean="0"/>
              <a:t>слові</a:t>
            </a:r>
            <a:r>
              <a:rPr lang="ru-RU" dirty="0" smtClean="0"/>
              <a:t>» </a:t>
            </a:r>
            <a:r>
              <a:rPr lang="ru-RU" dirty="0" smtClean="0"/>
              <a:t>князя Святослава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«Слово про </a:t>
            </a:r>
            <a:r>
              <a:rPr lang="ru-RU" dirty="0" err="1" smtClean="0"/>
              <a:t>похід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горів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 spd="slow" advTm="5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Святослав Всеволодович - </a:t>
            </a:r>
            <a:r>
              <a:rPr lang="ru-RU" dirty="0" smtClean="0"/>
              <a:t>великий </a:t>
            </a:r>
            <a:r>
              <a:rPr lang="ru-RU" dirty="0" smtClean="0"/>
              <a:t>князь </a:t>
            </a:r>
            <a:r>
              <a:rPr lang="ru-RU" dirty="0" err="1" smtClean="0"/>
              <a:t>київський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наділений</a:t>
            </a:r>
            <a:r>
              <a:rPr lang="ru-RU" dirty="0" smtClean="0"/>
              <a:t> </a:t>
            </a:r>
            <a:r>
              <a:rPr lang="ru-RU" dirty="0" err="1" smtClean="0"/>
              <a:t>здоровим</a:t>
            </a:r>
            <a:r>
              <a:rPr lang="ru-RU" dirty="0" smtClean="0"/>
              <a:t> </a:t>
            </a:r>
            <a:r>
              <a:rPr lang="ru-RU" dirty="0" err="1" smtClean="0"/>
              <a:t>розумом</a:t>
            </a:r>
            <a:r>
              <a:rPr lang="ru-RU" dirty="0" smtClean="0"/>
              <a:t>, </a:t>
            </a:r>
            <a:r>
              <a:rPr lang="ru-RU" dirty="0" err="1" smtClean="0"/>
              <a:t>терпінням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обережністю</a:t>
            </a:r>
            <a:r>
              <a:rPr lang="ru-RU" dirty="0" smtClean="0"/>
              <a:t> - </a:t>
            </a:r>
            <a:r>
              <a:rPr lang="ru-RU" dirty="0" err="1" smtClean="0"/>
              <a:t>якостями</a:t>
            </a:r>
            <a:r>
              <a:rPr lang="ru-RU" dirty="0" smtClean="0"/>
              <a:t>, не </a:t>
            </a:r>
            <a:r>
              <a:rPr lang="ru-RU" dirty="0" err="1" smtClean="0"/>
              <a:t>зайвими</a:t>
            </a:r>
            <a:r>
              <a:rPr lang="ru-RU" dirty="0" smtClean="0"/>
              <a:t> для мудрого </a:t>
            </a:r>
            <a:r>
              <a:rPr lang="ru-RU" dirty="0" err="1" smtClean="0"/>
              <a:t>політика</a:t>
            </a:r>
            <a:r>
              <a:rPr lang="ru-RU" dirty="0" smtClean="0"/>
              <a:t>. </a:t>
            </a:r>
            <a:r>
              <a:rPr lang="ru-RU" dirty="0" err="1" smtClean="0"/>
              <a:t>Незадовго</a:t>
            </a:r>
            <a:r>
              <a:rPr lang="ru-RU" dirty="0" smtClean="0"/>
              <a:t> до походу </a:t>
            </a:r>
            <a:r>
              <a:rPr lang="ru-RU" dirty="0" err="1" smtClean="0"/>
              <a:t>Ігоревого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детально описаний у «</a:t>
            </a:r>
            <a:r>
              <a:rPr lang="ru-RU" dirty="0" err="1" smtClean="0"/>
              <a:t>Слові</a:t>
            </a:r>
            <a:r>
              <a:rPr lang="ru-RU" dirty="0" smtClean="0"/>
              <a:t>», Святослав скликав великих </a:t>
            </a:r>
            <a:r>
              <a:rPr lang="ru-RU" dirty="0" err="1" smtClean="0"/>
              <a:t>князів</a:t>
            </a:r>
            <a:r>
              <a:rPr lang="ru-RU" dirty="0" smtClean="0"/>
              <a:t> </a:t>
            </a:r>
            <a:r>
              <a:rPr lang="ru-RU" dirty="0" err="1" smtClean="0"/>
              <a:t>руських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дружинами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спільними</a:t>
            </a:r>
            <a:r>
              <a:rPr lang="ru-RU" dirty="0" smtClean="0"/>
              <a:t> силами </a:t>
            </a:r>
            <a:r>
              <a:rPr lang="ru-RU" dirty="0" err="1" smtClean="0"/>
              <a:t>зумів</a:t>
            </a:r>
            <a:r>
              <a:rPr lang="ru-RU" dirty="0" smtClean="0"/>
              <a:t> </a:t>
            </a:r>
            <a:r>
              <a:rPr lang="ru-RU" dirty="0" err="1" smtClean="0"/>
              <a:t>здолати</a:t>
            </a:r>
            <a:r>
              <a:rPr lang="ru-RU" dirty="0" smtClean="0"/>
              <a:t> </a:t>
            </a:r>
            <a:r>
              <a:rPr lang="ru-RU" dirty="0" err="1" smtClean="0"/>
              <a:t>половців,як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розоряли</a:t>
            </a:r>
            <a:r>
              <a:rPr lang="ru-RU" dirty="0" smtClean="0"/>
              <a:t> </a:t>
            </a:r>
            <a:r>
              <a:rPr lang="ru-RU" dirty="0" err="1" smtClean="0"/>
              <a:t>рідну</a:t>
            </a:r>
            <a:r>
              <a:rPr lang="ru-RU" dirty="0" smtClean="0"/>
              <a:t> землю.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завдав</a:t>
            </a:r>
            <a:r>
              <a:rPr lang="ru-RU" dirty="0" smtClean="0"/>
              <a:t> </a:t>
            </a:r>
            <a:r>
              <a:rPr lang="ru-RU" dirty="0" err="1" smtClean="0"/>
              <a:t>нищівної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головному на той час </a:t>
            </a:r>
            <a:r>
              <a:rPr lang="ru-RU" dirty="0" err="1" smtClean="0"/>
              <a:t>ворогові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Автор «Слова о полку </a:t>
            </a:r>
            <a:r>
              <a:rPr lang="ru-RU" dirty="0" err="1" smtClean="0"/>
              <a:t>Ігоревім</a:t>
            </a:r>
            <a:r>
              <a:rPr lang="ru-RU" dirty="0" smtClean="0"/>
              <a:t>» </a:t>
            </a:r>
            <a:r>
              <a:rPr lang="ru-RU" dirty="0" err="1" smtClean="0"/>
              <a:t>захоплюється</a:t>
            </a:r>
            <a:r>
              <a:rPr lang="ru-RU" dirty="0" smtClean="0"/>
              <a:t> </a:t>
            </a:r>
            <a:r>
              <a:rPr lang="ru-RU" dirty="0" err="1" smtClean="0"/>
              <a:t>перемогою</a:t>
            </a:r>
            <a:r>
              <a:rPr lang="ru-RU" dirty="0" smtClean="0"/>
              <a:t> Святослава Всеволодовича над </a:t>
            </a:r>
            <a:r>
              <a:rPr lang="ru-RU" dirty="0" err="1" smtClean="0"/>
              <a:t>половцями</a:t>
            </a:r>
            <a:r>
              <a:rPr lang="ru-RU" dirty="0" smtClean="0"/>
              <a:t>, славить </a:t>
            </a:r>
            <a:r>
              <a:rPr lang="ru-RU" dirty="0" err="1" smtClean="0"/>
              <a:t>її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Князь Святослав Всеволодович</a:t>
            </a:r>
            <a:endParaRPr lang="ru-RU" dirty="0"/>
          </a:p>
        </p:txBody>
      </p:sp>
    </p:spTree>
  </p:cSld>
  <p:clrMapOvr>
    <a:masterClrMapping/>
  </p:clrMapOvr>
  <p:transition spd="slow" advTm="3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4104456" cy="39163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Святослав Всеволодович</a:t>
            </a:r>
            <a:endParaRPr lang="ru-RU" dirty="0"/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2418870"/>
            <a:ext cx="3744416" cy="41293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3285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 великим </a:t>
            </a:r>
            <a:r>
              <a:rPr lang="ru-RU" dirty="0" err="1" smtClean="0"/>
              <a:t>почуттям</a:t>
            </a:r>
            <a:r>
              <a:rPr lang="ru-RU" dirty="0" smtClean="0"/>
              <a:t> Святослав у </a:t>
            </a:r>
            <a:r>
              <a:rPr lang="ru-RU" dirty="0" err="1" smtClean="0"/>
              <a:t>своєму</a:t>
            </a:r>
            <a:r>
              <a:rPr lang="ru-RU" dirty="0" smtClean="0"/>
              <a:t> «золотому </a:t>
            </a:r>
            <a:r>
              <a:rPr lang="ru-RU" dirty="0" err="1" smtClean="0"/>
              <a:t>слові</a:t>
            </a:r>
            <a:r>
              <a:rPr lang="ru-RU" dirty="0" smtClean="0"/>
              <a:t>» </a:t>
            </a:r>
            <a:r>
              <a:rPr lang="ru-RU" dirty="0" err="1" smtClean="0"/>
              <a:t>закликає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 </a:t>
            </a:r>
            <a:r>
              <a:rPr lang="ru-RU" dirty="0" err="1" smtClean="0"/>
              <a:t>встати</a:t>
            </a:r>
            <a:r>
              <a:rPr lang="ru-RU" dirty="0" smtClean="0"/>
              <a:t> </a:t>
            </a:r>
            <a:r>
              <a:rPr lang="ru-RU" dirty="0" err="1" smtClean="0"/>
              <a:t>стіною</a:t>
            </a:r>
            <a:r>
              <a:rPr lang="ru-RU" dirty="0" smtClean="0"/>
              <a:t> «за землю </a:t>
            </a:r>
            <a:r>
              <a:rPr lang="ru-RU" dirty="0" err="1" smtClean="0"/>
              <a:t>Руську</a:t>
            </a:r>
            <a:r>
              <a:rPr lang="ru-RU" dirty="0" smtClean="0"/>
              <a:t>, за рани </a:t>
            </a:r>
            <a:r>
              <a:rPr lang="ru-RU" dirty="0" err="1" smtClean="0"/>
              <a:t>Ігореві</a:t>
            </a:r>
            <a:r>
              <a:rPr lang="ru-RU" dirty="0" smtClean="0"/>
              <a:t>, удалого </a:t>
            </a:r>
            <a:r>
              <a:rPr lang="ru-RU" dirty="0" err="1" smtClean="0"/>
              <a:t>Святославича</a:t>
            </a:r>
            <a:r>
              <a:rPr lang="ru-RU" dirty="0" smtClean="0"/>
              <a:t>!» На думку Святослава, князям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тримати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корисливі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.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забути про </a:t>
            </a:r>
            <a:r>
              <a:rPr lang="ru-RU" dirty="0" err="1" smtClean="0"/>
              <a:t>чвари</a:t>
            </a:r>
            <a:r>
              <a:rPr lang="ru-RU" dirty="0" smtClean="0"/>
              <a:t>, </a:t>
            </a:r>
            <a:r>
              <a:rPr lang="ru-RU" dirty="0" err="1" smtClean="0"/>
              <a:t>припинити</a:t>
            </a:r>
            <a:r>
              <a:rPr lang="ru-RU" dirty="0" smtClean="0"/>
              <a:t> </a:t>
            </a:r>
            <a:r>
              <a:rPr lang="ru-RU" dirty="0" err="1" smtClean="0"/>
              <a:t>усобиці</a:t>
            </a:r>
            <a:r>
              <a:rPr lang="ru-RU" dirty="0" smtClean="0"/>
              <a:t>. У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князі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думати</a:t>
            </a:r>
            <a:r>
              <a:rPr lang="ru-RU" dirty="0" smtClean="0"/>
              <a:t> про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Руській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розорити</a:t>
            </a:r>
            <a:r>
              <a:rPr lang="ru-RU" dirty="0" smtClean="0"/>
              <a:t> «поганим» «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гнізда</a:t>
            </a:r>
            <a:r>
              <a:rPr lang="ru-RU" dirty="0" smtClean="0"/>
              <a:t>», «</a:t>
            </a:r>
            <a:r>
              <a:rPr lang="ru-RU" dirty="0" err="1" smtClean="0"/>
              <a:t>вступити</a:t>
            </a:r>
            <a:r>
              <a:rPr lang="ru-RU" dirty="0" smtClean="0"/>
              <a:t> в золоте </a:t>
            </a:r>
            <a:r>
              <a:rPr lang="ru-RU" dirty="0" err="1" smtClean="0"/>
              <a:t>стремено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зачинити</a:t>
            </a:r>
            <a:r>
              <a:rPr lang="ru-RU" dirty="0" smtClean="0"/>
              <a:t> ворота степу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стрілами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Автор </a:t>
            </a:r>
            <a:r>
              <a:rPr lang="ru-RU" dirty="0" err="1" smtClean="0"/>
              <a:t>поетизує</a:t>
            </a:r>
            <a:r>
              <a:rPr lang="ru-RU" dirty="0" smtClean="0"/>
              <a:t> Святослава.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образі</a:t>
            </a:r>
            <a:r>
              <a:rPr lang="ru-RU" dirty="0" smtClean="0"/>
              <a:t> поет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втілити</a:t>
            </a:r>
            <a:r>
              <a:rPr lang="ru-RU" dirty="0" smtClean="0"/>
              <a:t> </a:t>
            </a:r>
            <a:r>
              <a:rPr lang="ru-RU" dirty="0" err="1" smtClean="0"/>
              <a:t>ідеал</a:t>
            </a:r>
            <a:r>
              <a:rPr lang="ru-RU" dirty="0" smtClean="0"/>
              <a:t> мудрого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могутнього</a:t>
            </a:r>
            <a:r>
              <a:rPr lang="ru-RU" dirty="0" smtClean="0"/>
              <a:t> правителя. Не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Святослав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віщий</a:t>
            </a:r>
            <a:r>
              <a:rPr lang="ru-RU" dirty="0" smtClean="0"/>
              <a:t> сон,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передрікає</a:t>
            </a:r>
            <a:r>
              <a:rPr lang="ru-RU" dirty="0" smtClean="0"/>
              <a:t> </a:t>
            </a:r>
            <a:r>
              <a:rPr lang="ru-RU" dirty="0" err="1" smtClean="0"/>
              <a:t>насувається</a:t>
            </a:r>
            <a:r>
              <a:rPr lang="ru-RU" dirty="0" smtClean="0"/>
              <a:t> лихо. Коли </a:t>
            </a:r>
            <a:r>
              <a:rPr lang="ru-RU" dirty="0" err="1" smtClean="0"/>
              <a:t>Ігор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, </a:t>
            </a:r>
            <a:r>
              <a:rPr lang="ru-RU" dirty="0" err="1" smtClean="0"/>
              <a:t>навислої</a:t>
            </a:r>
            <a:r>
              <a:rPr lang="ru-RU" dirty="0" smtClean="0"/>
              <a:t> над ним,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насолоджується</a:t>
            </a:r>
            <a:r>
              <a:rPr lang="ru-RU" dirty="0" smtClean="0"/>
              <a:t> </a:t>
            </a:r>
            <a:r>
              <a:rPr lang="ru-RU" dirty="0" err="1" smtClean="0"/>
              <a:t>тимчасової</a:t>
            </a:r>
            <a:r>
              <a:rPr lang="ru-RU" dirty="0" smtClean="0"/>
              <a:t> </a:t>
            </a:r>
            <a:r>
              <a:rPr lang="ru-RU" dirty="0" err="1" smtClean="0"/>
              <a:t>перемогою</a:t>
            </a:r>
            <a:r>
              <a:rPr lang="ru-RU" dirty="0" smtClean="0"/>
              <a:t> над </a:t>
            </a:r>
            <a:r>
              <a:rPr lang="ru-RU" dirty="0" err="1" smtClean="0"/>
              <a:t>половцями</a:t>
            </a:r>
            <a:r>
              <a:rPr lang="ru-RU" dirty="0" smtClean="0"/>
              <a:t>, </a:t>
            </a:r>
            <a:r>
              <a:rPr lang="ru-RU" dirty="0" err="1" smtClean="0"/>
              <a:t>київському</a:t>
            </a:r>
            <a:r>
              <a:rPr lang="ru-RU" dirty="0" smtClean="0"/>
              <a:t> князю сниться сон, </a:t>
            </a:r>
            <a:r>
              <a:rPr lang="ru-RU" dirty="0" err="1" smtClean="0"/>
              <a:t>який</a:t>
            </a:r>
            <a:r>
              <a:rPr lang="ru-RU" dirty="0" smtClean="0"/>
              <a:t> пророкує </a:t>
            </a:r>
            <a:r>
              <a:rPr lang="ru-RU" dirty="0" err="1" smtClean="0"/>
              <a:t>поразку</a:t>
            </a:r>
            <a:r>
              <a:rPr lang="ru-RU" dirty="0" smtClean="0"/>
              <a:t> </a:t>
            </a:r>
            <a:r>
              <a:rPr lang="ru-RU" dirty="0" err="1" smtClean="0"/>
              <a:t>росіян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 «</a:t>
            </a:r>
            <a:r>
              <a:rPr lang="ru-RU" dirty="0" err="1" smtClean="0"/>
              <a:t>Зотого</a:t>
            </a:r>
            <a:r>
              <a:rPr lang="ru-RU" dirty="0" smtClean="0"/>
              <a:t> слова» князя Святослава</a:t>
            </a:r>
            <a:endParaRPr lang="ru-RU" dirty="0"/>
          </a:p>
        </p:txBody>
      </p:sp>
    </p:spTree>
  </p:cSld>
  <p:clrMapOvr>
    <a:masterClrMapping/>
  </p:clrMapOvr>
  <p:transition spd="slow" advTm="6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Святослава </a:t>
            </a:r>
            <a:r>
              <a:rPr lang="ru-RU" dirty="0" err="1" smtClean="0"/>
              <a:t>величезне</a:t>
            </a:r>
            <a:r>
              <a:rPr lang="ru-RU" dirty="0" smtClean="0"/>
              <a:t> для «Слова о полку </a:t>
            </a:r>
            <a:r>
              <a:rPr lang="ru-RU" dirty="0" err="1" smtClean="0"/>
              <a:t>Ігоревім</a:t>
            </a:r>
            <a:r>
              <a:rPr lang="ru-RU" dirty="0" smtClean="0"/>
              <a:t>».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особливою силою </a:t>
            </a:r>
            <a:r>
              <a:rPr lang="ru-RU" dirty="0" err="1" smtClean="0"/>
              <a:t>розкривається</a:t>
            </a:r>
            <a:r>
              <a:rPr lang="ru-RU" dirty="0" smtClean="0"/>
              <a:t> </a:t>
            </a:r>
            <a:r>
              <a:rPr lang="ru-RU" dirty="0" err="1" smtClean="0"/>
              <a:t>ідейний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- </a:t>
            </a:r>
            <a:r>
              <a:rPr lang="ru-RU" dirty="0" err="1" smtClean="0"/>
              <a:t>заклик</a:t>
            </a:r>
            <a:r>
              <a:rPr lang="ru-RU" dirty="0" smtClean="0"/>
              <a:t> автора до </a:t>
            </a:r>
            <a:r>
              <a:rPr lang="ru-RU" dirty="0" err="1" smtClean="0"/>
              <a:t>єднання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 </a:t>
            </a:r>
            <a:r>
              <a:rPr lang="ru-RU" dirty="0" err="1" smtClean="0"/>
              <a:t>руських</a:t>
            </a:r>
            <a:r>
              <a:rPr lang="ru-RU" dirty="0" smtClean="0"/>
              <a:t>. Автор «Слова»,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поетизований</a:t>
            </a:r>
            <a:r>
              <a:rPr lang="ru-RU" dirty="0" smtClean="0"/>
              <a:t> герой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Святослав,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усвідомлює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феодальна</a:t>
            </a:r>
            <a:r>
              <a:rPr lang="ru-RU" dirty="0" smtClean="0"/>
              <a:t> </a:t>
            </a:r>
            <a:r>
              <a:rPr lang="ru-RU" dirty="0" err="1" smtClean="0"/>
              <a:t>роз'єднаність</a:t>
            </a:r>
            <a:r>
              <a:rPr lang="ru-RU" dirty="0" smtClean="0"/>
              <a:t> </a:t>
            </a:r>
            <a:r>
              <a:rPr lang="ru-RU" dirty="0" err="1" smtClean="0"/>
              <a:t>князів</a:t>
            </a:r>
            <a:r>
              <a:rPr lang="ru-RU" dirty="0" smtClean="0"/>
              <a:t> приносить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бід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страждань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Руській</a:t>
            </a:r>
            <a:r>
              <a:rPr lang="ru-RU" dirty="0" smtClean="0"/>
              <a:t>.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позбутися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грізного</a:t>
            </a:r>
            <a:r>
              <a:rPr lang="ru-RU" dirty="0" smtClean="0"/>
              <a:t> ворога, </a:t>
            </a:r>
            <a:r>
              <a:rPr lang="ru-RU" dirty="0" err="1" smtClean="0"/>
              <a:t>діючи</a:t>
            </a:r>
            <a:r>
              <a:rPr lang="ru-RU" dirty="0" smtClean="0"/>
              <a:t> </a:t>
            </a:r>
            <a:r>
              <a:rPr lang="ru-RU" dirty="0" err="1" smtClean="0"/>
              <a:t>поодинці</a:t>
            </a:r>
            <a:r>
              <a:rPr lang="ru-RU" dirty="0" smtClean="0"/>
              <a:t> </a:t>
            </a:r>
            <a:r>
              <a:rPr lang="ru-RU" dirty="0" err="1" smtClean="0"/>
              <a:t>малими</a:t>
            </a:r>
            <a:r>
              <a:rPr lang="ru-RU" dirty="0" smtClean="0"/>
              <a:t> силами.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стати потужною державою,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процвітання</a:t>
            </a:r>
            <a:r>
              <a:rPr lang="ru-RU" dirty="0" smtClean="0"/>
              <a:t> та миру. </a:t>
            </a:r>
            <a:r>
              <a:rPr lang="ru-RU" dirty="0" err="1" smtClean="0"/>
              <a:t>Слід</a:t>
            </a:r>
            <a:r>
              <a:rPr lang="ru-RU" dirty="0" smtClean="0"/>
              <a:t> забути про </a:t>
            </a:r>
            <a:r>
              <a:rPr lang="ru-RU" dirty="0" err="1" smtClean="0"/>
              <a:t>старі</a:t>
            </a:r>
            <a:r>
              <a:rPr lang="ru-RU" dirty="0" smtClean="0"/>
              <a:t> </a:t>
            </a:r>
            <a:r>
              <a:rPr lang="ru-RU" dirty="0" err="1" smtClean="0"/>
              <a:t>чвари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згадати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ми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у нас </a:t>
            </a:r>
            <a:r>
              <a:rPr lang="ru-RU" dirty="0" err="1" smtClean="0"/>
              <a:t>спільні</a:t>
            </a:r>
            <a:r>
              <a:rPr lang="ru-RU" dirty="0" smtClean="0"/>
              <a:t> предки, в наших жилах </a:t>
            </a:r>
            <a:r>
              <a:rPr lang="ru-RU" dirty="0" err="1" smtClean="0"/>
              <a:t>тече</a:t>
            </a:r>
            <a:r>
              <a:rPr lang="ru-RU" dirty="0" smtClean="0"/>
              <a:t> </a:t>
            </a:r>
            <a:r>
              <a:rPr lang="ru-RU" dirty="0" err="1" smtClean="0"/>
              <a:t>споріднена</a:t>
            </a:r>
            <a:r>
              <a:rPr lang="ru-RU" dirty="0" smtClean="0"/>
              <a:t> кров.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істину</a:t>
            </a:r>
            <a:r>
              <a:rPr lang="ru-RU" dirty="0" smtClean="0"/>
              <a:t>, на думку автора,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в першу </a:t>
            </a:r>
            <a:r>
              <a:rPr lang="ru-RU" dirty="0" err="1" smtClean="0"/>
              <a:t>чергу</a:t>
            </a:r>
            <a:r>
              <a:rPr lang="ru-RU" dirty="0" smtClean="0"/>
              <a:t> князям </a:t>
            </a:r>
            <a:r>
              <a:rPr lang="ru-RU" dirty="0" err="1" smtClean="0"/>
              <a:t>руським</a:t>
            </a:r>
            <a:r>
              <a:rPr lang="ru-RU" dirty="0" smtClean="0"/>
              <a:t>. Тому «золоте слово» Святослава </a:t>
            </a:r>
            <a:r>
              <a:rPr lang="ru-RU" dirty="0" err="1" smtClean="0"/>
              <a:t>звернено</a:t>
            </a:r>
            <a:r>
              <a:rPr lang="ru-RU" dirty="0" smtClean="0"/>
              <a:t> до них, як до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на </a:t>
            </a:r>
            <a:r>
              <a:rPr lang="ru-RU" dirty="0" err="1" smtClean="0"/>
              <a:t>Русі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зрозуміють</a:t>
            </a:r>
            <a:r>
              <a:rPr lang="ru-RU" dirty="0" smtClean="0"/>
              <a:t> </a:t>
            </a:r>
            <a:r>
              <a:rPr lang="ru-RU" dirty="0" err="1" smtClean="0"/>
              <a:t>князі</a:t>
            </a:r>
            <a:r>
              <a:rPr lang="ru-RU" dirty="0" smtClean="0"/>
              <a:t> </a:t>
            </a:r>
            <a:r>
              <a:rPr lang="ru-RU" dirty="0" err="1" smtClean="0"/>
              <a:t>марність</a:t>
            </a:r>
            <a:r>
              <a:rPr lang="ru-RU" dirty="0" smtClean="0"/>
              <a:t> </a:t>
            </a:r>
            <a:r>
              <a:rPr lang="ru-RU" dirty="0" err="1" smtClean="0"/>
              <a:t>чвар</a:t>
            </a:r>
            <a:r>
              <a:rPr lang="ru-RU" dirty="0" smtClean="0"/>
              <a:t> у </a:t>
            </a:r>
            <a:r>
              <a:rPr lang="ru-RU" dirty="0" err="1" smtClean="0"/>
              <a:t>рідній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майбутнє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52400"/>
            <a:ext cx="8784976" cy="10443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Значення</a:t>
            </a:r>
            <a:r>
              <a:rPr lang="ru-RU" dirty="0" smtClean="0"/>
              <a:t> «Золотого слова» Святослава</a:t>
            </a:r>
            <a:endParaRPr lang="ru-RU" dirty="0"/>
          </a:p>
        </p:txBody>
      </p:sp>
    </p:spTree>
  </p:cSld>
  <p:clrMapOvr>
    <a:masterClrMapping/>
  </p:clrMapOvr>
  <p:transition spd="slow" advTm="6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00600"/>
          </a:xfrm>
        </p:spPr>
        <p:txBody>
          <a:bodyPr>
            <a:normAutofit/>
          </a:bodyPr>
          <a:lstStyle/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Тоді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почав великий Святослав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Своє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ронити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золотеє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слово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До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небожів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своїх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Він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промовляв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Сльозами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поливаючи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ту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мову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"О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Ігорю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Всеволоде! Вам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Зарано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ще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іти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було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— мечами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Шмагати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землю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Половецьку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там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За славою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ганятися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без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тями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Та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що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ж!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Нечесно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перемогли,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кров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нечесно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пролили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погану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бій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серця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хоробрі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понесли,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жагучій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криці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викуті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їх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рано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Загартувала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буйність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вогні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, —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Та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чи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ж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таке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створила ваша слава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Тепер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моїй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сріблистій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сивині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?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Не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бачу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влади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брата Ярослава,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А Ярослав —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багатий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володар</a:t>
            </a:r>
            <a:endParaRPr lang="ru-RU" sz="2800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ts val="14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І силу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війська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має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він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могутній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>
              <a:lnSpc>
                <a:spcPts val="1400"/>
              </a:lnSpc>
              <a:buNone/>
            </a:pP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Завзятих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биль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—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</a:rPr>
              <a:t>чернігівських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 бояр,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ru-RU" dirty="0" smtClean="0"/>
              <a:t>«Золоте слово» князя Святослава</a:t>
            </a:r>
            <a:endParaRPr lang="ru-RU" dirty="0"/>
          </a:p>
        </p:txBody>
      </p:sp>
    </p:spTree>
  </p:cSld>
  <p:clrMapOvr>
    <a:masterClrMapping/>
  </p:clrMapOvr>
  <p:transition spd="slow" advTm="6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64496"/>
          </a:xfrm>
        </p:spPr>
        <p:txBody>
          <a:bodyPr numCol="2"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Полки </a:t>
            </a:r>
            <a:r>
              <a:rPr lang="ru-RU" dirty="0" err="1" smtClean="0"/>
              <a:t>татран</a:t>
            </a:r>
            <a:r>
              <a:rPr lang="ru-RU" dirty="0" smtClean="0"/>
              <a:t>, </a:t>
            </a:r>
            <a:r>
              <a:rPr lang="ru-RU" dirty="0" err="1" smtClean="0"/>
              <a:t>шельбирів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могутів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err="1" smtClean="0"/>
              <a:t>Гучних</a:t>
            </a:r>
            <a:r>
              <a:rPr lang="ru-RU" dirty="0" smtClean="0"/>
              <a:t> </a:t>
            </a:r>
            <a:r>
              <a:rPr lang="ru-RU" dirty="0" err="1" smtClean="0"/>
              <a:t>ревугів</a:t>
            </a:r>
            <a:r>
              <a:rPr lang="ru-RU" dirty="0" smtClean="0"/>
              <a:t>, </a:t>
            </a:r>
            <a:r>
              <a:rPr lang="ru-RU" dirty="0" err="1" smtClean="0"/>
              <a:t>дужих</a:t>
            </a:r>
            <a:r>
              <a:rPr lang="ru-RU" dirty="0" smtClean="0"/>
              <a:t> </a:t>
            </a:r>
            <a:r>
              <a:rPr lang="ru-RU" dirty="0" err="1" smtClean="0"/>
              <a:t>топчаків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err="1" smtClean="0"/>
              <a:t>Ольбирів</a:t>
            </a:r>
            <a:r>
              <a:rPr lang="ru-RU" dirty="0" smtClean="0"/>
              <a:t> </a:t>
            </a:r>
            <a:r>
              <a:rPr lang="ru-RU" dirty="0" err="1" smtClean="0"/>
              <a:t>смілих</a:t>
            </a:r>
            <a:r>
              <a:rPr lang="ru-RU" dirty="0" smtClean="0"/>
              <a:t>... Без </a:t>
            </a:r>
            <a:r>
              <a:rPr lang="ru-RU" dirty="0" err="1" smtClean="0"/>
              <a:t>щитів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самими</a:t>
            </a:r>
          </a:p>
          <a:p>
            <a:pPr algn="ctr">
              <a:buNone/>
            </a:pPr>
            <a:r>
              <a:rPr lang="ru-RU" dirty="0" smtClean="0"/>
              <a:t>Ножами </a:t>
            </a:r>
            <a:r>
              <a:rPr lang="ru-RU" dirty="0" err="1" smtClean="0"/>
              <a:t>з-за</a:t>
            </a:r>
            <a:r>
              <a:rPr lang="ru-RU" dirty="0" smtClean="0"/>
              <a:t> халяв на </a:t>
            </a:r>
            <a:r>
              <a:rPr lang="ru-RU" dirty="0" err="1" smtClean="0"/>
              <a:t>ворогів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несуться</a:t>
            </a:r>
            <a:r>
              <a:rPr lang="ru-RU" dirty="0" smtClean="0"/>
              <a:t>, кликами </a:t>
            </a:r>
            <a:r>
              <a:rPr lang="ru-RU" dirty="0" err="1" smtClean="0"/>
              <a:t>своїми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Полки </a:t>
            </a:r>
            <a:r>
              <a:rPr lang="ru-RU" dirty="0" err="1" smtClean="0"/>
              <a:t>перемагають</a:t>
            </a:r>
            <a:r>
              <a:rPr lang="ru-RU" dirty="0" smtClean="0"/>
              <a:t>, </a:t>
            </a:r>
            <a:r>
              <a:rPr lang="ru-RU" dirty="0" err="1" smtClean="0"/>
              <a:t>мов</a:t>
            </a:r>
            <a:r>
              <a:rPr lang="ru-RU" dirty="0" smtClean="0"/>
              <a:t> громи,</a:t>
            </a:r>
          </a:p>
          <a:p>
            <a:pPr algn="ctr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давню</a:t>
            </a:r>
            <a:r>
              <a:rPr lang="ru-RU" dirty="0" smtClean="0"/>
              <a:t> славу </a:t>
            </a:r>
            <a:r>
              <a:rPr lang="ru-RU" dirty="0" err="1" smtClean="0"/>
              <a:t>дзвонячи</a:t>
            </a:r>
            <a:r>
              <a:rPr lang="ru-RU" dirty="0" smtClean="0"/>
              <a:t> </a:t>
            </a:r>
            <a:r>
              <a:rPr lang="ru-RU" dirty="0" err="1" smtClean="0"/>
              <a:t>могутню</a:t>
            </a:r>
            <a:r>
              <a:rPr lang="ru-RU" dirty="0" smtClean="0"/>
              <a:t>...</a:t>
            </a:r>
          </a:p>
          <a:p>
            <a:pPr algn="ctr">
              <a:buNone/>
            </a:pPr>
            <a:r>
              <a:rPr lang="ru-RU" dirty="0" smtClean="0"/>
              <a:t>Та </a:t>
            </a:r>
            <a:r>
              <a:rPr lang="ru-RU" dirty="0" err="1" smtClean="0"/>
              <a:t>ви</a:t>
            </a:r>
            <a:r>
              <a:rPr lang="ru-RU" dirty="0" smtClean="0"/>
              <a:t> сказали: "</a:t>
            </a:r>
            <a:r>
              <a:rPr lang="ru-RU" dirty="0" err="1" smtClean="0"/>
              <a:t>Мужні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ми,</a:t>
            </a:r>
          </a:p>
          <a:p>
            <a:pPr algn="ctr">
              <a:buNone/>
            </a:pPr>
            <a:r>
              <a:rPr lang="ru-RU" dirty="0" err="1" smtClean="0"/>
              <a:t>Минулу</a:t>
            </a:r>
            <a:r>
              <a:rPr lang="ru-RU" dirty="0" smtClean="0"/>
              <a:t> славу </a:t>
            </a:r>
            <a:r>
              <a:rPr lang="ru-RU" dirty="0" err="1" smtClean="0"/>
              <a:t>схопим</a:t>
            </a:r>
            <a:r>
              <a:rPr lang="ru-RU" dirty="0" smtClean="0"/>
              <a:t>, а </a:t>
            </a:r>
            <a:r>
              <a:rPr lang="ru-RU" dirty="0" err="1" smtClean="0"/>
              <a:t>майбутню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поділим</a:t>
            </a:r>
            <a:r>
              <a:rPr lang="ru-RU" dirty="0" smtClean="0"/>
              <a:t>, буде нам </a:t>
            </a:r>
            <a:r>
              <a:rPr lang="ru-RU" dirty="0" err="1" smtClean="0"/>
              <a:t>і</a:t>
            </a:r>
            <a:r>
              <a:rPr lang="ru-RU" dirty="0" smtClean="0"/>
              <a:t> та!"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/>
          </a:bodyPr>
          <a:lstStyle/>
          <a:p>
            <a:r>
              <a:rPr lang="ru-RU" dirty="0" smtClean="0"/>
              <a:t>«Золоте слово» князя Святослава</a:t>
            </a:r>
            <a:endParaRPr lang="ru-RU" dirty="0"/>
          </a:p>
        </p:txBody>
      </p:sp>
    </p:spTree>
  </p:cSld>
  <p:clrMapOvr>
    <a:masterClrMapping/>
  </p:clrMapOvr>
  <p:transition spd="slow" advTm="3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73</TotalTime>
  <Words>952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Презентація на тему: «Золоте слово»князя Святослава («Слово про похід Iгорів») </vt:lpstr>
      <vt:lpstr>План:</vt:lpstr>
      <vt:lpstr>«Слово про похід Iгорів»</vt:lpstr>
      <vt:lpstr>Князь Святослав Всеволодович</vt:lpstr>
      <vt:lpstr>Святослав Всеволодович</vt:lpstr>
      <vt:lpstr>Тема «Зотого слова» князя Святослава</vt:lpstr>
      <vt:lpstr>Значення «Золотого слова» Святослава</vt:lpstr>
      <vt:lpstr>«Золоте слово» князя Святослава</vt:lpstr>
      <vt:lpstr>«Золоте слово» князя Святослава</vt:lpstr>
      <vt:lpstr>«Золоте слово» князя Святослава</vt:lpstr>
      <vt:lpstr>Висновок: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«Золоте слово»князя Святослава («Слово про похід Iгорів»)</dc:title>
  <dc:creator>Admin</dc:creator>
  <cp:lastModifiedBy>Admin</cp:lastModifiedBy>
  <cp:revision>8</cp:revision>
  <dcterms:created xsi:type="dcterms:W3CDTF">2013-09-12T20:23:04Z</dcterms:created>
  <dcterms:modified xsi:type="dcterms:W3CDTF">2013-09-12T21:36:31Z</dcterms:modified>
</cp:coreProperties>
</file>