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4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8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10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9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8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8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2143" y="-107376"/>
            <a:ext cx="14011219" cy="3966012"/>
          </a:xfrm>
        </p:spPr>
        <p:txBody>
          <a:bodyPr/>
          <a:lstStyle/>
          <a:p>
            <a:r>
              <a:rPr lang="ru-RU" sz="8800" dirty="0" err="1" smtClean="0">
                <a:latin typeface="Century Schoolbook" panose="02040604050505020304" pitchFamily="18" charset="0"/>
              </a:rPr>
              <a:t>Павло</a:t>
            </a:r>
            <a:r>
              <a:rPr lang="ru-RU" sz="8800" dirty="0" smtClean="0">
                <a:latin typeface="Century Schoolbook" panose="02040604050505020304" pitchFamily="18" charset="0"/>
              </a:rPr>
              <a:t> </a:t>
            </a:r>
            <a:r>
              <a:rPr lang="ru-RU" sz="8800" dirty="0" err="1" smtClean="0">
                <a:latin typeface="Century Schoolbook" panose="02040604050505020304" pitchFamily="18" charset="0"/>
              </a:rPr>
              <a:t>Тичина</a:t>
            </a:r>
            <a:r>
              <a:rPr lang="ru-RU" sz="8800" dirty="0">
                <a:latin typeface="Century Schoolbook" panose="02040604050505020304" pitchFamily="18" charset="0"/>
              </a:rPr>
              <a:t/>
            </a:r>
            <a:br>
              <a:rPr lang="ru-RU" sz="8800" dirty="0">
                <a:latin typeface="Century Schoolbook" panose="02040604050505020304" pitchFamily="18" charset="0"/>
              </a:rPr>
            </a:br>
            <a:r>
              <a:rPr lang="ru-RU" sz="8800" dirty="0" smtClean="0">
                <a:latin typeface="Century Schoolbook" panose="02040604050505020304" pitchFamily="18" charset="0"/>
              </a:rPr>
              <a:t>( 1891 – 1967)</a:t>
            </a:r>
            <a:endParaRPr lang="ru-RU" sz="8800" dirty="0">
              <a:latin typeface="Century Schoolbook" panose="020406040505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798491" y="4249327"/>
            <a:ext cx="4327301" cy="1601955"/>
          </a:xfrm>
        </p:spPr>
        <p:txBody>
          <a:bodyPr>
            <a:noAutofit/>
          </a:bodyPr>
          <a:lstStyle/>
          <a:p>
            <a:r>
              <a:rPr lang="ru-RU" sz="2400" b="1" i="1" dirty="0"/>
              <a:t>Живу,  живу  -  </a:t>
            </a:r>
            <a:r>
              <a:rPr lang="ru-RU" sz="2400" b="1" i="1" dirty="0" err="1"/>
              <a:t>ридаю</a:t>
            </a:r>
            <a:r>
              <a:rPr lang="ru-RU" sz="2400" b="1" i="1" dirty="0"/>
              <a:t>,</a:t>
            </a:r>
            <a:br>
              <a:rPr lang="ru-RU" sz="2400" b="1" i="1" dirty="0"/>
            </a:br>
            <a:r>
              <a:rPr lang="ru-RU" sz="2400" b="1" i="1" dirty="0"/>
              <a:t>Живу,  живу  -  </a:t>
            </a:r>
            <a:r>
              <a:rPr lang="ru-RU" sz="2400" b="1" i="1" dirty="0" err="1"/>
              <a:t>сміюсь</a:t>
            </a:r>
            <a:r>
              <a:rPr lang="ru-RU" sz="2400" b="1" i="1" dirty="0"/>
              <a:t>.</a:t>
            </a:r>
            <a:br>
              <a:rPr lang="ru-RU" sz="2400" b="1" i="1" dirty="0"/>
            </a:br>
            <a:r>
              <a:rPr lang="ru-RU" sz="2400" b="1" i="1" dirty="0" err="1"/>
              <a:t>Чого</a:t>
            </a:r>
            <a:r>
              <a:rPr lang="ru-RU" sz="2400" b="1" i="1" dirty="0"/>
              <a:t>  живу  -  не  знаю</a:t>
            </a:r>
            <a:br>
              <a:rPr lang="ru-RU" sz="2400" b="1" i="1" dirty="0"/>
            </a:br>
            <a:r>
              <a:rPr lang="ru-RU" sz="2400" b="1" i="1" dirty="0"/>
              <a:t>І  </a:t>
            </a:r>
            <a:r>
              <a:rPr lang="ru-RU" sz="2400" b="1" i="1" dirty="0" err="1"/>
              <a:t>думати</a:t>
            </a:r>
            <a:r>
              <a:rPr lang="ru-RU" sz="2400" b="1" i="1" dirty="0"/>
              <a:t>  боюсь.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" y="936202"/>
            <a:ext cx="3686310" cy="49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 </a:t>
            </a:r>
            <a:r>
              <a:rPr lang="uk-UA" dirty="0" err="1" smtClean="0"/>
              <a:t>большовикам</a:t>
            </a:r>
            <a:r>
              <a:rPr lang="uk-UA" dirty="0" smtClean="0"/>
              <a:t>!!!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6" y="1596386"/>
            <a:ext cx="7246554" cy="5010475"/>
          </a:xfrm>
        </p:spPr>
      </p:pic>
      <p:sp>
        <p:nvSpPr>
          <p:cNvPr id="5" name="Прямокутник 4"/>
          <p:cNvSpPr/>
          <p:nvPr/>
        </p:nvSpPr>
        <p:spPr>
          <a:xfrm>
            <a:off x="343437" y="2024010"/>
            <a:ext cx="3803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Павло бився під українськими прапорами зі зброєю в руках проти більшовиків. Пліч-о-пліч разом з ним билися:</a:t>
            </a:r>
          </a:p>
          <a:p>
            <a:r>
              <a:rPr lang="ru-RU" i="1" dirty="0" err="1" smtClean="0"/>
              <a:t>Володимир</a:t>
            </a:r>
            <a:r>
              <a:rPr lang="ru-RU" i="1" dirty="0" smtClean="0"/>
              <a:t> </a:t>
            </a:r>
            <a:r>
              <a:rPr lang="ru-RU" i="1" dirty="0" err="1" smtClean="0"/>
              <a:t>Сосюра</a:t>
            </a:r>
            <a:endParaRPr lang="ru-RU" i="1" dirty="0" smtClean="0"/>
          </a:p>
          <a:p>
            <a:r>
              <a:rPr lang="ru-RU" i="1" dirty="0"/>
              <a:t>Борис </a:t>
            </a:r>
            <a:r>
              <a:rPr lang="ru-RU" i="1" dirty="0" smtClean="0"/>
              <a:t>Антоненко-Давидович</a:t>
            </a:r>
          </a:p>
          <a:p>
            <a:r>
              <a:rPr lang="ru-RU" i="1" dirty="0" err="1"/>
              <a:t>Павло</a:t>
            </a:r>
            <a:r>
              <a:rPr lang="ru-RU" i="1" dirty="0"/>
              <a:t> Губенко (Остап Вишня</a:t>
            </a:r>
            <a:r>
              <a:rPr lang="ru-RU" i="1" dirty="0" smtClean="0"/>
              <a:t>)</a:t>
            </a:r>
          </a:p>
          <a:p>
            <a:r>
              <a:rPr lang="ru-RU" i="1" dirty="0" err="1"/>
              <a:t>Павло</a:t>
            </a:r>
            <a:r>
              <a:rPr lang="ru-RU" i="1" dirty="0"/>
              <a:t> </a:t>
            </a:r>
            <a:r>
              <a:rPr lang="ru-RU" i="1" dirty="0" err="1" smtClean="0"/>
              <a:t>Тичина</a:t>
            </a:r>
            <a:endParaRPr lang="ru-RU" i="1" dirty="0" smtClean="0"/>
          </a:p>
          <a:p>
            <a:r>
              <a:rPr lang="ru-RU" i="1" dirty="0" err="1"/>
              <a:t>Юрій</a:t>
            </a:r>
            <a:r>
              <a:rPr lang="ru-RU" i="1" dirty="0"/>
              <a:t> Смолич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9950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244" y="278338"/>
            <a:ext cx="9377104" cy="1400530"/>
          </a:xfrm>
        </p:spPr>
        <p:txBody>
          <a:bodyPr/>
          <a:lstStyle/>
          <a:p>
            <a:r>
              <a:rPr lang="ru-RU" sz="1800" dirty="0"/>
              <a:t>Чистила  </a:t>
            </a:r>
            <a:r>
              <a:rPr lang="ru-RU" sz="1800" dirty="0" err="1"/>
              <a:t>мати</a:t>
            </a:r>
            <a:r>
              <a:rPr lang="ru-RU" sz="1800" dirty="0"/>
              <a:t>  </a:t>
            </a:r>
            <a:r>
              <a:rPr lang="ru-RU" sz="1800" dirty="0" err="1"/>
              <a:t>картоплю</a:t>
            </a:r>
            <a:r>
              <a:rPr lang="ru-RU" sz="1800" dirty="0"/>
              <a:t>,  а  </a:t>
            </a:r>
            <a:r>
              <a:rPr lang="ru-RU" sz="1800" dirty="0" err="1"/>
              <a:t>сестри</a:t>
            </a:r>
            <a:r>
              <a:rPr lang="ru-RU" sz="1800" dirty="0"/>
              <a:t>  гуляли  у  кукол.</a:t>
            </a:r>
            <a:br>
              <a:rPr lang="ru-RU" sz="1800" dirty="0"/>
            </a:br>
            <a:r>
              <a:rPr lang="ru-RU" sz="1800" dirty="0" err="1"/>
              <a:t>Всі</a:t>
            </a:r>
            <a:r>
              <a:rPr lang="ru-RU" sz="1800" dirty="0"/>
              <a:t>  на  </a:t>
            </a:r>
            <a:r>
              <a:rPr lang="ru-RU" sz="1800" dirty="0" err="1"/>
              <a:t>долівці</a:t>
            </a:r>
            <a:r>
              <a:rPr lang="ru-RU" sz="1800" dirty="0"/>
              <a:t>  </a:t>
            </a:r>
            <a:r>
              <a:rPr lang="ru-RU" sz="1800" dirty="0" err="1"/>
              <a:t>сиділи</a:t>
            </a:r>
            <a:r>
              <a:rPr lang="ru-RU" sz="1800" dirty="0"/>
              <a:t>  і  думали  </a:t>
            </a:r>
            <a:r>
              <a:rPr lang="ru-RU" sz="1800" dirty="0" err="1"/>
              <a:t>всі</a:t>
            </a:r>
            <a:r>
              <a:rPr lang="ru-RU" sz="1800" dirty="0"/>
              <a:t>  </a:t>
            </a:r>
            <a:r>
              <a:rPr lang="ru-RU" sz="1800" dirty="0" err="1"/>
              <a:t>неоднаке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Мати</a:t>
            </a:r>
            <a:r>
              <a:rPr lang="ru-RU" sz="1800" dirty="0"/>
              <a:t>:  як  </a:t>
            </a:r>
            <a:r>
              <a:rPr lang="ru-RU" sz="1800" dirty="0" err="1"/>
              <a:t>жити</a:t>
            </a:r>
            <a:r>
              <a:rPr lang="ru-RU" sz="1800" dirty="0"/>
              <a:t>  </a:t>
            </a:r>
            <a:r>
              <a:rPr lang="ru-RU" sz="1800" dirty="0" err="1"/>
              <a:t>тепер</a:t>
            </a:r>
            <a:r>
              <a:rPr lang="ru-RU" sz="1800" dirty="0"/>
              <a:t>  </a:t>
            </a:r>
            <a:r>
              <a:rPr lang="ru-RU" sz="1800" dirty="0" err="1"/>
              <a:t>їм</a:t>
            </a:r>
            <a:r>
              <a:rPr lang="ru-RU" sz="1800" dirty="0"/>
              <a:t>?  </a:t>
            </a:r>
            <a:r>
              <a:rPr lang="ru-RU" sz="1800" dirty="0" err="1"/>
              <a:t>Чи</a:t>
            </a:r>
            <a:r>
              <a:rPr lang="ru-RU" sz="1800" dirty="0"/>
              <a:t>  </a:t>
            </a:r>
            <a:r>
              <a:rPr lang="ru-RU" sz="1800" dirty="0" err="1"/>
              <a:t>вріжуть</a:t>
            </a:r>
            <a:r>
              <a:rPr lang="ru-RU" sz="1800" dirty="0"/>
              <a:t>  </a:t>
            </a:r>
            <a:r>
              <a:rPr lang="ru-RU" sz="1800" dirty="0" err="1"/>
              <a:t>землі</a:t>
            </a:r>
            <a:r>
              <a:rPr lang="ru-RU" sz="1800" dirty="0"/>
              <a:t>  </a:t>
            </a:r>
            <a:r>
              <a:rPr lang="ru-RU" sz="1800" dirty="0" err="1"/>
              <a:t>хоч</a:t>
            </a:r>
            <a:r>
              <a:rPr lang="ru-RU" sz="1800" dirty="0"/>
              <a:t>  у  </a:t>
            </a:r>
            <a:r>
              <a:rPr lang="ru-RU" sz="1800" dirty="0" err="1"/>
              <a:t>полі</a:t>
            </a:r>
            <a:r>
              <a:rPr lang="ru-RU" sz="1800" dirty="0"/>
              <a:t>?</a:t>
            </a:r>
            <a:br>
              <a:rPr lang="ru-RU" sz="1800" dirty="0"/>
            </a:br>
            <a:r>
              <a:rPr lang="ru-RU" sz="1800" dirty="0"/>
              <a:t>та  й  </a:t>
            </a:r>
            <a:r>
              <a:rPr lang="ru-RU" sz="1800" dirty="0" err="1"/>
              <a:t>що</a:t>
            </a:r>
            <a:r>
              <a:rPr lang="ru-RU" sz="1800" dirty="0"/>
              <a:t>  з  </a:t>
            </a:r>
            <a:r>
              <a:rPr lang="ru-RU" sz="1800" dirty="0" err="1"/>
              <a:t>тії</a:t>
            </a:r>
            <a:r>
              <a:rPr lang="ru-RU" sz="1800" dirty="0"/>
              <a:t>  латки,  як  </a:t>
            </a:r>
            <a:r>
              <a:rPr lang="ru-RU" sz="1800" dirty="0" err="1"/>
              <a:t>вріжуть</a:t>
            </a:r>
            <a:r>
              <a:rPr lang="ru-RU" sz="1800" dirty="0"/>
              <a:t>?  Буде  </a:t>
            </a:r>
            <a:r>
              <a:rPr lang="ru-RU" sz="1800" dirty="0" err="1"/>
              <a:t>ще</a:t>
            </a:r>
            <a:r>
              <a:rPr lang="ru-RU" sz="1800" dirty="0"/>
              <a:t>  голоду,  буде</a:t>
            </a:r>
            <a:br>
              <a:rPr lang="ru-RU" sz="1800" dirty="0"/>
            </a:br>
            <a:r>
              <a:rPr lang="ru-RU" sz="1800" dirty="0"/>
              <a:t>горя  і  </a:t>
            </a:r>
            <a:r>
              <a:rPr lang="ru-RU" sz="1800" dirty="0" err="1"/>
              <a:t>сліз</a:t>
            </a:r>
            <a:r>
              <a:rPr lang="ru-RU" sz="1800" dirty="0"/>
              <a:t>!  </a:t>
            </a:r>
            <a:r>
              <a:rPr lang="ru-RU" sz="1800" dirty="0" err="1"/>
              <a:t>Хоч</a:t>
            </a:r>
            <a:r>
              <a:rPr lang="ru-RU" sz="1800" dirty="0"/>
              <a:t>  </a:t>
            </a:r>
            <a:r>
              <a:rPr lang="ru-RU" sz="1800" dirty="0" err="1"/>
              <a:t>би</a:t>
            </a:r>
            <a:r>
              <a:rPr lang="ru-RU" sz="1800" dirty="0"/>
              <a:t>  </a:t>
            </a:r>
            <a:r>
              <a:rPr lang="ru-RU" sz="1800" dirty="0" err="1"/>
              <a:t>син</a:t>
            </a:r>
            <a:r>
              <a:rPr lang="ru-RU" sz="1800" dirty="0"/>
              <a:t>  де  </a:t>
            </a:r>
            <a:r>
              <a:rPr lang="ru-RU" sz="1800" dirty="0" err="1"/>
              <a:t>нанявсь</a:t>
            </a:r>
            <a:r>
              <a:rPr lang="ru-RU" sz="1800" dirty="0"/>
              <a:t>,  </a:t>
            </a:r>
            <a:r>
              <a:rPr lang="ru-RU" sz="1800" dirty="0" err="1"/>
              <a:t>може</a:t>
            </a:r>
            <a:r>
              <a:rPr lang="ru-RU" sz="1800" dirty="0"/>
              <a:t>  б  став  </a:t>
            </a:r>
            <a:r>
              <a:rPr lang="ru-RU" sz="1800" dirty="0" smtClean="0"/>
              <a:t>у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</a:t>
            </a:r>
            <a:r>
              <a:rPr lang="ru-RU" sz="1800" dirty="0" err="1" smtClean="0"/>
              <a:t>підмозі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dirty="0"/>
              <a:t>                                                                 </a:t>
            </a:r>
            <a:r>
              <a:rPr lang="ru-RU" dirty="0" smtClean="0"/>
              <a:t>  </a:t>
            </a:r>
            <a:endParaRPr lang="ru-RU" dirty="0"/>
          </a:p>
        </p:txBody>
      </p:sp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5" y="237834"/>
            <a:ext cx="3160402" cy="43591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2025" y="4597009"/>
            <a:ext cx="337209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Автопортрет.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Примітка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автора: «27.V.[19]22.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старий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вийшов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89" y="1900585"/>
            <a:ext cx="5878685" cy="4191211"/>
          </a:xfrm>
        </p:spPr>
      </p:pic>
      <p:sp>
        <p:nvSpPr>
          <p:cNvPr id="10" name="Прямокутник 9"/>
          <p:cNvSpPr/>
          <p:nvPr/>
        </p:nvSpPr>
        <p:spPr>
          <a:xfrm>
            <a:off x="6418857" y="612884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ВАПЛІТЕ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34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продався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, </a:t>
            </a:r>
            <a:r>
              <a:rPr lang="ru-RU" dirty="0" err="1"/>
              <a:t>Тичино</a:t>
            </a:r>
            <a:r>
              <a:rPr lang="ru-RU" dirty="0"/>
              <a:t>,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34303" y="1152983"/>
            <a:ext cx="4345732" cy="4453899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І </a:t>
            </a:r>
            <a:r>
              <a:rPr lang="ru-RU" sz="1800" b="1" i="1" dirty="0" err="1" smtClean="0"/>
              <a:t>ти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продався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їм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Тичино</a:t>
            </a:r>
            <a:r>
              <a:rPr lang="ru-RU" sz="1800" b="1" i="1" dirty="0" smtClean="0"/>
              <a:t>,</a:t>
            </a:r>
            <a:br>
              <a:rPr lang="ru-RU" sz="1800" b="1" i="1" dirty="0" smtClean="0"/>
            </a:br>
            <a:r>
              <a:rPr lang="ru-RU" sz="1800" b="1" i="1" dirty="0" smtClean="0"/>
              <a:t>І </a:t>
            </a:r>
            <a:r>
              <a:rPr lang="ru-RU" sz="1800" b="1" i="1" dirty="0" err="1" smtClean="0"/>
              <a:t>ти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пішов</a:t>
            </a:r>
            <a:r>
              <a:rPr lang="ru-RU" sz="1800" b="1" i="1" dirty="0" smtClean="0"/>
              <a:t> до москаля?</a:t>
            </a:r>
            <a:br>
              <a:rPr lang="ru-RU" sz="1800" b="1" i="1" dirty="0" smtClean="0"/>
            </a:br>
            <a:r>
              <a:rPr lang="ru-RU" sz="1800" b="1" i="1" dirty="0" smtClean="0"/>
              <a:t>О, </a:t>
            </a:r>
            <a:r>
              <a:rPr lang="ru-RU" sz="1800" b="1" i="1" dirty="0" err="1" smtClean="0"/>
              <a:t>бідна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мати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Україно</a:t>
            </a:r>
            <a:r>
              <a:rPr lang="ru-RU" sz="1800" b="1" i="1" dirty="0" smtClean="0"/>
              <a:t>,</a:t>
            </a:r>
            <a:br>
              <a:rPr lang="ru-RU" sz="1800" b="1" i="1" dirty="0" smtClean="0"/>
            </a:br>
            <a:r>
              <a:rPr lang="ru-RU" sz="1800" b="1" i="1" dirty="0" smtClean="0"/>
              <a:t>В </a:t>
            </a:r>
            <a:r>
              <a:rPr lang="ru-RU" sz="1800" b="1" i="1" dirty="0" err="1" smtClean="0"/>
              <a:t>журбі</a:t>
            </a:r>
            <a:r>
              <a:rPr lang="ru-RU" sz="1800" b="1" i="1" dirty="0" smtClean="0"/>
              <a:t> головонька твоя.</a:t>
            </a:r>
            <a:br>
              <a:rPr lang="ru-RU" sz="1800" b="1" i="1" dirty="0" smtClean="0"/>
            </a:br>
            <a:r>
              <a:rPr lang="ru-RU" sz="1800" b="1" i="1" dirty="0" smtClean="0"/>
              <a:t>В </a:t>
            </a:r>
            <a:r>
              <a:rPr lang="ru-RU" sz="1800" b="1" i="1" dirty="0" err="1" smtClean="0"/>
              <a:t>кривавім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морі</a:t>
            </a:r>
            <a:r>
              <a:rPr lang="ru-RU" sz="1800" b="1" i="1" dirty="0" smtClean="0"/>
              <a:t> по </a:t>
            </a:r>
            <a:r>
              <a:rPr lang="ru-RU" sz="1800" b="1" i="1" dirty="0" err="1" smtClean="0"/>
              <a:t>коліна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err="1" smtClean="0"/>
              <a:t>Стоїть</a:t>
            </a:r>
            <a:r>
              <a:rPr lang="ru-RU" sz="1800" b="1" i="1" dirty="0" smtClean="0"/>
              <a:t> без сорому в очах</a:t>
            </a:r>
            <a:br>
              <a:rPr lang="ru-RU" sz="1800" b="1" i="1" dirty="0" smtClean="0"/>
            </a:br>
            <a:r>
              <a:rPr lang="ru-RU" sz="1800" b="1" i="1" dirty="0" smtClean="0"/>
              <a:t>Поет, </a:t>
            </a:r>
            <a:r>
              <a:rPr lang="ru-RU" sz="1800" b="1" i="1" dirty="0" err="1" smtClean="0"/>
              <a:t>колишній</a:t>
            </a:r>
            <a:r>
              <a:rPr lang="ru-RU" sz="1800" b="1" i="1" dirty="0" smtClean="0"/>
              <a:t> наш </a:t>
            </a:r>
            <a:r>
              <a:rPr lang="ru-RU" sz="1800" b="1" i="1" dirty="0" err="1" smtClean="0"/>
              <a:t>Тичина</a:t>
            </a:r>
            <a:r>
              <a:rPr lang="ru-RU" sz="1800" b="1" i="1" dirty="0" smtClean="0"/>
              <a:t>,</a:t>
            </a:r>
            <a:br>
              <a:rPr lang="ru-RU" sz="1800" b="1" i="1" dirty="0" smtClean="0"/>
            </a:br>
            <a:r>
              <a:rPr lang="ru-RU" sz="1800" b="1" i="1" dirty="0" smtClean="0"/>
              <a:t>І </a:t>
            </a:r>
            <a:r>
              <a:rPr lang="ru-RU" sz="1800" b="1" i="1" dirty="0" err="1" smtClean="0"/>
              <a:t>прославляє</a:t>
            </a:r>
            <a:r>
              <a:rPr lang="ru-RU" sz="1800" b="1" i="1" dirty="0" smtClean="0"/>
              <a:t> смерть і </a:t>
            </a:r>
            <a:r>
              <a:rPr lang="ru-RU" sz="1800" b="1" i="1" dirty="0" err="1" smtClean="0"/>
              <a:t>жах</a:t>
            </a:r>
            <a:r>
              <a:rPr lang="ru-RU" sz="1800" b="1" i="1" dirty="0" smtClean="0"/>
              <a:t>.</a:t>
            </a:r>
            <a:br>
              <a:rPr lang="ru-RU" sz="1800" b="1" i="1" dirty="0" smtClean="0"/>
            </a:br>
            <a:r>
              <a:rPr lang="ru-RU" sz="1800" b="1" i="1" dirty="0" smtClean="0"/>
              <a:t>Прилюдно </a:t>
            </a:r>
            <a:r>
              <a:rPr lang="ru-RU" sz="1800" b="1" i="1" dirty="0" err="1" smtClean="0"/>
              <a:t>б'є</a:t>
            </a:r>
            <a:r>
              <a:rPr lang="ru-RU" sz="1800" b="1" i="1" dirty="0" smtClean="0"/>
              <a:t> катам </a:t>
            </a:r>
            <a:r>
              <a:rPr lang="ru-RU" sz="1800" b="1" i="1" dirty="0" err="1" smtClean="0"/>
              <a:t>поклони</a:t>
            </a:r>
            <a:r>
              <a:rPr lang="ru-RU" sz="1800" b="1" i="1" dirty="0" smtClean="0"/>
              <a:t>,</a:t>
            </a:r>
            <a:br>
              <a:rPr lang="ru-RU" sz="1800" b="1" i="1" dirty="0" smtClean="0"/>
            </a:br>
            <a:r>
              <a:rPr lang="ru-RU" sz="1800" b="1" i="1" dirty="0" err="1" smtClean="0"/>
              <a:t>Катів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виспівує</a:t>
            </a:r>
            <a:r>
              <a:rPr lang="ru-RU" sz="1800" b="1" i="1" dirty="0" smtClean="0"/>
              <a:t> в </a:t>
            </a:r>
            <a:r>
              <a:rPr lang="ru-RU" sz="1800" b="1" i="1" dirty="0" err="1" smtClean="0"/>
              <a:t>піснях</a:t>
            </a:r>
            <a:r>
              <a:rPr lang="ru-RU" sz="1800" b="1" i="1" dirty="0" smtClean="0"/>
              <a:t>.</a:t>
            </a:r>
            <a:br>
              <a:rPr lang="ru-RU" sz="1800" b="1" i="1" dirty="0" smtClean="0"/>
            </a:br>
            <a:r>
              <a:rPr lang="ru-RU" sz="1800" b="1" i="1" dirty="0" smtClean="0"/>
              <a:t>А з-</a:t>
            </a:r>
            <a:r>
              <a:rPr lang="ru-RU" sz="1800" b="1" i="1" dirty="0" err="1" smtClean="0"/>
              <a:t>під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землі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ідуть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прокльони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err="1" smtClean="0"/>
              <a:t>Борців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розп'ятих</a:t>
            </a:r>
            <a:r>
              <a:rPr lang="ru-RU" sz="1800" b="1" i="1" dirty="0" smtClean="0"/>
              <a:t> на </a:t>
            </a:r>
            <a:r>
              <a:rPr lang="ru-RU" sz="1800" b="1" i="1" dirty="0" err="1" smtClean="0"/>
              <a:t>хрестах</a:t>
            </a:r>
            <a:r>
              <a:rPr lang="ru-RU" sz="1800" b="1" i="1" dirty="0" smtClean="0"/>
              <a:t>.</a:t>
            </a:r>
            <a:br>
              <a:rPr lang="ru-RU" sz="1800" b="1" i="1" dirty="0" smtClean="0"/>
            </a:br>
            <a:r>
              <a:rPr lang="ru-RU" sz="1800" b="1" i="1" dirty="0" err="1" smtClean="0"/>
              <a:t>Іудо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шляхетний</a:t>
            </a:r>
            <a:r>
              <a:rPr lang="ru-RU" sz="1800" b="1" i="1" dirty="0" smtClean="0"/>
              <a:t> жиде,</a:t>
            </a:r>
            <a:br>
              <a:rPr lang="ru-RU" sz="1800" b="1" i="1" dirty="0" smtClean="0"/>
            </a:br>
            <a:r>
              <a:rPr lang="ru-RU" sz="1800" b="1" i="1" dirty="0" err="1" smtClean="0"/>
              <a:t>Пішов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повісивсь</a:t>
            </a:r>
            <a:r>
              <a:rPr lang="ru-RU" sz="1800" b="1" i="1" dirty="0" smtClean="0"/>
              <a:t> в </a:t>
            </a:r>
            <a:r>
              <a:rPr lang="ru-RU" sz="1800" b="1" i="1" dirty="0" err="1" smtClean="0"/>
              <a:t>самоті</a:t>
            </a:r>
            <a:r>
              <a:rPr lang="ru-RU" sz="1800" b="1" i="1" dirty="0" smtClean="0"/>
              <a:t>.</a:t>
            </a:r>
            <a:br>
              <a:rPr lang="ru-RU" sz="1800" b="1" i="1" dirty="0" smtClean="0"/>
            </a:br>
            <a:r>
              <a:rPr lang="ru-RU" sz="1800" b="1" i="1" dirty="0" err="1" smtClean="0"/>
              <a:t>Павло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Тичина</a:t>
            </a:r>
            <a:r>
              <a:rPr lang="ru-RU" sz="1800" b="1" i="1" dirty="0" smtClean="0"/>
              <a:t>… </a:t>
            </a:r>
            <a:r>
              <a:rPr lang="ru-RU" sz="1800" b="1" i="1" dirty="0" err="1" smtClean="0"/>
              <a:t>цей</a:t>
            </a:r>
            <a:r>
              <a:rPr lang="ru-RU" sz="1800" b="1" i="1" dirty="0" smtClean="0"/>
              <a:t> не </a:t>
            </a:r>
            <a:r>
              <a:rPr lang="ru-RU" sz="1800" b="1" i="1" dirty="0" err="1" smtClean="0"/>
              <a:t>піде</a:t>
            </a:r>
            <a:r>
              <a:rPr lang="ru-RU" sz="1800" b="1" i="1" dirty="0" smtClean="0"/>
              <a:t> —</a:t>
            </a:r>
            <a:br>
              <a:rPr lang="ru-RU" sz="1800" b="1" i="1" dirty="0" smtClean="0"/>
            </a:br>
            <a:r>
              <a:rPr lang="ru-RU" sz="1800" b="1" i="1" dirty="0" err="1" smtClean="0"/>
              <a:t>Він</a:t>
            </a:r>
            <a:r>
              <a:rPr lang="ru-RU" sz="1800" b="1" i="1" dirty="0" smtClean="0"/>
              <a:t> сам </a:t>
            </a:r>
            <a:r>
              <a:rPr lang="ru-RU" sz="1800" b="1" i="1" dirty="0" err="1" smtClean="0"/>
              <a:t>розіпне</a:t>
            </a:r>
            <a:r>
              <a:rPr lang="ru-RU" sz="1800" b="1" i="1" dirty="0" smtClean="0"/>
              <a:t> на </a:t>
            </a:r>
            <a:r>
              <a:rPr lang="ru-RU" sz="1800" b="1" i="1" dirty="0" err="1" smtClean="0"/>
              <a:t>хресті</a:t>
            </a:r>
            <a:r>
              <a:rPr lang="ru-RU" sz="1800" b="1" i="1" dirty="0" smtClean="0"/>
              <a:t>.</a:t>
            </a:r>
          </a:p>
          <a:p>
            <a:pPr marL="0" indent="0">
              <a:buNone/>
            </a:pPr>
            <a:r>
              <a:rPr lang="ru-RU" sz="1800" b="1" i="1" dirty="0" smtClean="0"/>
              <a:t>                                     </a:t>
            </a:r>
            <a:r>
              <a:rPr lang="ru-RU" b="1" i="1" dirty="0" err="1" smtClean="0"/>
              <a:t>О.Олесь</a:t>
            </a:r>
            <a:endParaRPr lang="ru-RU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7" y="2041448"/>
            <a:ext cx="5988756" cy="29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Партія</a:t>
            </a:r>
            <a:r>
              <a:rPr lang="ru-RU" b="1" dirty="0"/>
              <a:t> </a:t>
            </a:r>
            <a:r>
              <a:rPr lang="ru-RU" b="1" dirty="0" err="1"/>
              <a:t>веде</a:t>
            </a:r>
            <a:r>
              <a:rPr lang="ru-RU" b="1" dirty="0"/>
              <a:t>»</a:t>
            </a:r>
            <a:br>
              <a:rPr lang="ru-RU" b="1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5" y="1365019"/>
            <a:ext cx="5889531" cy="5179324"/>
          </a:xfrm>
        </p:spPr>
      </p:pic>
      <p:sp>
        <p:nvSpPr>
          <p:cNvPr id="5" name="Прямокутник 4"/>
          <p:cNvSpPr/>
          <p:nvPr/>
        </p:nvSpPr>
        <p:spPr>
          <a:xfrm>
            <a:off x="310749" y="1707912"/>
            <a:ext cx="4980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Під час Другої світової війни написав не одну патріотичну – оборонну поезію</a:t>
            </a:r>
            <a:r>
              <a:rPr lang="uk-UA" sz="2800" b="1" i="1" dirty="0" smtClean="0"/>
              <a:t>, що укріпило ставлення партії до нього.</a:t>
            </a:r>
            <a:endParaRPr lang="uk-UA" sz="2800" b="1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310749" y="4297574"/>
            <a:ext cx="450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В 1944 вступив до лав КП.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5365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82" y="161170"/>
            <a:ext cx="8153332" cy="1400530"/>
          </a:xfrm>
        </p:spPr>
        <p:txBody>
          <a:bodyPr/>
          <a:lstStyle/>
          <a:p>
            <a:r>
              <a:rPr lang="ru-RU" b="1" dirty="0" err="1"/>
              <a:t>Творча</a:t>
            </a:r>
            <a:r>
              <a:rPr lang="ru-RU" b="1" dirty="0"/>
              <a:t> </a:t>
            </a:r>
            <a:r>
              <a:rPr lang="ru-RU" b="1" dirty="0" err="1"/>
              <a:t>спадщина</a:t>
            </a:r>
            <a:r>
              <a:rPr lang="ru-RU" b="1" dirty="0"/>
              <a:t> та </a:t>
            </a:r>
            <a:r>
              <a:rPr lang="ru-RU" b="1" dirty="0" err="1"/>
              <a:t>місце</a:t>
            </a:r>
            <a:r>
              <a:rPr lang="ru-RU" b="1" dirty="0"/>
              <a:t> в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err="1"/>
              <a:t>літературі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90674" y="1960153"/>
            <a:ext cx="5636879" cy="4195481"/>
          </a:xfrm>
        </p:spPr>
        <p:txBody>
          <a:bodyPr>
            <a:normAutofit/>
          </a:bodyPr>
          <a:lstStyle/>
          <a:p>
            <a:r>
              <a:rPr lang="ru-RU" dirty="0"/>
              <a:t>У 1970-71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Василь </a:t>
            </a:r>
            <a:r>
              <a:rPr lang="ru-RU" dirty="0" err="1"/>
              <a:t>Стус</a:t>
            </a:r>
            <a:r>
              <a:rPr lang="ru-RU" dirty="0"/>
              <a:t> написав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розвідку</a:t>
            </a:r>
            <a:r>
              <a:rPr lang="ru-RU" dirty="0"/>
              <a:t> про </a:t>
            </a:r>
            <a:r>
              <a:rPr lang="ru-RU" dirty="0" err="1"/>
              <a:t>творчість</a:t>
            </a:r>
            <a:r>
              <a:rPr lang="ru-RU" dirty="0"/>
              <a:t> Павла </a:t>
            </a:r>
            <a:r>
              <a:rPr lang="ru-RU" dirty="0" err="1"/>
              <a:t>Тичини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«Феномен </a:t>
            </a:r>
            <a:r>
              <a:rPr lang="ru-RU" dirty="0" err="1"/>
              <a:t>доби</a:t>
            </a:r>
            <a:r>
              <a:rPr lang="ru-RU" dirty="0"/>
              <a:t> (</a:t>
            </a:r>
            <a:r>
              <a:rPr lang="ru-RU" dirty="0" err="1"/>
              <a:t>Сходження</a:t>
            </a:r>
            <a:r>
              <a:rPr lang="ru-RU" dirty="0"/>
              <a:t> на Голгофу </a:t>
            </a:r>
            <a:r>
              <a:rPr lang="ru-RU" dirty="0" err="1"/>
              <a:t>слави</a:t>
            </a:r>
            <a:r>
              <a:rPr lang="ru-RU" dirty="0"/>
              <a:t>)». </a:t>
            </a:r>
            <a:endParaRPr lang="ru-RU" dirty="0" smtClean="0"/>
          </a:p>
          <a:p>
            <a:r>
              <a:rPr lang="ru-RU" dirty="0"/>
              <a:t>«Слава </a:t>
            </a:r>
            <a:r>
              <a:rPr lang="ru-RU" dirty="0" err="1"/>
              <a:t>генія</a:t>
            </a:r>
            <a:r>
              <a:rPr lang="ru-RU" dirty="0"/>
              <a:t>, </a:t>
            </a:r>
            <a:r>
              <a:rPr lang="ru-RU" dirty="0" err="1"/>
              <a:t>змушеного</a:t>
            </a:r>
            <a:r>
              <a:rPr lang="ru-RU" dirty="0"/>
              <a:t> бути </a:t>
            </a:r>
            <a:r>
              <a:rPr lang="ru-RU" dirty="0" err="1"/>
              <a:t>пігмеєм</a:t>
            </a:r>
            <a:r>
              <a:rPr lang="ru-RU" dirty="0"/>
              <a:t>, </a:t>
            </a:r>
            <a:r>
              <a:rPr lang="ru-RU" dirty="0" err="1"/>
              <a:t>блазнем</a:t>
            </a:r>
            <a:r>
              <a:rPr lang="ru-RU" dirty="0"/>
              <a:t> при </a:t>
            </a:r>
            <a:r>
              <a:rPr lang="ru-RU" dirty="0" err="1"/>
              <a:t>дворі</a:t>
            </a:r>
            <a:r>
              <a:rPr lang="ru-RU" dirty="0"/>
              <a:t> </a:t>
            </a:r>
            <a:r>
              <a:rPr lang="ru-RU" dirty="0" err="1"/>
              <a:t>кривавого</a:t>
            </a:r>
            <a:r>
              <a:rPr lang="ru-RU" dirty="0"/>
              <a:t> короля, </a:t>
            </a:r>
            <a:r>
              <a:rPr lang="ru-RU" dirty="0" err="1"/>
              <a:t>була</a:t>
            </a:r>
            <a:r>
              <a:rPr lang="ru-RU" dirty="0"/>
              <a:t> заборонена. Слава ж </a:t>
            </a:r>
            <a:r>
              <a:rPr lang="ru-RU" dirty="0" err="1"/>
              <a:t>пігмея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 </a:t>
            </a:r>
            <a:r>
              <a:rPr lang="ru-RU" dirty="0" err="1"/>
              <a:t>паразитувати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генія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/>
              <a:t>величезним</a:t>
            </a:r>
            <a:r>
              <a:rPr lang="ru-RU" dirty="0"/>
              <a:t> </a:t>
            </a:r>
            <a:r>
              <a:rPr lang="ru-RU" dirty="0" err="1"/>
              <a:t>пропагандистським</a:t>
            </a:r>
            <a:r>
              <a:rPr lang="ru-RU" dirty="0"/>
              <a:t> трестом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Василь </a:t>
            </a:r>
            <a:r>
              <a:rPr lang="ru-RU" dirty="0" err="1" smtClean="0"/>
              <a:t>Стус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3" y="1561700"/>
            <a:ext cx="3731020" cy="2798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" y="3882679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24" y="5039612"/>
            <a:ext cx="3028950" cy="151447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187681" y="4274547"/>
            <a:ext cx="1758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 ким?</a:t>
            </a:r>
          </a:p>
        </p:txBody>
      </p:sp>
    </p:spTree>
    <p:extLst>
      <p:ext uri="{BB962C8B-B14F-4D97-AF65-F5344CB8AC3E}">
        <p14:creationId xmlns:p14="http://schemas.microsoft.com/office/powerpoint/2010/main" val="32497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919" y="0"/>
            <a:ext cx="9404723" cy="1400530"/>
          </a:xfrm>
        </p:spPr>
        <p:txBody>
          <a:bodyPr/>
          <a:lstStyle/>
          <a:p>
            <a:pPr algn="ctr"/>
            <a:r>
              <a:rPr lang="uk-UA" dirty="0" smtClean="0"/>
              <a:t>Пам’ять про </a:t>
            </a:r>
            <a:r>
              <a:rPr lang="uk-UA" dirty="0" err="1" smtClean="0"/>
              <a:t>поєта</a:t>
            </a:r>
            <a:r>
              <a:rPr lang="uk-UA" dirty="0" smtClean="0"/>
              <a:t>…</a:t>
            </a:r>
            <a:br>
              <a:rPr lang="uk-UA" dirty="0" smtClean="0"/>
            </a:br>
            <a:r>
              <a:rPr lang="uk-UA" dirty="0" smtClean="0"/>
              <a:t>Цікаві факти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13" y="2875290"/>
            <a:ext cx="5502344" cy="3810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4" y="274130"/>
            <a:ext cx="2781853" cy="4506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8" y="2040835"/>
            <a:ext cx="5340627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74967" cy="1097786"/>
          </a:xfrm>
        </p:spPr>
        <p:txBody>
          <a:bodyPr/>
          <a:lstStyle/>
          <a:p>
            <a:r>
              <a:rPr lang="ru-RU" sz="3200" dirty="0" err="1" smtClean="0"/>
              <a:t>Презентац</a:t>
            </a:r>
            <a:r>
              <a:rPr lang="uk-UA" sz="3200" dirty="0" err="1" smtClean="0"/>
              <a:t>ію</a:t>
            </a:r>
            <a:r>
              <a:rPr lang="uk-UA" sz="3200" dirty="0" smtClean="0"/>
              <a:t> підготували :</a:t>
            </a:r>
            <a:br>
              <a:rPr lang="uk-UA" sz="3200" dirty="0" smtClean="0"/>
            </a:br>
            <a:r>
              <a:rPr lang="uk-UA" sz="3200" dirty="0" smtClean="0"/>
              <a:t>Бєльський Денис та Максим Околот 11-б</a:t>
            </a:r>
            <a:endParaRPr lang="uk-UA" sz="32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25" y="1097786"/>
            <a:ext cx="5495960" cy="5495960"/>
          </a:xfrm>
        </p:spPr>
      </p:pic>
    </p:spTree>
    <p:extLst>
      <p:ext uri="{BB962C8B-B14F-4D97-AF65-F5344CB8AC3E}">
        <p14:creationId xmlns:p14="http://schemas.microsoft.com/office/powerpoint/2010/main" val="80544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sz="2800" dirty="0" err="1" smtClean="0"/>
              <a:t>майбутнього</a:t>
            </a:r>
            <a:r>
              <a:rPr lang="ru-RU" sz="2800" dirty="0" smtClean="0"/>
              <a:t> поэта-новатора </a:t>
            </a:r>
            <a:endParaRPr lang="ru-RU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9" y="1395816"/>
            <a:ext cx="3771342" cy="4880561"/>
          </a:xfrm>
        </p:spPr>
      </p:pic>
      <p:sp>
        <p:nvSpPr>
          <p:cNvPr id="5" name="Прямокутник 4"/>
          <p:cNvSpPr/>
          <p:nvPr/>
        </p:nvSpPr>
        <p:spPr>
          <a:xfrm>
            <a:off x="1247614" y="62763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Мар</a:t>
            </a:r>
            <a:r>
              <a:rPr lang="uk-UA" dirty="0" err="1" smtClean="0"/>
              <a:t>ія</a:t>
            </a:r>
            <a:r>
              <a:rPr lang="uk-UA" dirty="0" smtClean="0"/>
              <a:t> Тичина (Савицька)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1348466"/>
            <a:ext cx="6570548" cy="492791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718479" y="62763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Хата </a:t>
            </a:r>
            <a:r>
              <a:rPr lang="uk-UA" dirty="0" err="1" smtClean="0"/>
              <a:t>П.Тичини</a:t>
            </a:r>
            <a:r>
              <a:rPr lang="uk-UA" dirty="0" smtClean="0"/>
              <a:t> в </a:t>
            </a:r>
            <a:r>
              <a:rPr lang="uk-UA" dirty="0" err="1" smtClean="0"/>
              <a:t>с.Писки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1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Навчання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1326357"/>
            <a:ext cx="7403371" cy="4946798"/>
          </a:xfrm>
        </p:spPr>
      </p:pic>
      <p:sp>
        <p:nvSpPr>
          <p:cNvPr id="5" name="Прямокутник 4"/>
          <p:cNvSpPr/>
          <p:nvPr/>
        </p:nvSpPr>
        <p:spPr>
          <a:xfrm>
            <a:off x="2674512" y="62333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Школа у </a:t>
            </a:r>
            <a:r>
              <a:rPr lang="uk-UA" dirty="0" err="1" smtClean="0"/>
              <a:t>с.Писки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8040343" y="62333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82" y="1326357"/>
            <a:ext cx="3624999" cy="492283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8405428" y="62333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Десятир</a:t>
            </a:r>
            <a:r>
              <a:rPr lang="uk-UA" dirty="0" err="1" smtClean="0"/>
              <a:t>ічний</a:t>
            </a:r>
            <a:r>
              <a:rPr lang="uk-UA" dirty="0" smtClean="0"/>
              <a:t> Павло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80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Подивишся</a:t>
            </a:r>
            <a:r>
              <a:rPr lang="ru-RU" dirty="0"/>
              <a:t> — аж </a:t>
            </a:r>
            <a:r>
              <a:rPr lang="ru-RU" dirty="0" err="1"/>
              <a:t>смішно</a:t>
            </a:r>
            <a:r>
              <a:rPr lang="ru-RU" dirty="0"/>
              <a:t>»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93710"/>
            <a:ext cx="3521633" cy="3521633"/>
          </a:xfrm>
        </p:spPr>
      </p:pic>
      <p:sp>
        <p:nvSpPr>
          <p:cNvPr id="5" name="Прямокутник 4"/>
          <p:cNvSpPr/>
          <p:nvPr/>
        </p:nvSpPr>
        <p:spPr>
          <a:xfrm>
            <a:off x="4584879" y="2424421"/>
            <a:ext cx="6903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«Сине небо </a:t>
            </a:r>
            <a:r>
              <a:rPr lang="ru-RU" sz="40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закрилося</a:t>
            </a:r>
            <a:r>
              <a:rPr lang="ru-RU" sz="4000" dirty="0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...»- перша </a:t>
            </a:r>
            <a:r>
              <a:rPr lang="ru-RU" sz="40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спроба</a:t>
            </a:r>
            <a:r>
              <a:rPr lang="ru-RU" sz="4000" dirty="0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 </a:t>
            </a:r>
            <a:r>
              <a:rPr lang="ru-RU" sz="40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написати</a:t>
            </a:r>
            <a:r>
              <a:rPr lang="ru-RU" sz="4000" dirty="0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 </a:t>
            </a:r>
            <a:r>
              <a:rPr lang="ru-RU" sz="40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вірш</a:t>
            </a:r>
            <a:r>
              <a:rPr lang="ru-RU" sz="4000" dirty="0" smtClean="0">
                <a:latin typeface="Batang" panose="02030600000101010101" pitchFamily="18" charset="-127"/>
                <a:ea typeface="Batang" panose="02030600000101010101" pitchFamily="18" charset="-127"/>
                <a:cs typeface="Aldhabi" panose="01000000000000000000" pitchFamily="2" charset="-78"/>
              </a:rPr>
              <a:t> у 1906</a:t>
            </a:r>
            <a:endParaRPr lang="ru-RU" sz="4000" dirty="0">
              <a:latin typeface="Batang" panose="02030600000101010101" pitchFamily="18" charset="-127"/>
              <a:ea typeface="Batang" panose="02030600000101010101" pitchFamily="18" charset="-127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54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Семінарія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73698"/>
            <a:ext cx="8873880" cy="5247164"/>
          </a:xfrm>
        </p:spPr>
      </p:pic>
      <p:sp>
        <p:nvSpPr>
          <p:cNvPr id="7" name="Прямокутник 6"/>
          <p:cNvSpPr/>
          <p:nvPr/>
        </p:nvSpPr>
        <p:spPr>
          <a:xfrm>
            <a:off x="9700591" y="2986725"/>
            <a:ext cx="2491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1907–1913 роках </a:t>
            </a:r>
            <a:r>
              <a:rPr lang="ru-RU" dirty="0" err="1"/>
              <a:t>Тичина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Чернігівській</a:t>
            </a:r>
            <a:r>
              <a:rPr lang="ru-RU" dirty="0"/>
              <a:t> </a:t>
            </a:r>
            <a:r>
              <a:rPr lang="ru-RU" dirty="0" err="1"/>
              <a:t>духовній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2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Друзі по </a:t>
            </a:r>
            <a:r>
              <a:rPr lang="uk-UA" dirty="0" err="1" smtClean="0"/>
              <a:t>симінарії</a:t>
            </a:r>
            <a:endParaRPr lang="ru-RU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3" y="1790732"/>
            <a:ext cx="2290272" cy="320394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1" y="1790732"/>
            <a:ext cx="3702461" cy="4398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08" y="1757297"/>
            <a:ext cx="2380426" cy="323737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151702" y="6189256"/>
            <a:ext cx="2442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Григорій</a:t>
            </a:r>
            <a:r>
              <a:rPr lang="ru-RU" dirty="0"/>
              <a:t> </a:t>
            </a:r>
            <a:r>
              <a:rPr lang="ru-RU" dirty="0" err="1"/>
              <a:t>Верьовка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7939535" y="4992349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Аркадій</a:t>
            </a:r>
            <a:r>
              <a:rPr lang="uk-UA" dirty="0"/>
              <a:t> </a:t>
            </a:r>
            <a:r>
              <a:rPr lang="uk-UA" dirty="0" smtClean="0"/>
              <a:t>Казка</a:t>
            </a: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680589" y="4997884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Василь </a:t>
            </a:r>
            <a:r>
              <a:rPr lang="ru-RU" dirty="0" err="1"/>
              <a:t>Елланський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2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«Ви </a:t>
            </a:r>
            <a:r>
              <a:rPr lang="ru-RU" dirty="0" err="1"/>
              <a:t>знаєте</a:t>
            </a:r>
            <a:r>
              <a:rPr lang="ru-RU" dirty="0"/>
              <a:t>, як липа </a:t>
            </a:r>
            <a:r>
              <a:rPr lang="ru-RU" dirty="0" err="1"/>
              <a:t>шелестить</a:t>
            </a:r>
            <a:r>
              <a:rPr lang="ru-RU" dirty="0"/>
              <a:t>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97781" y="1326524"/>
            <a:ext cx="3979571" cy="421353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Ви  </a:t>
            </a:r>
            <a:r>
              <a:rPr lang="ru-RU" sz="1400" dirty="0" err="1" smtClean="0"/>
              <a:t>знаєте</a:t>
            </a:r>
            <a:r>
              <a:rPr lang="ru-RU" sz="1400" dirty="0" smtClean="0"/>
              <a:t>,  як  липа  </a:t>
            </a:r>
            <a:r>
              <a:rPr lang="ru-RU" sz="1400" dirty="0" err="1" smtClean="0"/>
              <a:t>шелестить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  </a:t>
            </a:r>
            <a:r>
              <a:rPr lang="ru-RU" sz="1400" dirty="0" err="1" smtClean="0"/>
              <a:t>місячні</a:t>
            </a:r>
            <a:r>
              <a:rPr lang="ru-RU" sz="1400" dirty="0" smtClean="0"/>
              <a:t>  </a:t>
            </a:r>
            <a:r>
              <a:rPr lang="ru-RU" sz="1400" dirty="0" err="1" smtClean="0"/>
              <a:t>весняні</a:t>
            </a:r>
            <a:r>
              <a:rPr lang="ru-RU" sz="1400" dirty="0" smtClean="0"/>
              <a:t>  </a:t>
            </a:r>
            <a:r>
              <a:rPr lang="ru-RU" sz="1400" dirty="0" err="1" smtClean="0"/>
              <a:t>ночі</a:t>
            </a:r>
            <a:r>
              <a:rPr lang="ru-RU" sz="1400" dirty="0" smtClean="0"/>
              <a:t>?  -</a:t>
            </a:r>
            <a:br>
              <a:rPr lang="ru-RU" sz="1400" dirty="0" smtClean="0"/>
            </a:br>
            <a:r>
              <a:rPr lang="ru-RU" sz="1400" dirty="0" smtClean="0"/>
              <a:t>     </a:t>
            </a:r>
            <a:r>
              <a:rPr lang="ru-RU" sz="1400" dirty="0" err="1" smtClean="0"/>
              <a:t>Кохана</a:t>
            </a:r>
            <a:r>
              <a:rPr lang="ru-RU" sz="1400" dirty="0" smtClean="0"/>
              <a:t>  спить,  </a:t>
            </a:r>
            <a:r>
              <a:rPr lang="ru-RU" sz="1400" dirty="0" err="1" smtClean="0"/>
              <a:t>кохана</a:t>
            </a:r>
            <a:r>
              <a:rPr lang="ru-RU" sz="1400" dirty="0" smtClean="0"/>
              <a:t>  спить,</a:t>
            </a:r>
            <a:br>
              <a:rPr lang="ru-RU" sz="1400" dirty="0" smtClean="0"/>
            </a:br>
            <a:r>
              <a:rPr lang="ru-RU" sz="1400" dirty="0" smtClean="0"/>
              <a:t>     </a:t>
            </a:r>
            <a:r>
              <a:rPr lang="ru-RU" sz="1400" dirty="0" err="1" smtClean="0"/>
              <a:t>Піди</a:t>
            </a:r>
            <a:r>
              <a:rPr lang="ru-RU" sz="1400" dirty="0" smtClean="0"/>
              <a:t>  </a:t>
            </a:r>
            <a:r>
              <a:rPr lang="ru-RU" sz="1400" dirty="0" err="1" smtClean="0"/>
              <a:t>збуди</a:t>
            </a:r>
            <a:r>
              <a:rPr lang="ru-RU" sz="1400" dirty="0" smtClean="0"/>
              <a:t>,  </a:t>
            </a:r>
            <a:r>
              <a:rPr lang="ru-RU" sz="1400" dirty="0" err="1" smtClean="0"/>
              <a:t>цілуй</a:t>
            </a:r>
            <a:r>
              <a:rPr lang="ru-RU" sz="1400" dirty="0" smtClean="0"/>
              <a:t>  </a:t>
            </a:r>
            <a:r>
              <a:rPr lang="ru-RU" sz="1400" dirty="0" err="1" smtClean="0"/>
              <a:t>їй</a:t>
            </a:r>
            <a:r>
              <a:rPr lang="ru-RU" sz="1400" dirty="0" smtClean="0"/>
              <a:t>  </a:t>
            </a:r>
            <a:r>
              <a:rPr lang="ru-RU" sz="1400" dirty="0" err="1" smtClean="0"/>
              <a:t>очі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     </a:t>
            </a:r>
            <a:r>
              <a:rPr lang="ru-RU" sz="1400" dirty="0" err="1" smtClean="0"/>
              <a:t>Кохана</a:t>
            </a:r>
            <a:r>
              <a:rPr lang="ru-RU" sz="1400" dirty="0" smtClean="0"/>
              <a:t>  спить...</a:t>
            </a:r>
            <a:br>
              <a:rPr lang="ru-RU" sz="1400" dirty="0" smtClean="0"/>
            </a:br>
            <a:r>
              <a:rPr lang="ru-RU" sz="1400" dirty="0" smtClean="0"/>
              <a:t>Ви  </a:t>
            </a:r>
            <a:r>
              <a:rPr lang="ru-RU" sz="1400" dirty="0" err="1" smtClean="0"/>
              <a:t>чули</a:t>
            </a:r>
            <a:r>
              <a:rPr lang="ru-RU" sz="1400" dirty="0" smtClean="0"/>
              <a:t>  ж  </a:t>
            </a:r>
            <a:r>
              <a:rPr lang="ru-RU" sz="1400" dirty="0" err="1" smtClean="0"/>
              <a:t>бо</a:t>
            </a:r>
            <a:r>
              <a:rPr lang="ru-RU" sz="1400" dirty="0" smtClean="0"/>
              <a:t>:  так  липа  </a:t>
            </a:r>
            <a:r>
              <a:rPr lang="ru-RU" sz="1400" dirty="0" err="1" smtClean="0"/>
              <a:t>шелестить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Ви  </a:t>
            </a:r>
            <a:r>
              <a:rPr lang="ru-RU" sz="1400" dirty="0" err="1" smtClean="0"/>
              <a:t>знаєте</a:t>
            </a:r>
            <a:r>
              <a:rPr lang="ru-RU" sz="1400" dirty="0" smtClean="0"/>
              <a:t>,  як  </a:t>
            </a:r>
            <a:r>
              <a:rPr lang="ru-RU" sz="1400" dirty="0" err="1" smtClean="0"/>
              <a:t>сплять</a:t>
            </a:r>
            <a:r>
              <a:rPr lang="ru-RU" sz="1400" dirty="0" smtClean="0"/>
              <a:t>  </a:t>
            </a:r>
            <a:r>
              <a:rPr lang="ru-RU" sz="1400" dirty="0" err="1" smtClean="0"/>
              <a:t>старі</a:t>
            </a:r>
            <a:r>
              <a:rPr lang="ru-RU" sz="1400" dirty="0" smtClean="0"/>
              <a:t>  </a:t>
            </a:r>
            <a:r>
              <a:rPr lang="ru-RU" sz="1400" dirty="0" err="1" smtClean="0"/>
              <a:t>гаї</a:t>
            </a:r>
            <a:r>
              <a:rPr lang="ru-RU" sz="1400" dirty="0" smtClean="0"/>
              <a:t>?  -</a:t>
            </a:r>
            <a:br>
              <a:rPr lang="ru-RU" sz="1400" dirty="0" smtClean="0"/>
            </a:br>
            <a:r>
              <a:rPr lang="ru-RU" sz="1400" dirty="0" smtClean="0"/>
              <a:t>Вони  все  </a:t>
            </a:r>
            <a:r>
              <a:rPr lang="ru-RU" sz="1400" dirty="0" err="1" smtClean="0"/>
              <a:t>бачать</a:t>
            </a:r>
            <a:r>
              <a:rPr lang="ru-RU" sz="1400" dirty="0" smtClean="0"/>
              <a:t>  </a:t>
            </a:r>
            <a:r>
              <a:rPr lang="ru-RU" sz="1400" dirty="0" err="1" smtClean="0"/>
              <a:t>крізь</a:t>
            </a:r>
            <a:r>
              <a:rPr lang="ru-RU" sz="1400" dirty="0" smtClean="0"/>
              <a:t>  </a:t>
            </a:r>
            <a:r>
              <a:rPr lang="ru-RU" sz="1400" dirty="0" err="1" smtClean="0"/>
              <a:t>тумани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     Ось  </a:t>
            </a:r>
            <a:r>
              <a:rPr lang="ru-RU" sz="1400" dirty="0" err="1" smtClean="0"/>
              <a:t>місяць</a:t>
            </a:r>
            <a:r>
              <a:rPr lang="ru-RU" sz="1400" dirty="0" smtClean="0"/>
              <a:t>,  </a:t>
            </a:r>
            <a:r>
              <a:rPr lang="ru-RU" sz="1400" dirty="0" err="1" smtClean="0"/>
              <a:t>зорі</a:t>
            </a:r>
            <a:r>
              <a:rPr lang="ru-RU" sz="1400" dirty="0" smtClean="0"/>
              <a:t>,  </a:t>
            </a:r>
            <a:r>
              <a:rPr lang="ru-RU" sz="1400" dirty="0" err="1" smtClean="0"/>
              <a:t>солов'ї</a:t>
            </a:r>
            <a:r>
              <a:rPr lang="ru-RU" sz="1400" dirty="0" smtClean="0"/>
              <a:t>...</a:t>
            </a:r>
            <a:br>
              <a:rPr lang="ru-RU" sz="1400" dirty="0" smtClean="0"/>
            </a:br>
            <a:r>
              <a:rPr lang="ru-RU" sz="1400" dirty="0" smtClean="0"/>
              <a:t>     "Я  </a:t>
            </a:r>
            <a:r>
              <a:rPr lang="ru-RU" sz="1400" dirty="0" err="1" smtClean="0"/>
              <a:t>твій</a:t>
            </a:r>
            <a:r>
              <a:rPr lang="ru-RU" sz="1400" dirty="0" smtClean="0"/>
              <a:t>"  -  </a:t>
            </a:r>
            <a:r>
              <a:rPr lang="ru-RU" sz="1400" dirty="0" err="1" smtClean="0"/>
              <a:t>десь</a:t>
            </a:r>
            <a:r>
              <a:rPr lang="ru-RU" sz="1400" dirty="0" smtClean="0"/>
              <a:t>  </a:t>
            </a:r>
            <a:r>
              <a:rPr lang="ru-RU" sz="1400" dirty="0" err="1" smtClean="0"/>
              <a:t>чують</a:t>
            </a:r>
            <a:r>
              <a:rPr lang="ru-RU" sz="1400" dirty="0" smtClean="0"/>
              <a:t>  </a:t>
            </a:r>
            <a:r>
              <a:rPr lang="ru-RU" sz="1400" dirty="0" err="1" smtClean="0"/>
              <a:t>дідугани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     А  </a:t>
            </a:r>
            <a:r>
              <a:rPr lang="ru-RU" sz="1400" dirty="0" err="1" smtClean="0"/>
              <a:t>солов'ї</a:t>
            </a:r>
            <a:r>
              <a:rPr lang="ru-RU" sz="1400" dirty="0" smtClean="0"/>
              <a:t>!..</a:t>
            </a:r>
            <a:br>
              <a:rPr lang="ru-RU" sz="1400" dirty="0" smtClean="0"/>
            </a:br>
            <a:r>
              <a:rPr lang="ru-RU" sz="1400" dirty="0" smtClean="0"/>
              <a:t>Та  </a:t>
            </a:r>
            <a:r>
              <a:rPr lang="ru-RU" sz="1400" dirty="0" err="1" smtClean="0"/>
              <a:t>ви</a:t>
            </a:r>
            <a:r>
              <a:rPr lang="ru-RU" sz="1400" dirty="0" smtClean="0"/>
              <a:t>  </a:t>
            </a:r>
            <a:r>
              <a:rPr lang="ru-RU" sz="1400" dirty="0" err="1" smtClean="0"/>
              <a:t>вже</a:t>
            </a:r>
            <a:r>
              <a:rPr lang="ru-RU" sz="1400" dirty="0" smtClean="0"/>
              <a:t>  </a:t>
            </a:r>
            <a:r>
              <a:rPr lang="ru-RU" sz="1400" dirty="0" err="1" smtClean="0"/>
              <a:t>знаєте</a:t>
            </a:r>
            <a:r>
              <a:rPr lang="ru-RU" sz="1400" dirty="0" smtClean="0"/>
              <a:t>,  як  </a:t>
            </a:r>
            <a:r>
              <a:rPr lang="ru-RU" sz="1400" dirty="0" err="1" smtClean="0"/>
              <a:t>сплять</a:t>
            </a:r>
            <a:r>
              <a:rPr lang="ru-RU" sz="1400" dirty="0" smtClean="0"/>
              <a:t>  </a:t>
            </a:r>
            <a:r>
              <a:rPr lang="ru-RU" sz="1400" dirty="0" err="1" smtClean="0"/>
              <a:t>гаї</a:t>
            </a:r>
            <a:r>
              <a:rPr lang="ru-RU" sz="1400" dirty="0" smtClean="0"/>
              <a:t>!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07" y="1152983"/>
            <a:ext cx="3636678" cy="5528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56" y="1321849"/>
            <a:ext cx="69437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Перше </a:t>
            </a:r>
            <a:r>
              <a:rPr lang="ru-RU" dirty="0" err="1" smtClean="0"/>
              <a:t>кохання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15955" y="1715922"/>
            <a:ext cx="4370270" cy="419548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—  </a:t>
            </a:r>
            <a:r>
              <a:rPr lang="ru-RU" dirty="0" err="1"/>
              <a:t>Зоставайся</a:t>
            </a:r>
            <a:r>
              <a:rPr lang="ru-RU" dirty="0"/>
              <a:t>,  </a:t>
            </a:r>
            <a:r>
              <a:rPr lang="ru-RU" dirty="0" err="1"/>
              <a:t>ніч</a:t>
            </a:r>
            <a:r>
              <a:rPr lang="ru-RU" dirty="0"/>
              <a:t>  настала,  </a:t>
            </a:r>
            <a:br>
              <a:rPr lang="ru-RU" dirty="0"/>
            </a:br>
            <a:r>
              <a:rPr lang="ru-RU" dirty="0"/>
              <a:t>Все  в  </a:t>
            </a:r>
            <a:r>
              <a:rPr lang="ru-RU" dirty="0" err="1"/>
              <a:t>тумані-молоці</a:t>
            </a:r>
            <a:r>
              <a:rPr lang="ru-RU" dirty="0"/>
              <a:t>.  —  </a:t>
            </a:r>
            <a:br>
              <a:rPr lang="ru-RU" dirty="0"/>
            </a:br>
            <a:r>
              <a:rPr lang="ru-RU" dirty="0"/>
              <a:t>Спать  мене  </a:t>
            </a:r>
            <a:r>
              <a:rPr lang="ru-RU" dirty="0" err="1"/>
              <a:t>поклала</a:t>
            </a:r>
            <a:r>
              <a:rPr lang="ru-RU" dirty="0"/>
              <a:t>  Тала  </a:t>
            </a:r>
            <a:br>
              <a:rPr lang="ru-RU" dirty="0"/>
            </a:br>
            <a:r>
              <a:rPr lang="ru-RU" dirty="0"/>
              <a:t>На  </a:t>
            </a:r>
            <a:r>
              <a:rPr lang="ru-RU" dirty="0" err="1"/>
              <a:t>дівочій</a:t>
            </a:r>
            <a:r>
              <a:rPr lang="ru-RU" dirty="0"/>
              <a:t>  </a:t>
            </a:r>
            <a:r>
              <a:rPr lang="ru-RU" dirty="0" err="1"/>
              <a:t>руці</a:t>
            </a:r>
            <a:r>
              <a:rPr lang="ru-RU" dirty="0"/>
              <a:t>. 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Щось</a:t>
            </a:r>
            <a:r>
              <a:rPr lang="ru-RU" dirty="0"/>
              <a:t>  </a:t>
            </a:r>
            <a:r>
              <a:rPr lang="ru-RU" dirty="0" err="1"/>
              <a:t>питає</a:t>
            </a:r>
            <a:r>
              <a:rPr lang="ru-RU" dirty="0"/>
              <a:t>,  </a:t>
            </a:r>
            <a:r>
              <a:rPr lang="ru-RU" dirty="0" err="1"/>
              <a:t>обіймає</a:t>
            </a:r>
            <a:r>
              <a:rPr lang="ru-RU" dirty="0"/>
              <a:t>  </a:t>
            </a:r>
            <a:br>
              <a:rPr lang="ru-RU" dirty="0"/>
            </a:br>
            <a:r>
              <a:rPr lang="ru-RU" dirty="0" err="1"/>
              <a:t>Чисте</a:t>
            </a:r>
            <a:r>
              <a:rPr lang="ru-RU" dirty="0"/>
              <a:t>,  </a:t>
            </a:r>
            <a:r>
              <a:rPr lang="ru-RU" dirty="0" err="1"/>
              <a:t>біле</a:t>
            </a:r>
            <a:r>
              <a:rPr lang="ru-RU" dirty="0"/>
              <a:t>,  </a:t>
            </a:r>
            <a:r>
              <a:rPr lang="ru-RU" dirty="0" err="1"/>
              <a:t>молоде</a:t>
            </a:r>
            <a:r>
              <a:rPr lang="ru-RU" dirty="0"/>
              <a:t>…  </a:t>
            </a:r>
            <a:br>
              <a:rPr lang="ru-RU" dirty="0"/>
            </a:br>
            <a:r>
              <a:rPr lang="ru-RU" dirty="0"/>
              <a:t>І  </a:t>
            </a:r>
            <a:r>
              <a:rPr lang="ru-RU" dirty="0" err="1"/>
              <a:t>світає</a:t>
            </a:r>
            <a:r>
              <a:rPr lang="ru-RU" dirty="0"/>
              <a:t>  й  не  </a:t>
            </a:r>
            <a:r>
              <a:rPr lang="ru-RU" dirty="0" err="1"/>
              <a:t>світає</a:t>
            </a:r>
            <a:r>
              <a:rPr lang="ru-RU" dirty="0"/>
              <a:t>,  </a:t>
            </a:r>
            <a:br>
              <a:rPr lang="ru-RU" dirty="0"/>
            </a:br>
            <a:r>
              <a:rPr lang="ru-RU" dirty="0" err="1"/>
              <a:t>Тільки</a:t>
            </a:r>
            <a:r>
              <a:rPr lang="ru-RU" dirty="0"/>
              <a:t>  ранок  не  </a:t>
            </a:r>
            <a:r>
              <a:rPr lang="ru-RU" dirty="0" err="1"/>
              <a:t>йде</a:t>
            </a:r>
            <a:r>
              <a:rPr lang="ru-RU" dirty="0"/>
              <a:t>. 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Ой  </a:t>
            </a:r>
            <a:r>
              <a:rPr lang="ru-RU" dirty="0" err="1"/>
              <a:t>ти</a:t>
            </a:r>
            <a:r>
              <a:rPr lang="ru-RU" dirty="0"/>
              <a:t>  ранку,  </a:t>
            </a:r>
            <a:r>
              <a:rPr lang="ru-RU" dirty="0" err="1"/>
              <a:t>любий</a:t>
            </a:r>
            <a:r>
              <a:rPr lang="ru-RU" dirty="0"/>
              <a:t>  </a:t>
            </a:r>
            <a:r>
              <a:rPr lang="ru-RU" dirty="0" err="1"/>
              <a:t>сонку</a:t>
            </a:r>
            <a:r>
              <a:rPr lang="ru-RU" dirty="0"/>
              <a:t>,  </a:t>
            </a:r>
            <a:br>
              <a:rPr lang="ru-RU" dirty="0"/>
            </a:br>
            <a:r>
              <a:rPr lang="ru-RU" dirty="0" err="1"/>
              <a:t>Треті</a:t>
            </a:r>
            <a:r>
              <a:rPr lang="ru-RU" dirty="0"/>
              <a:t>  </a:t>
            </a:r>
            <a:r>
              <a:rPr lang="ru-RU" dirty="0" err="1"/>
              <a:t>півні</a:t>
            </a:r>
            <a:r>
              <a:rPr lang="ru-RU" dirty="0"/>
              <a:t>  </a:t>
            </a:r>
            <a:r>
              <a:rPr lang="ru-RU" dirty="0" err="1"/>
              <a:t>голосні</a:t>
            </a:r>
            <a:r>
              <a:rPr lang="ru-RU" dirty="0"/>
              <a:t>!  </a:t>
            </a:r>
            <a:br>
              <a:rPr lang="ru-RU" dirty="0"/>
            </a:br>
            <a:r>
              <a:rPr lang="ru-RU" dirty="0"/>
              <a:t>Взяв  </a:t>
            </a:r>
            <a:r>
              <a:rPr lang="ru-RU" dirty="0" err="1"/>
              <a:t>дівчину</a:t>
            </a:r>
            <a:r>
              <a:rPr lang="ru-RU" dirty="0"/>
              <a:t>  </a:t>
            </a:r>
            <a:r>
              <a:rPr lang="ru-RU" dirty="0" err="1"/>
              <a:t>беззаконку</a:t>
            </a:r>
            <a:r>
              <a:rPr lang="ru-RU" dirty="0"/>
              <a:t>  </a:t>
            </a:r>
            <a:br>
              <a:rPr lang="ru-RU" dirty="0"/>
            </a:br>
            <a:r>
              <a:rPr lang="ru-RU" dirty="0"/>
              <a:t>На  </a:t>
            </a:r>
            <a:r>
              <a:rPr lang="ru-RU" dirty="0" err="1"/>
              <a:t>двадцятій</a:t>
            </a:r>
            <a:r>
              <a:rPr lang="ru-RU" dirty="0"/>
              <a:t>  </a:t>
            </a:r>
            <a:r>
              <a:rPr lang="ru-RU" dirty="0" err="1"/>
              <a:t>весні</a:t>
            </a:r>
            <a:r>
              <a:rPr lang="ru-RU" dirty="0"/>
              <a:t>. 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Встала  Тала  в  </a:t>
            </a:r>
            <a:r>
              <a:rPr lang="ru-RU" dirty="0" err="1"/>
              <a:t>білій</a:t>
            </a:r>
            <a:r>
              <a:rPr lang="ru-RU" dirty="0"/>
              <a:t>  </a:t>
            </a:r>
            <a:r>
              <a:rPr lang="ru-RU" dirty="0" err="1"/>
              <a:t>льолі</a:t>
            </a:r>
            <a:r>
              <a:rPr lang="ru-RU" dirty="0"/>
              <a:t>:  </a:t>
            </a:r>
            <a:br>
              <a:rPr lang="ru-RU" dirty="0"/>
            </a:br>
            <a:r>
              <a:rPr lang="ru-RU" dirty="0"/>
              <a:t>—  Ну,  </a:t>
            </a:r>
            <a:r>
              <a:rPr lang="ru-RU" dirty="0" err="1"/>
              <a:t>приходь</a:t>
            </a:r>
            <a:r>
              <a:rPr lang="ru-RU" dirty="0"/>
              <a:t>  же,  жду  </a:t>
            </a:r>
            <a:r>
              <a:rPr lang="ru-RU" dirty="0" err="1"/>
              <a:t>вночі</a:t>
            </a:r>
            <a:r>
              <a:rPr lang="ru-RU" dirty="0"/>
              <a:t>,  —  </a:t>
            </a:r>
            <a:br>
              <a:rPr lang="ru-RU" dirty="0"/>
            </a:br>
            <a:r>
              <a:rPr lang="ru-RU" dirty="0"/>
              <a:t>За  </a:t>
            </a:r>
            <a:r>
              <a:rPr lang="ru-RU" dirty="0" err="1"/>
              <a:t>вікном</a:t>
            </a:r>
            <a:r>
              <a:rPr lang="ru-RU" dirty="0"/>
              <a:t>  </a:t>
            </a:r>
            <a:r>
              <a:rPr lang="ru-RU" dirty="0" err="1"/>
              <a:t>шумлять</a:t>
            </a:r>
            <a:r>
              <a:rPr lang="ru-RU" dirty="0"/>
              <a:t>  </a:t>
            </a:r>
            <a:r>
              <a:rPr lang="ru-RU" dirty="0" err="1"/>
              <a:t>тополі</a:t>
            </a:r>
            <a:r>
              <a:rPr lang="ru-RU" dirty="0"/>
              <a:t>,  </a:t>
            </a:r>
            <a:br>
              <a:rPr lang="ru-RU" dirty="0"/>
            </a:br>
            <a:r>
              <a:rPr lang="ru-RU" dirty="0" err="1"/>
              <a:t>Журавлині</a:t>
            </a:r>
            <a:r>
              <a:rPr lang="ru-RU" dirty="0"/>
              <a:t>  </a:t>
            </a:r>
            <a:r>
              <a:rPr lang="ru-RU" dirty="0" err="1"/>
              <a:t>ключі</a:t>
            </a:r>
            <a:r>
              <a:rPr lang="ru-RU" dirty="0"/>
              <a:t>… 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6" y="1656009"/>
            <a:ext cx="5673859" cy="42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Сонячні</a:t>
            </a:r>
            <a:r>
              <a:rPr lang="ru-RU" b="1" dirty="0"/>
              <a:t> </a:t>
            </a:r>
            <a:r>
              <a:rPr lang="ru-RU" b="1" dirty="0" err="1"/>
              <a:t>кларнети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3"/>
            <a:ext cx="7047242" cy="5333834"/>
          </a:xfrm>
        </p:spPr>
      </p:pic>
      <p:sp>
        <p:nvSpPr>
          <p:cNvPr id="5" name="Прямокутник 4"/>
          <p:cNvSpPr/>
          <p:nvPr/>
        </p:nvSpPr>
        <p:spPr>
          <a:xfrm>
            <a:off x="7912294" y="1152983"/>
            <a:ext cx="2966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Кларнетизм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світоглядна</a:t>
            </a:r>
            <a:r>
              <a:rPr lang="ru-RU" dirty="0"/>
              <a:t> 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П. </a:t>
            </a:r>
            <a:r>
              <a:rPr lang="ru-RU" dirty="0" err="1"/>
              <a:t>Тичини</a:t>
            </a:r>
            <a:r>
              <a:rPr lang="ru-RU" dirty="0"/>
              <a:t>, </a:t>
            </a:r>
            <a:r>
              <a:rPr lang="ru-RU" dirty="0" err="1"/>
              <a:t>унікально</a:t>
            </a:r>
            <a:r>
              <a:rPr lang="ru-RU" dirty="0"/>
              <a:t> </a:t>
            </a:r>
            <a:r>
              <a:rPr lang="ru-RU" dirty="0" err="1"/>
              <a:t>виражена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поетичних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</a:t>
            </a:r>
            <a:r>
              <a:rPr lang="ru-RU" dirty="0" err="1"/>
              <a:t>асонанс</a:t>
            </a:r>
            <a:r>
              <a:rPr lang="ru-RU" dirty="0"/>
              <a:t>, </a:t>
            </a:r>
            <a:r>
              <a:rPr lang="ru-RU" dirty="0" err="1"/>
              <a:t>алітерація</a:t>
            </a:r>
            <a:r>
              <a:rPr lang="ru-RU" dirty="0"/>
              <a:t>, </a:t>
            </a:r>
            <a:r>
              <a:rPr lang="ru-RU" dirty="0" err="1"/>
              <a:t>епітети</a:t>
            </a:r>
            <a:r>
              <a:rPr lang="ru-RU" dirty="0"/>
              <a:t>, </a:t>
            </a:r>
            <a:r>
              <a:rPr lang="ru-RU" dirty="0" err="1"/>
              <a:t>метафори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4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Медіа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251</Words>
  <Application>Microsoft Office PowerPoint</Application>
  <PresentationFormat>Широкий екран</PresentationFormat>
  <Paragraphs>46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Batang</vt:lpstr>
      <vt:lpstr>Aldhabi</vt:lpstr>
      <vt:lpstr>Arial</vt:lpstr>
      <vt:lpstr>Century Gothic</vt:lpstr>
      <vt:lpstr>Century Schoolbook</vt:lpstr>
      <vt:lpstr>Wingdings 3</vt:lpstr>
      <vt:lpstr>Іон</vt:lpstr>
      <vt:lpstr>Павло Тичина ( 1891 – 1967)</vt:lpstr>
      <vt:lpstr>Народження майбутнього поэта-новатора </vt:lpstr>
      <vt:lpstr>Навчання</vt:lpstr>
      <vt:lpstr>«Подивишся — аж смішно»</vt:lpstr>
      <vt:lpstr>Семінарія</vt:lpstr>
      <vt:lpstr>Друзі по симінарії</vt:lpstr>
      <vt:lpstr>«Ви знаєте, як липа шелестить»</vt:lpstr>
      <vt:lpstr>Перше кохання</vt:lpstr>
      <vt:lpstr>«Сонячні кларнети»</vt:lpstr>
      <vt:lpstr>Ні большовикам!!!</vt:lpstr>
      <vt:lpstr>Чистила  мати  картоплю,  а  сестри  гуляли  у  кукол. Всі  на  долівці  сиділи  і  думали  всі  неоднаке. Мати:  як  жити  тепер  їм?  Чи  вріжуть  землі  хоч  у  полі? та  й  що  з  тії  латки,  як  вріжуть?  Буде  ще  голоду,  буде горя  і  сліз!  Хоч  би  син  де  нанявсь,  може  б  став  у                                                                                                     підмозі.                                                                    </vt:lpstr>
      <vt:lpstr>І ти продався їм, Тичино,</vt:lpstr>
      <vt:lpstr>«Партія веде» </vt:lpstr>
      <vt:lpstr>Творча спадщина та місце в українській літературі </vt:lpstr>
      <vt:lpstr>Пам’ять про поєта… Цікаві факти</vt:lpstr>
      <vt:lpstr>Презентацію підготували : Бєльський Денис та Максим Околот 11-б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Тичина</dc:title>
  <dc:creator>Бєльський Денис</dc:creator>
  <cp:lastModifiedBy>Бєльський Денис</cp:lastModifiedBy>
  <cp:revision>34</cp:revision>
  <dcterms:created xsi:type="dcterms:W3CDTF">2013-09-09T15:12:08Z</dcterms:created>
  <dcterms:modified xsi:type="dcterms:W3CDTF">2013-09-13T21:49:25Z</dcterms:modified>
</cp:coreProperties>
</file>