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7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  <a:solidFill>
            <a:schemeClr val="accent2">
              <a:lumMod val="20000"/>
              <a:lumOff val="80000"/>
              <a:alpha val="97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3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A10-405A-4442-8DD2-F7AC360FA6F3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428C-8F32-494F-93D7-6620B5C93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888"/>
            <a:ext cx="6084168" cy="1179562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Українська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90-х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ХХ ст.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3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dirty="0" smtClean="0"/>
              <a:t>Творча асоціація “500”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164288" cy="324036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«500»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утворилась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1993 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цілей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нової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асоціації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С. Руденком, стало "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неуваги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старших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літературного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90-х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 smtClean="0">
                <a:solidFill>
                  <a:srgbClr val="002060"/>
                </a:solidFill>
              </a:rPr>
              <a:t>Активними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учасниками</a:t>
            </a:r>
            <a:r>
              <a:rPr lang="ru-RU" b="1" i="1" dirty="0" smtClean="0">
                <a:solidFill>
                  <a:srgbClr val="002060"/>
                </a:solidFill>
              </a:rPr>
              <a:t> ТА в 1993—1996 роках </a:t>
            </a:r>
            <a:r>
              <a:rPr lang="ru-RU" b="1" i="1" dirty="0" err="1" smtClean="0">
                <a:solidFill>
                  <a:srgbClr val="002060"/>
                </a:solidFill>
              </a:rPr>
              <a:t>були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Максим </a:t>
            </a:r>
            <a:r>
              <a:rPr lang="ru-RU" i="1" dirty="0" err="1" smtClean="0">
                <a:solidFill>
                  <a:srgbClr val="002060"/>
                </a:solidFill>
              </a:rPr>
              <a:t>Розумний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2060"/>
                </a:solidFill>
              </a:rPr>
              <a:t>Сергій</a:t>
            </a:r>
            <a:r>
              <a:rPr lang="ru-RU" i="1" dirty="0" smtClean="0">
                <a:solidFill>
                  <a:srgbClr val="002060"/>
                </a:solidFill>
              </a:rPr>
              <a:t> Руденко,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Роман </a:t>
            </a:r>
            <a:r>
              <a:rPr lang="ru-RU" i="1" dirty="0" err="1" smtClean="0">
                <a:solidFill>
                  <a:srgbClr val="002060"/>
                </a:solidFill>
              </a:rPr>
              <a:t>Кухарук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В. </a:t>
            </a:r>
            <a:r>
              <a:rPr lang="ru-RU" i="1" dirty="0" err="1" smtClean="0">
                <a:solidFill>
                  <a:srgbClr val="002060"/>
                </a:solidFill>
              </a:rPr>
              <a:t>Квітка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2060"/>
                </a:solidFill>
              </a:rPr>
              <a:t>Андрій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Кокотюха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дом\Desktop\Кокотюха_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933736" cy="3992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093296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Андрій </a:t>
            </a:r>
            <a:r>
              <a:rPr lang="uk-UA" dirty="0" err="1" smtClean="0"/>
              <a:t>Кокотюха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Червона Фіра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896544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«</a:t>
            </a:r>
            <a:r>
              <a:rPr lang="ru-RU" sz="4800" b="1" i="1" dirty="0" err="1" smtClean="0"/>
              <a:t>Червона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Фіра</a:t>
            </a:r>
            <a:r>
              <a:rPr lang="ru-RU" sz="4800" b="1" i="1" dirty="0" smtClean="0"/>
              <a:t>»</a:t>
            </a:r>
            <a:r>
              <a:rPr lang="ru-RU" sz="4800" i="1" dirty="0" smtClean="0"/>
              <a:t> — </a:t>
            </a:r>
            <a:r>
              <a:rPr lang="ru-RU" sz="4800" i="1" dirty="0" err="1" smtClean="0"/>
              <a:t>літературна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корпорація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харківських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поетів</a:t>
            </a:r>
            <a:r>
              <a:rPr lang="ru-RU" sz="4800" i="1" dirty="0" smtClean="0"/>
              <a:t> </a:t>
            </a:r>
            <a:r>
              <a:rPr lang="ru-RU" sz="4800" i="1" dirty="0" err="1" smtClean="0"/>
              <a:t>Сергія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Жадана</a:t>
            </a:r>
            <a:r>
              <a:rPr lang="ru-RU" sz="4800" i="1" dirty="0" smtClean="0"/>
              <a:t>, Р. Мельникова та І. </a:t>
            </a:r>
            <a:r>
              <a:rPr lang="ru-RU" sz="4800" i="1" dirty="0" err="1" smtClean="0"/>
              <a:t>Пилипчука</a:t>
            </a:r>
            <a:r>
              <a:rPr lang="ru-RU" sz="4800" i="1" dirty="0" smtClean="0"/>
              <a:t>, створена у 1991 р.</a:t>
            </a:r>
            <a:endParaRPr lang="ru-RU" sz="48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482317" cy="186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Кінець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877272"/>
            <a:ext cx="80132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Презентацію підготувала Анжела Слюсаренко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Асоціація українських письменників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427168" cy="2116832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  заснування: </a:t>
            </a:r>
            <a:r>
              <a:rPr lang="uk-UA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6-8 березня 1997 року.</a:t>
            </a:r>
          </a:p>
          <a:p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  </a:t>
            </a:r>
            <a:r>
              <a:rPr lang="uk-UA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 структурно-ідеологічного змертвіння в письменницькому середовищі України.</a:t>
            </a:r>
          </a:p>
          <a:p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Федюк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Тарас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Олексійович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1874766" cy="281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дом\Desktop\0006br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2232248" cy="297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Федюк 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6309320"/>
            <a:ext cx="12241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І. Римарук</a:t>
            </a:r>
            <a:endParaRPr lang="ru-RU" dirty="0"/>
          </a:p>
        </p:txBody>
      </p:sp>
      <p:pic>
        <p:nvPicPr>
          <p:cNvPr id="1028" name="Picture 4" descr="C:\Users\дом\Desktop\zhad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2083899" cy="2808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4869160"/>
            <a:ext cx="108012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С. </a:t>
            </a:r>
            <a:r>
              <a:rPr lang="uk-UA" dirty="0" err="1" smtClean="0"/>
              <a:t>Жадан</a:t>
            </a:r>
            <a:endParaRPr lang="ru-RU" dirty="0"/>
          </a:p>
        </p:txBody>
      </p:sp>
      <p:pic>
        <p:nvPicPr>
          <p:cNvPr id="1029" name="Picture 5" descr="C:\Users\дом\Desktop\Кривенко_Олександр_Анатолійови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17032"/>
            <a:ext cx="2195736" cy="30081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80312" y="6309320"/>
            <a:ext cx="1440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О. Кривенко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Бу-Ба-Бу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5"/>
            <a:ext cx="5544616" cy="2376264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 заснування: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17 квітня 1985.</a:t>
            </a: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роаналізувати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процес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синтезу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масового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елітарного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поетичних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текстах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літугруповання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Лідери: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Ю. Андрухович (Патріарх),В.Неборака (Прокуратор) та О. </a:t>
            </a:r>
            <a:r>
              <a:rPr lang="uk-UA" sz="2000" i="1" dirty="0" err="1" smtClean="0">
                <a:solidFill>
                  <a:schemeClr val="accent2">
                    <a:lumMod val="50000"/>
                  </a:schemeClr>
                </a:solidFill>
              </a:rPr>
              <a:t>Ірванець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 (Підскарбій).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ом\Desktop\a121001_0009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38246"/>
            <a:ext cx="5904656" cy="2765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дом\Desktop\BuBaB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160240" cy="479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Музейний провулок, 8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211144" cy="1612775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Рік заснування: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1990.</a:t>
            </a: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Учасники: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Віталій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Борисполець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Олександр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Бригинець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Володимир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Жовнорук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ом\Desktop\Oleksandr_Bryhy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802702" cy="30689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u="sng" dirty="0" err="1" smtClean="0"/>
              <a:t>Олександр</a:t>
            </a:r>
            <a:r>
              <a:rPr lang="ru-RU" u="sng" dirty="0" smtClean="0"/>
              <a:t> </a:t>
            </a:r>
            <a:r>
              <a:rPr lang="ru-RU" u="sng" dirty="0" err="1" smtClean="0"/>
              <a:t>Бригинець</a:t>
            </a:r>
            <a:endParaRPr lang="ru-RU" dirty="0"/>
          </a:p>
        </p:txBody>
      </p:sp>
      <p:pic>
        <p:nvPicPr>
          <p:cNvPr id="3075" name="Picture 3" descr="C:\Users\дом\Desktop\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761978" cy="3933056"/>
          </a:xfrm>
          <a:prstGeom prst="rect">
            <a:avLst/>
          </a:prstGeom>
          <a:noFill/>
        </p:spPr>
      </p:pic>
      <p:pic>
        <p:nvPicPr>
          <p:cNvPr id="3076" name="Picture 4" descr="C:\Users\дом\Desktop\29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880320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20272" y="5157192"/>
            <a:ext cx="12961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Жовнорук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дегенерація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5482952" cy="2476872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Рік заснування: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1991.</a:t>
            </a:r>
          </a:p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Учасники: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Іван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Андрусяк, Степан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Процюк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та 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Іван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Ципердюк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дом\Desktop\200px-Іван_Ципердю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8999"/>
            <a:ext cx="1944216" cy="3159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12241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Ципердюк</a:t>
            </a:r>
            <a:endParaRPr lang="ru-RU" b="1" dirty="0"/>
          </a:p>
        </p:txBody>
      </p:sp>
      <p:pic>
        <p:nvPicPr>
          <p:cNvPr id="4099" name="Picture 3" descr="C:\Users\дом\Desktop\200px-Степан_Процю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2160240" cy="32187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6237312"/>
            <a:ext cx="12241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Процюк</a:t>
            </a:r>
            <a:endParaRPr lang="ru-RU" dirty="0"/>
          </a:p>
        </p:txBody>
      </p:sp>
      <p:pic>
        <p:nvPicPr>
          <p:cNvPr id="4101" name="Picture 5" descr="C:\Users\дом\Desktop\200px-Іван_Андруся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382219" cy="31683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60232" y="6237312"/>
            <a:ext cx="12961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Андрусяк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Орден чину ідіотів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556991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Дата заснування: </a:t>
            </a:r>
            <a:r>
              <a:rPr lang="ru-RU" i="1" dirty="0" smtClean="0"/>
              <a:t>31 </a:t>
            </a:r>
            <a:r>
              <a:rPr lang="ru-RU" i="1" dirty="0" err="1" smtClean="0"/>
              <a:t>липня</a:t>
            </a:r>
            <a:r>
              <a:rPr lang="ru-RU" i="1" dirty="0" smtClean="0"/>
              <a:t> 1995 року.</a:t>
            </a:r>
          </a:p>
          <a:p>
            <a:r>
              <a:rPr lang="uk-UA" b="1" i="1" dirty="0" smtClean="0"/>
              <a:t>Лідери: </a:t>
            </a:r>
            <a:r>
              <a:rPr lang="ru-RU" i="1" dirty="0" smtClean="0"/>
              <a:t> </a:t>
            </a:r>
            <a:r>
              <a:rPr lang="ru-RU" i="1" dirty="0" err="1" smtClean="0"/>
              <a:t>Іван</a:t>
            </a:r>
            <a:r>
              <a:rPr lang="ru-RU" i="1" dirty="0" smtClean="0"/>
              <a:t> </a:t>
            </a:r>
            <a:r>
              <a:rPr lang="ru-RU" i="1" dirty="0" err="1" smtClean="0"/>
              <a:t>Лучук</a:t>
            </a:r>
            <a:r>
              <a:rPr lang="ru-RU" i="1" dirty="0" smtClean="0"/>
              <a:t> та Роман </a:t>
            </a:r>
            <a:r>
              <a:rPr lang="ru-RU" i="1" dirty="0" err="1" smtClean="0"/>
              <a:t>Козицький</a:t>
            </a:r>
            <a:r>
              <a:rPr lang="ru-RU" i="1" dirty="0" smtClean="0"/>
              <a:t>.</a:t>
            </a:r>
          </a:p>
          <a:p>
            <a:r>
              <a:rPr lang="ru-RU" b="1" i="1" dirty="0" smtClean="0"/>
              <a:t>Члени </a:t>
            </a:r>
            <a:r>
              <a:rPr lang="ru-RU" b="1" i="1" dirty="0" smtClean="0"/>
              <a:t>ордену:</a:t>
            </a:r>
            <a:endParaRPr lang="ru-RU" b="1" i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i="1" dirty="0" err="1" smtClean="0"/>
              <a:t>Назар</a:t>
            </a:r>
            <a:r>
              <a:rPr lang="ru-RU" i="1" dirty="0" smtClean="0"/>
              <a:t> Гончар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i="1" dirty="0" err="1" smtClean="0"/>
              <a:t>Володимир</a:t>
            </a:r>
            <a:r>
              <a:rPr lang="ru-RU" i="1" dirty="0" smtClean="0"/>
              <a:t> </a:t>
            </a:r>
            <a:r>
              <a:rPr lang="ru-RU" i="1" dirty="0" err="1" smtClean="0"/>
              <a:t>Костирко</a:t>
            </a:r>
            <a:endParaRPr lang="ru-RU" i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i="1" dirty="0" err="1" smtClean="0"/>
              <a:t>Андрій</a:t>
            </a:r>
            <a:r>
              <a:rPr lang="ru-RU" i="1" dirty="0" smtClean="0"/>
              <a:t> Крамаренко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i="1" dirty="0" err="1" smtClean="0"/>
              <a:t>Ігор</a:t>
            </a:r>
            <a:r>
              <a:rPr lang="ru-RU" i="1" dirty="0" smtClean="0"/>
              <a:t> </a:t>
            </a:r>
            <a:r>
              <a:rPr lang="ru-RU" i="1" dirty="0" smtClean="0"/>
              <a:t>Драк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err="1" smtClean="0">
                <a:solidFill>
                  <a:srgbClr val="7030A0"/>
                </a:solidFill>
              </a:rPr>
              <a:t>ЛуГоСад</a:t>
            </a:r>
            <a:endParaRPr lang="ru-RU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1800200"/>
          </a:xfrm>
        </p:spPr>
        <p:txBody>
          <a:bodyPr/>
          <a:lstStyle/>
          <a:p>
            <a:r>
              <a:rPr lang="ru-RU" i="1" dirty="0" smtClean="0"/>
              <a:t>Дата </a:t>
            </a:r>
            <a:r>
              <a:rPr lang="ru-RU" i="1" dirty="0" err="1" smtClean="0"/>
              <a:t>заснування</a:t>
            </a:r>
            <a:r>
              <a:rPr lang="ru-RU" i="1" dirty="0" smtClean="0"/>
              <a:t>: 1984.</a:t>
            </a:r>
          </a:p>
          <a:p>
            <a:r>
              <a:rPr lang="ru-RU" i="1" dirty="0" smtClean="0"/>
              <a:t>Л</a:t>
            </a:r>
            <a:r>
              <a:rPr lang="uk-UA" i="1" dirty="0" err="1" smtClean="0"/>
              <a:t>ідери</a:t>
            </a:r>
            <a:r>
              <a:rPr lang="uk-UA" i="1" dirty="0" smtClean="0"/>
              <a:t>: </a:t>
            </a:r>
            <a:r>
              <a:rPr lang="ru-RU" i="1" dirty="0" err="1" smtClean="0"/>
              <a:t>Іван</a:t>
            </a:r>
            <a:r>
              <a:rPr lang="ru-RU" i="1" dirty="0" smtClean="0"/>
              <a:t> </a:t>
            </a:r>
            <a:r>
              <a:rPr lang="ru-RU" i="1" dirty="0" err="1" smtClean="0"/>
              <a:t>Лучук</a:t>
            </a:r>
            <a:r>
              <a:rPr lang="ru-RU" i="1" dirty="0" smtClean="0"/>
              <a:t>, </a:t>
            </a:r>
            <a:r>
              <a:rPr lang="ru-RU" i="1" dirty="0" err="1" smtClean="0"/>
              <a:t>Назар</a:t>
            </a:r>
            <a:r>
              <a:rPr lang="ru-RU" i="1" dirty="0" smtClean="0"/>
              <a:t> Гончар, Роман </a:t>
            </a:r>
            <a:r>
              <a:rPr lang="ru-RU" i="1" dirty="0" err="1" smtClean="0"/>
              <a:t>Садловський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6" name="Picture 2" descr="C:\Users\дом\Desktop\luc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726072" cy="363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Пропала грамота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6956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«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Пропала грамота»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літературне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угрупування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київських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поетів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Юрка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Позаяка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Недоступа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Семена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Либоня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Існувало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80-х — на початку 90-х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«Пропала грамота»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заявлена як 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авангардний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проект. У 1991 р.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книга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однойменною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назвою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Книга «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пропалограмотіїв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мала великий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резонанс.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YurkoPoza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2175122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6165304"/>
            <a:ext cx="15841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Юрко Позаяк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Пси Святого Юра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</a:rPr>
              <a:t>Пси Святого Юра</a:t>
            </a:r>
            <a:r>
              <a:rPr lang="ru-RU" sz="1200" i="1" dirty="0" smtClean="0">
                <a:solidFill>
                  <a:srgbClr val="C00000"/>
                </a:solidFill>
              </a:rPr>
              <a:t> — </a:t>
            </a:r>
            <a:r>
              <a:rPr lang="ru-RU" sz="1200" i="1" dirty="0" err="1" smtClean="0">
                <a:solidFill>
                  <a:srgbClr val="C00000"/>
                </a:solidFill>
              </a:rPr>
              <a:t>літературне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об'єднання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або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літературна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майстерня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з</a:t>
            </a:r>
            <a:r>
              <a:rPr lang="ru-RU" sz="1200" i="1" dirty="0" smtClean="0">
                <a:solidFill>
                  <a:srgbClr val="C00000"/>
                </a:solidFill>
              </a:rPr>
              <a:t> семи </a:t>
            </a:r>
            <a:r>
              <a:rPr lang="ru-RU" sz="1200" i="1" dirty="0" err="1" smtClean="0">
                <a:solidFill>
                  <a:srgbClr val="C00000"/>
                </a:solidFill>
              </a:rPr>
              <a:t>українських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письменників</a:t>
            </a:r>
            <a:r>
              <a:rPr lang="ru-RU" sz="1200" i="1" dirty="0" smtClean="0">
                <a:solidFill>
                  <a:srgbClr val="C00000"/>
                </a:solidFill>
              </a:rPr>
              <a:t>, </a:t>
            </a:r>
            <a:r>
              <a:rPr lang="ru-RU" sz="1200" i="1" dirty="0" err="1" smtClean="0">
                <a:solidFill>
                  <a:srgbClr val="C00000"/>
                </a:solidFill>
              </a:rPr>
              <a:t>утворена</a:t>
            </a:r>
            <a:r>
              <a:rPr lang="ru-RU" sz="1200" i="1" dirty="0" smtClean="0">
                <a:solidFill>
                  <a:srgbClr val="C00000"/>
                </a:solidFill>
              </a:rPr>
              <a:t> 1994 року </a:t>
            </a:r>
            <a:r>
              <a:rPr lang="ru-RU" sz="1200" i="1" dirty="0" err="1" smtClean="0">
                <a:solidFill>
                  <a:srgbClr val="C00000"/>
                </a:solidFill>
              </a:rPr>
              <a:t>під</a:t>
            </a:r>
            <a:r>
              <a:rPr lang="ru-RU" sz="1200" i="1" dirty="0" smtClean="0">
                <a:solidFill>
                  <a:srgbClr val="C00000"/>
                </a:solidFill>
              </a:rPr>
              <a:t> час </a:t>
            </a:r>
            <a:r>
              <a:rPr lang="ru-RU" sz="1200" i="1" dirty="0" err="1" smtClean="0">
                <a:solidFill>
                  <a:srgbClr val="C00000"/>
                </a:solidFill>
              </a:rPr>
              <a:t>міжнародного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круїзу</a:t>
            </a:r>
            <a:r>
              <a:rPr lang="ru-RU" sz="1200" i="1" dirty="0" smtClean="0">
                <a:solidFill>
                  <a:srgbClr val="C00000"/>
                </a:solidFill>
              </a:rPr>
              <a:t> «</a:t>
            </a:r>
            <a:r>
              <a:rPr lang="ru-RU" sz="1200" i="1" dirty="0" err="1" smtClean="0">
                <a:solidFill>
                  <a:srgbClr val="C00000"/>
                </a:solidFill>
              </a:rPr>
              <a:t>Хвилі</a:t>
            </a:r>
            <a:r>
              <a:rPr lang="ru-RU" sz="1200" i="1" dirty="0" smtClean="0">
                <a:solidFill>
                  <a:srgbClr val="C00000"/>
                </a:solidFill>
              </a:rPr>
              <a:t> Чорного моря» на борту корабля «</a:t>
            </a:r>
            <a:r>
              <a:rPr lang="en-US" sz="1200" i="1" dirty="0" smtClean="0">
                <a:solidFill>
                  <a:srgbClr val="C00000"/>
                </a:solidFill>
              </a:rPr>
              <a:t>World Renaissance</a:t>
            </a:r>
            <a:r>
              <a:rPr lang="en-US" sz="1200" i="1" dirty="0" smtClean="0">
                <a:solidFill>
                  <a:srgbClr val="C00000"/>
                </a:solidFill>
              </a:rPr>
              <a:t>».</a:t>
            </a:r>
            <a:endParaRPr lang="uk-UA" sz="1200" i="1" dirty="0" smtClean="0">
              <a:solidFill>
                <a:srgbClr val="C00000"/>
              </a:solidFill>
            </a:endParaRPr>
          </a:p>
          <a:p>
            <a:r>
              <a:rPr lang="uk-UA" sz="1200" b="1" i="1" dirty="0" smtClean="0">
                <a:solidFill>
                  <a:srgbClr val="C00000"/>
                </a:solidFill>
              </a:rPr>
              <a:t>Члени угрупування: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err="1" smtClean="0">
                <a:solidFill>
                  <a:srgbClr val="C00000"/>
                </a:solidFill>
              </a:rPr>
              <a:t>Юрій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Покальчук</a:t>
            </a:r>
            <a:r>
              <a:rPr lang="ru-RU" sz="1200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err="1" smtClean="0">
                <a:solidFill>
                  <a:srgbClr val="C00000"/>
                </a:solidFill>
              </a:rPr>
              <a:t>Юрій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Андрухович</a:t>
            </a:r>
            <a:r>
              <a:rPr lang="ru-RU" sz="1200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err="1" smtClean="0">
                <a:solidFill>
                  <a:srgbClr val="C00000"/>
                </a:solidFill>
              </a:rPr>
              <a:t>Ігор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Римарук</a:t>
            </a:r>
            <a:r>
              <a:rPr lang="ru-RU" sz="1200" i="1" dirty="0" smtClean="0">
                <a:solidFill>
                  <a:srgbClr val="C00000"/>
                </a:solidFill>
              </a:rPr>
              <a:t>,</a:t>
            </a:r>
            <a:endParaRPr lang="ru-RU" sz="1200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solidFill>
                  <a:srgbClr val="C00000"/>
                </a:solidFill>
              </a:rPr>
              <a:t>Василь </a:t>
            </a:r>
            <a:r>
              <a:rPr lang="ru-RU" sz="1200" i="1" dirty="0" err="1" smtClean="0">
                <a:solidFill>
                  <a:srgbClr val="C00000"/>
                </a:solidFill>
              </a:rPr>
              <a:t>Герасим'юк</a:t>
            </a:r>
            <a:r>
              <a:rPr lang="ru-RU" sz="1200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err="1" smtClean="0">
                <a:solidFill>
                  <a:srgbClr val="C00000"/>
                </a:solidFill>
              </a:rPr>
              <a:t>В'ячеслав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Медвідь</a:t>
            </a:r>
            <a:r>
              <a:rPr lang="ru-RU" sz="1200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err="1" smtClean="0">
                <a:solidFill>
                  <a:srgbClr val="C00000"/>
                </a:solidFill>
              </a:rPr>
              <a:t>Віктор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Неборак</a:t>
            </a:r>
            <a:r>
              <a:rPr lang="ru-RU" sz="1200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err="1" smtClean="0">
                <a:solidFill>
                  <a:srgbClr val="C00000"/>
                </a:solidFill>
              </a:rPr>
              <a:t>Олександр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Ірванець</a:t>
            </a:r>
            <a:r>
              <a:rPr lang="ru-RU" sz="1200" i="1" dirty="0" smtClean="0">
                <a:solidFill>
                  <a:srgbClr val="C00000"/>
                </a:solidFill>
              </a:rPr>
              <a:t> (</a:t>
            </a:r>
            <a:r>
              <a:rPr lang="ru-RU" sz="1200" i="1" dirty="0" err="1" smtClean="0">
                <a:solidFill>
                  <a:srgbClr val="C00000"/>
                </a:solidFill>
              </a:rPr>
              <a:t>вийшов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з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err="1" smtClean="0">
                <a:solidFill>
                  <a:srgbClr val="C00000"/>
                </a:solidFill>
              </a:rPr>
              <a:t>групи</a:t>
            </a:r>
            <a:r>
              <a:rPr lang="ru-RU" sz="1200" i="1" dirty="0" smtClean="0">
                <a:solidFill>
                  <a:srgbClr val="C00000"/>
                </a:solidFill>
              </a:rPr>
              <a:t> 1995 року</a:t>
            </a:r>
            <a:r>
              <a:rPr lang="ru-RU" sz="1200" i="1" dirty="0" smtClean="0">
                <a:solidFill>
                  <a:srgbClr val="C00000"/>
                </a:solidFill>
              </a:rPr>
              <a:t>),</a:t>
            </a:r>
            <a:endParaRPr lang="ru-RU" sz="1200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solidFill>
                  <a:srgbClr val="C00000"/>
                </a:solidFill>
              </a:rPr>
              <a:t>Тарас </a:t>
            </a:r>
            <a:r>
              <a:rPr lang="ru-RU" sz="1200" i="1" dirty="0" err="1" smtClean="0">
                <a:solidFill>
                  <a:srgbClr val="C00000"/>
                </a:solidFill>
              </a:rPr>
              <a:t>Федюк</a:t>
            </a:r>
            <a:r>
              <a:rPr lang="ru-RU" sz="1200" i="1" dirty="0" smtClean="0">
                <a:solidFill>
                  <a:srgbClr val="C00000"/>
                </a:solidFill>
              </a:rPr>
              <a:t> (</a:t>
            </a:r>
            <a:r>
              <a:rPr lang="ru-RU" sz="1200" i="1" dirty="0" err="1" smtClean="0">
                <a:solidFill>
                  <a:srgbClr val="C00000"/>
                </a:solidFill>
              </a:rPr>
              <a:t>приєднався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smtClean="0">
                <a:solidFill>
                  <a:srgbClr val="C00000"/>
                </a:solidFill>
              </a:rPr>
              <a:t>1995 року</a:t>
            </a:r>
            <a:r>
              <a:rPr lang="ru-RU" sz="1200" i="1" dirty="0" smtClean="0">
                <a:solidFill>
                  <a:srgbClr val="C00000"/>
                </a:solidFill>
              </a:rPr>
              <a:t>).</a:t>
            </a:r>
            <a:endParaRPr lang="ru-RU" sz="1200" i="1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pic>
        <p:nvPicPr>
          <p:cNvPr id="3074" name="Picture 2" descr="C:\Users\дом\Desktop\Pokalch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880320" cy="2160240"/>
          </a:xfrm>
          <a:prstGeom prst="rect">
            <a:avLst/>
          </a:prstGeom>
          <a:noFill/>
        </p:spPr>
      </p:pic>
      <p:pic>
        <p:nvPicPr>
          <p:cNvPr id="3075" name="Picture 3" descr="C:\Users\дом\Desktop\Yuri_Andruchovych_in_Lv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1995812" cy="2376264"/>
          </a:xfrm>
          <a:prstGeom prst="rect">
            <a:avLst/>
          </a:prstGeom>
          <a:noFill/>
        </p:spPr>
      </p:pic>
      <p:pic>
        <p:nvPicPr>
          <p:cNvPr id="3076" name="Picture 4" descr="C:\Users\дом\Desktop\200px-Ігор_Римарук.gi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2525271" cy="1628800"/>
          </a:xfrm>
          <a:prstGeom prst="rect">
            <a:avLst/>
          </a:prstGeom>
          <a:noFill/>
        </p:spPr>
      </p:pic>
      <p:pic>
        <p:nvPicPr>
          <p:cNvPr id="3078" name="Picture 6" descr="C:\Users\дом\Desktop\Medv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7"/>
            <a:ext cx="2339752" cy="2994883"/>
          </a:xfrm>
          <a:prstGeom prst="rect">
            <a:avLst/>
          </a:prstGeom>
          <a:noFill/>
        </p:spPr>
      </p:pic>
      <p:pic>
        <p:nvPicPr>
          <p:cNvPr id="3077" name="Picture 5" descr="C:\Users\дом\Desktop\VasylGerasymy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157192"/>
            <a:ext cx="2267744" cy="1700808"/>
          </a:xfrm>
          <a:prstGeom prst="rect">
            <a:avLst/>
          </a:prstGeom>
          <a:noFill/>
        </p:spPr>
      </p:pic>
      <p:pic>
        <p:nvPicPr>
          <p:cNvPr id="3081" name="Picture 9" descr="C:\Users\дом\Desktop\OIFF_2014-07-16_161413_-_Oleksandr_Irvane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844824"/>
            <a:ext cx="1743979" cy="2632318"/>
          </a:xfrm>
          <a:prstGeom prst="rect">
            <a:avLst/>
          </a:prstGeom>
          <a:noFill/>
        </p:spPr>
      </p:pic>
      <p:pic>
        <p:nvPicPr>
          <p:cNvPr id="3080" name="Picture 8" descr="Віктор Небора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61048"/>
            <a:ext cx="2245959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ітерату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Література</Template>
  <TotalTime>142</TotalTime>
  <Words>179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Література</vt:lpstr>
      <vt:lpstr>Українська література  90-х років ХХ ст.</vt:lpstr>
      <vt:lpstr>Асоціація українських письменників</vt:lpstr>
      <vt:lpstr>Бу-Ба-Бу</vt:lpstr>
      <vt:lpstr>Музейний провулок, 8</vt:lpstr>
      <vt:lpstr>Нова дегенерація</vt:lpstr>
      <vt:lpstr>Орден чину ідіотів</vt:lpstr>
      <vt:lpstr>ЛуГоСад</vt:lpstr>
      <vt:lpstr>Пропала грамота</vt:lpstr>
      <vt:lpstr>Пси Святого Юра</vt:lpstr>
      <vt:lpstr>Творча асоціація “500”</vt:lpstr>
      <vt:lpstr>Червона Фіра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Пошукове, стильове і жанрове різноманіття літератури 2-ї половини ХХ ст. – початку ХХІ ст.</dc:title>
  <dc:creator>дом</dc:creator>
  <cp:lastModifiedBy>дом</cp:lastModifiedBy>
  <cp:revision>16</cp:revision>
  <dcterms:created xsi:type="dcterms:W3CDTF">2015-02-04T16:21:34Z</dcterms:created>
  <dcterms:modified xsi:type="dcterms:W3CDTF">2015-02-08T10:12:12Z</dcterms:modified>
</cp:coreProperties>
</file>