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D83A-995D-4263-B776-44AE046F8A35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3DDEA-0AED-4B00-904E-5E5E7FF1F8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D83A-995D-4263-B776-44AE046F8A35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3DDEA-0AED-4B00-904E-5E5E7FF1F8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D83A-995D-4263-B776-44AE046F8A35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3DDEA-0AED-4B00-904E-5E5E7FF1F8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D83A-995D-4263-B776-44AE046F8A35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3DDEA-0AED-4B00-904E-5E5E7FF1F8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D83A-995D-4263-B776-44AE046F8A35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3DDEA-0AED-4B00-904E-5E5E7FF1F8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D83A-995D-4263-B776-44AE046F8A35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3DDEA-0AED-4B00-904E-5E5E7FF1F8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D83A-995D-4263-B776-44AE046F8A35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3DDEA-0AED-4B00-904E-5E5E7FF1F8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D83A-995D-4263-B776-44AE046F8A35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3DDEA-0AED-4B00-904E-5E5E7FF1F8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D83A-995D-4263-B776-44AE046F8A35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3DDEA-0AED-4B00-904E-5E5E7FF1F8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D83A-995D-4263-B776-44AE046F8A35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3DDEA-0AED-4B00-904E-5E5E7FF1F8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D83A-995D-4263-B776-44AE046F8A35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3DDEA-0AED-4B00-904E-5E5E7FF1F8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8D83A-995D-4263-B776-44AE046F8A35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3DDEA-0AED-4B00-904E-5E5E7FF1F8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1988840"/>
            <a:ext cx="4896544" cy="1470025"/>
          </a:xfrm>
        </p:spPr>
        <p:txBody>
          <a:bodyPr/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Євген Маланюк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3140968"/>
            <a:ext cx="4104456" cy="62292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1897-1968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418-8-2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43242">
            <a:off x="294181" y="272816"/>
            <a:ext cx="3810000" cy="5118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uk-UA" dirty="0" smtClean="0"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Біографія</a:t>
            </a:r>
            <a:endParaRPr lang="ru-RU" dirty="0">
              <a:effectLst>
                <a:glow rad="101600">
                  <a:schemeClr val="bg1">
                    <a:lumMod val="75000"/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340768"/>
          <a:ext cx="8229600" cy="45364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90464"/>
                <a:gridCol w="7139136"/>
              </a:tblGrid>
              <a:tr h="342240">
                <a:tc>
                  <a:txBody>
                    <a:bodyPr/>
                    <a:lstStyle/>
                    <a:p>
                      <a:r>
                        <a:rPr lang="uk-UA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Подія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1 лютого 1897</a:t>
                      </a:r>
                      <a:endParaRPr lang="ru-RU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err="1" smtClean="0"/>
                        <a:t>Народився</a:t>
                      </a:r>
                      <a:r>
                        <a:rPr lang="ru-RU" sz="1600" kern="1200" dirty="0" smtClean="0"/>
                        <a:t> в </a:t>
                      </a:r>
                      <a:r>
                        <a:rPr lang="ru-RU" sz="1600" kern="1200" dirty="0" err="1" smtClean="0"/>
                        <a:t>селищі</a:t>
                      </a:r>
                      <a:r>
                        <a:rPr lang="ru-RU" sz="1600" kern="1200" dirty="0" smtClean="0"/>
                        <a:t> </a:t>
                      </a:r>
                      <a:r>
                        <a:rPr lang="ru-RU" sz="1600" kern="1200" dirty="0" err="1" smtClean="0"/>
                        <a:t>Архангород</a:t>
                      </a:r>
                      <a:endParaRPr lang="ru-RU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1906–1914</a:t>
                      </a:r>
                      <a:endParaRPr lang="ru-RU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err="1" smtClean="0"/>
                        <a:t>Навчався</a:t>
                      </a:r>
                      <a:r>
                        <a:rPr lang="ru-RU" sz="1600" kern="1200" dirty="0" smtClean="0"/>
                        <a:t> Є. </a:t>
                      </a:r>
                      <a:r>
                        <a:rPr lang="ru-RU" sz="1600" kern="1200" dirty="0" err="1" smtClean="0"/>
                        <a:t>Маланюк</a:t>
                      </a:r>
                      <a:r>
                        <a:rPr lang="ru-RU" sz="1600" kern="1200" dirty="0" smtClean="0"/>
                        <a:t> в </a:t>
                      </a:r>
                      <a:r>
                        <a:rPr lang="ru-RU" sz="1600" kern="1200" dirty="0" err="1" smtClean="0"/>
                        <a:t>Архангородській</a:t>
                      </a:r>
                      <a:r>
                        <a:rPr lang="ru-RU" sz="1600" kern="1200" dirty="0" smtClean="0"/>
                        <a:t> </a:t>
                      </a:r>
                      <a:r>
                        <a:rPr lang="ru-RU" sz="1600" kern="1200" dirty="0" err="1" smtClean="0"/>
                        <a:t>початковій</a:t>
                      </a:r>
                      <a:r>
                        <a:rPr lang="ru-RU" sz="1600" kern="1200" dirty="0" smtClean="0"/>
                        <a:t> </a:t>
                      </a:r>
                      <a:r>
                        <a:rPr lang="ru-RU" sz="1600" kern="1200" dirty="0" err="1" smtClean="0"/>
                        <a:t>школі</a:t>
                      </a:r>
                      <a:r>
                        <a:rPr lang="ru-RU" sz="1600" kern="1200" dirty="0" smtClean="0"/>
                        <a:t>.</a:t>
                      </a:r>
                      <a:endParaRPr lang="ru-RU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1920</a:t>
                      </a:r>
                      <a:endParaRPr lang="ru-RU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Разом </a:t>
                      </a:r>
                      <a:r>
                        <a:rPr lang="ru-RU" sz="1600" kern="1200" dirty="0" err="1" smtClean="0"/>
                        <a:t>з</a:t>
                      </a:r>
                      <a:r>
                        <a:rPr lang="ru-RU" sz="1600" kern="1200" dirty="0" smtClean="0"/>
                        <a:t> </a:t>
                      </a:r>
                      <a:r>
                        <a:rPr lang="ru-RU" sz="1600" kern="1200" dirty="0" err="1" smtClean="0"/>
                        <a:t>Армією</a:t>
                      </a:r>
                      <a:r>
                        <a:rPr lang="ru-RU" sz="1600" kern="1200" dirty="0" smtClean="0"/>
                        <a:t> УНР Є. </a:t>
                      </a:r>
                      <a:r>
                        <a:rPr lang="ru-RU" sz="1600" kern="1200" dirty="0" err="1" smtClean="0"/>
                        <a:t>Маланюк</a:t>
                      </a:r>
                      <a:r>
                        <a:rPr lang="ru-RU" sz="1600" kern="1200" dirty="0" smtClean="0"/>
                        <a:t> </a:t>
                      </a:r>
                      <a:r>
                        <a:rPr lang="ru-RU" sz="1600" kern="1200" dirty="0" err="1" smtClean="0"/>
                        <a:t>емігрував</a:t>
                      </a:r>
                      <a:r>
                        <a:rPr lang="ru-RU" sz="1600" kern="1200" dirty="0" smtClean="0"/>
                        <a:t>, </a:t>
                      </a:r>
                      <a:r>
                        <a:rPr lang="ru-RU" sz="1600" kern="1200" dirty="0" err="1" smtClean="0"/>
                        <a:t>спочатку</a:t>
                      </a:r>
                      <a:r>
                        <a:rPr lang="ru-RU" sz="1600" kern="1200" dirty="0" smtClean="0"/>
                        <a:t> жив у </a:t>
                      </a:r>
                      <a:r>
                        <a:rPr lang="ru-RU" sz="1600" kern="1200" dirty="0" err="1" smtClean="0"/>
                        <a:t>Каліші</a:t>
                      </a:r>
                      <a:r>
                        <a:rPr lang="ru-RU" sz="1600" kern="1200" dirty="0" smtClean="0"/>
                        <a:t> в </a:t>
                      </a:r>
                      <a:r>
                        <a:rPr lang="ru-RU" sz="1600" kern="1200" dirty="0" err="1" smtClean="0"/>
                        <a:t>таборі</a:t>
                      </a:r>
                      <a:r>
                        <a:rPr lang="ru-RU" sz="1600" kern="1200" dirty="0" smtClean="0"/>
                        <a:t> для </a:t>
                      </a:r>
                      <a:r>
                        <a:rPr lang="ru-RU" sz="1600" kern="1200" dirty="0" err="1" smtClean="0"/>
                        <a:t>інтернованих</a:t>
                      </a:r>
                      <a:r>
                        <a:rPr lang="ru-RU" sz="1600" kern="1200" dirty="0" smtClean="0"/>
                        <a:t> </a:t>
                      </a:r>
                      <a:r>
                        <a:rPr lang="ru-RU" sz="1600" kern="1200" dirty="0" err="1" smtClean="0"/>
                        <a:t>українських</a:t>
                      </a:r>
                      <a:r>
                        <a:rPr lang="ru-RU" sz="1600" kern="1200" dirty="0" smtClean="0"/>
                        <a:t> </a:t>
                      </a:r>
                      <a:r>
                        <a:rPr lang="ru-RU" sz="1600" kern="1200" dirty="0" err="1" smtClean="0"/>
                        <a:t>частин</a:t>
                      </a:r>
                      <a:r>
                        <a:rPr lang="ru-RU" sz="1600" kern="1200" dirty="0" smtClean="0"/>
                        <a:t>.</a:t>
                      </a:r>
                      <a:endParaRPr lang="ru-RU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1922</a:t>
                      </a:r>
                      <a:endParaRPr lang="ru-RU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err="1" smtClean="0"/>
                        <a:t>Він</a:t>
                      </a:r>
                      <a:r>
                        <a:rPr lang="ru-RU" sz="1600" kern="1200" dirty="0" smtClean="0"/>
                        <a:t> разом </a:t>
                      </a:r>
                      <a:r>
                        <a:rPr lang="ru-RU" sz="1600" kern="1200" dirty="0" err="1" smtClean="0"/>
                        <a:t>з</a:t>
                      </a:r>
                      <a:r>
                        <a:rPr lang="ru-RU" sz="1600" kern="1200" dirty="0" smtClean="0"/>
                        <a:t> Ю. </a:t>
                      </a:r>
                      <a:r>
                        <a:rPr lang="ru-RU" sz="1600" kern="1200" dirty="0" err="1" smtClean="0"/>
                        <a:t>Дараганом</a:t>
                      </a:r>
                      <a:r>
                        <a:rPr lang="ru-RU" sz="1600" kern="1200" dirty="0" smtClean="0"/>
                        <a:t> </a:t>
                      </a:r>
                      <a:r>
                        <a:rPr lang="ru-RU" sz="1600" kern="1200" dirty="0" err="1" smtClean="0"/>
                        <a:t>заснував</a:t>
                      </a:r>
                      <a:r>
                        <a:rPr lang="ru-RU" sz="1600" kern="1200" dirty="0" smtClean="0"/>
                        <a:t> журнал «Веселка»</a:t>
                      </a:r>
                      <a:endParaRPr lang="ru-RU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1925</a:t>
                      </a:r>
                      <a:endParaRPr lang="ru-RU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У </a:t>
                      </a:r>
                      <a:r>
                        <a:rPr lang="ru-RU" sz="1600" kern="1200" dirty="0" err="1" smtClean="0"/>
                        <a:t>Подєбрадах</a:t>
                      </a:r>
                      <a:r>
                        <a:rPr lang="ru-RU" sz="1600" kern="1200" dirty="0" smtClean="0"/>
                        <a:t> </a:t>
                      </a:r>
                      <a:r>
                        <a:rPr lang="ru-RU" sz="1600" kern="1200" dirty="0" err="1" smtClean="0"/>
                        <a:t>вийшла</a:t>
                      </a:r>
                      <a:r>
                        <a:rPr lang="ru-RU" sz="1600" kern="1200" dirty="0" smtClean="0"/>
                        <a:t> </a:t>
                      </a:r>
                      <a:r>
                        <a:rPr lang="ru-RU" sz="1600" kern="1200" dirty="0" err="1" smtClean="0"/>
                        <a:t>поетична</a:t>
                      </a:r>
                      <a:r>
                        <a:rPr lang="ru-RU" sz="1600" kern="1200" dirty="0" smtClean="0"/>
                        <a:t> </a:t>
                      </a:r>
                      <a:r>
                        <a:rPr lang="ru-RU" sz="1600" kern="1200" dirty="0" err="1" smtClean="0"/>
                        <a:t>збірка</a:t>
                      </a:r>
                      <a:r>
                        <a:rPr lang="ru-RU" sz="1600" kern="1200" dirty="0" smtClean="0"/>
                        <a:t> Є. </a:t>
                      </a:r>
                      <a:r>
                        <a:rPr lang="ru-RU" sz="1600" kern="1200" dirty="0" err="1" smtClean="0"/>
                        <a:t>Маланюка</a:t>
                      </a:r>
                      <a:r>
                        <a:rPr lang="ru-RU" sz="1600" kern="1200" dirty="0" smtClean="0"/>
                        <a:t> «Стилет </a:t>
                      </a:r>
                      <a:r>
                        <a:rPr lang="ru-RU" sz="1600" kern="1200" dirty="0" err="1" smtClean="0"/>
                        <a:t>і</a:t>
                      </a:r>
                      <a:r>
                        <a:rPr lang="ru-RU" sz="1600" kern="1200" dirty="0" smtClean="0"/>
                        <a:t> </a:t>
                      </a:r>
                      <a:r>
                        <a:rPr lang="ru-RU" sz="1600" kern="1200" dirty="0" err="1" smtClean="0"/>
                        <a:t>стилос</a:t>
                      </a:r>
                      <a:r>
                        <a:rPr lang="ru-RU" sz="1600" kern="1200" dirty="0" smtClean="0"/>
                        <a:t>»</a:t>
                      </a:r>
                      <a:endParaRPr lang="ru-RU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1926</a:t>
                      </a:r>
                      <a:endParaRPr lang="ru-RU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У </a:t>
                      </a:r>
                      <a:r>
                        <a:rPr lang="ru-RU" sz="1600" kern="1200" dirty="0" err="1" smtClean="0"/>
                        <a:t>Гамбурзі</a:t>
                      </a:r>
                      <a:r>
                        <a:rPr lang="ru-RU" sz="1600" kern="1200" dirty="0" smtClean="0"/>
                        <a:t> </a:t>
                      </a:r>
                      <a:r>
                        <a:rPr lang="ru-RU" sz="1600" kern="1200" dirty="0" err="1" smtClean="0"/>
                        <a:t>вийшла</a:t>
                      </a:r>
                      <a:r>
                        <a:rPr lang="ru-RU" sz="1600" kern="1200" dirty="0" smtClean="0"/>
                        <a:t> книжка «</a:t>
                      </a:r>
                      <a:r>
                        <a:rPr lang="ru-RU" sz="1600" kern="1200" dirty="0" err="1" smtClean="0"/>
                        <a:t>Гербарій</a:t>
                      </a:r>
                      <a:r>
                        <a:rPr lang="ru-RU" sz="1600" kern="1200" dirty="0" smtClean="0"/>
                        <a:t>»</a:t>
                      </a:r>
                      <a:endParaRPr lang="ru-RU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1929</a:t>
                      </a:r>
                      <a:endParaRPr lang="ru-RU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err="1" smtClean="0"/>
                        <a:t>Маланюк</a:t>
                      </a:r>
                      <a:r>
                        <a:rPr lang="ru-RU" sz="1600" kern="1200" dirty="0" smtClean="0"/>
                        <a:t> </a:t>
                      </a:r>
                      <a:r>
                        <a:rPr lang="ru-RU" sz="1600" kern="1200" dirty="0" err="1" smtClean="0"/>
                        <a:t>очолив</a:t>
                      </a:r>
                      <a:r>
                        <a:rPr lang="ru-RU" sz="1600" kern="1200" dirty="0" smtClean="0"/>
                        <a:t> у </a:t>
                      </a:r>
                      <a:r>
                        <a:rPr lang="ru-RU" sz="1600" kern="1200" dirty="0" err="1" smtClean="0"/>
                        <a:t>Варшаві</a:t>
                      </a:r>
                      <a:r>
                        <a:rPr lang="ru-RU" sz="1600" kern="1200" dirty="0" smtClean="0"/>
                        <a:t> </a:t>
                      </a:r>
                      <a:r>
                        <a:rPr lang="ru-RU" sz="1600" kern="1200" dirty="0" err="1" smtClean="0"/>
                        <a:t>літературне</a:t>
                      </a:r>
                      <a:r>
                        <a:rPr lang="ru-RU" sz="1600" kern="1200" dirty="0" smtClean="0"/>
                        <a:t> </a:t>
                      </a:r>
                      <a:r>
                        <a:rPr lang="ru-RU" sz="1600" kern="1200" dirty="0" err="1" smtClean="0"/>
                        <a:t>угруповання</a:t>
                      </a:r>
                      <a:r>
                        <a:rPr lang="ru-RU" sz="1600" kern="1200" dirty="0" smtClean="0"/>
                        <a:t> «Танк».</a:t>
                      </a:r>
                      <a:endParaRPr lang="ru-RU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1930—1939</a:t>
                      </a:r>
                      <a:endParaRPr lang="ru-RU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У </a:t>
                      </a:r>
                      <a:r>
                        <a:rPr lang="ru-RU" sz="1600" kern="1200" dirty="0" err="1" smtClean="0"/>
                        <a:t>Парижі</a:t>
                      </a:r>
                      <a:r>
                        <a:rPr lang="ru-RU" sz="1600" kern="1200" dirty="0" smtClean="0"/>
                        <a:t> та </a:t>
                      </a:r>
                      <a:r>
                        <a:rPr lang="ru-RU" sz="1600" kern="1200" dirty="0" err="1" smtClean="0"/>
                        <a:t>Львові</a:t>
                      </a:r>
                      <a:r>
                        <a:rPr lang="ru-RU" sz="1600" kern="1200" dirty="0" smtClean="0"/>
                        <a:t> </a:t>
                      </a:r>
                      <a:r>
                        <a:rPr lang="ru-RU" sz="1600" kern="1200" dirty="0" err="1" smtClean="0"/>
                        <a:t>виходили</a:t>
                      </a:r>
                      <a:r>
                        <a:rPr lang="ru-RU" sz="1600" kern="1200" dirty="0" smtClean="0"/>
                        <a:t> </a:t>
                      </a:r>
                      <a:r>
                        <a:rPr lang="ru-RU" sz="1600" kern="1200" dirty="0" err="1" smtClean="0"/>
                        <a:t>збірки</a:t>
                      </a:r>
                      <a:r>
                        <a:rPr lang="ru-RU" sz="1600" kern="1200" dirty="0" smtClean="0"/>
                        <a:t> «Земля </a:t>
                      </a:r>
                      <a:r>
                        <a:rPr lang="ru-RU" sz="1600" kern="1200" dirty="0" err="1" smtClean="0"/>
                        <a:t>й</a:t>
                      </a:r>
                      <a:r>
                        <a:rPr lang="ru-RU" sz="1600" kern="1200" dirty="0" smtClean="0"/>
                        <a:t> </a:t>
                      </a:r>
                      <a:r>
                        <a:rPr lang="ru-RU" sz="1600" kern="1200" dirty="0" err="1" smtClean="0"/>
                        <a:t>залізо</a:t>
                      </a:r>
                      <a:r>
                        <a:rPr lang="ru-RU" sz="1600" kern="1200" dirty="0" smtClean="0"/>
                        <a:t>», «Земна мадонна»г «Перстень </a:t>
                      </a:r>
                      <a:r>
                        <a:rPr lang="ru-RU" sz="1600" kern="1200" dirty="0" err="1" smtClean="0"/>
                        <a:t>Полікрата</a:t>
                      </a:r>
                      <a:r>
                        <a:rPr lang="ru-RU" sz="1600" kern="1200" dirty="0" smtClean="0"/>
                        <a:t>».</a:t>
                      </a:r>
                      <a:endParaRPr lang="ru-RU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1951</a:t>
                      </a:r>
                      <a:endParaRPr lang="ru-RU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err="1" smtClean="0"/>
                        <a:t>Збірка</a:t>
                      </a:r>
                      <a:r>
                        <a:rPr lang="ru-RU" sz="1600" kern="1200" dirty="0" smtClean="0"/>
                        <a:t> «Влада»</a:t>
                      </a:r>
                      <a:endParaRPr lang="ru-RU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8651_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260648"/>
            <a:ext cx="1619250" cy="2457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Malanju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6632"/>
            <a:ext cx="1728192" cy="1152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988840"/>
          <a:ext cx="8229600" cy="3073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62472"/>
                <a:gridCol w="7067128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Подія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ru-RU" dirty="0"/>
                        <a:t>1953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поема «</a:t>
                      </a:r>
                      <a:r>
                        <a:rPr lang="ru-RU" sz="1800" kern="1200" dirty="0" err="1" smtClean="0"/>
                        <a:t>П'ята</a:t>
                      </a:r>
                      <a:r>
                        <a:rPr lang="ru-RU" sz="1800" kern="1200" dirty="0" smtClean="0"/>
                        <a:t> </a:t>
                      </a:r>
                      <a:r>
                        <a:rPr lang="ru-RU" sz="1800" kern="1200" dirty="0" err="1" smtClean="0"/>
                        <a:t>симфонія</a:t>
                      </a:r>
                      <a:r>
                        <a:rPr lang="ru-RU" sz="1800" kern="1200" dirty="0" smtClean="0"/>
                        <a:t>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1954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«</a:t>
                      </a:r>
                      <a:r>
                        <a:rPr lang="ru-RU" sz="1800" kern="1200" dirty="0" err="1" smtClean="0"/>
                        <a:t>Поезії</a:t>
                      </a:r>
                      <a:r>
                        <a:rPr lang="ru-RU" sz="1800" kern="1200" dirty="0" smtClean="0"/>
                        <a:t> в одному </a:t>
                      </a:r>
                      <a:r>
                        <a:rPr lang="ru-RU" sz="1800" kern="1200" dirty="0" err="1" smtClean="0"/>
                        <a:t>томі</a:t>
                      </a:r>
                      <a:r>
                        <a:rPr lang="ru-RU" sz="1800" kern="1200" dirty="0" smtClean="0"/>
                        <a:t>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1958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Є. </a:t>
                      </a:r>
                      <a:r>
                        <a:rPr lang="ru-RU" sz="1800" kern="1200" dirty="0" err="1" smtClean="0"/>
                        <a:t>Маланюк</a:t>
                      </a:r>
                      <a:r>
                        <a:rPr lang="ru-RU" sz="1800" kern="1200" dirty="0" smtClean="0"/>
                        <a:t> став </a:t>
                      </a:r>
                      <a:r>
                        <a:rPr lang="ru-RU" sz="1800" kern="1200" dirty="0" err="1" smtClean="0"/>
                        <a:t>почесним</a:t>
                      </a:r>
                      <a:r>
                        <a:rPr lang="ru-RU" sz="1800" kern="1200" dirty="0" smtClean="0"/>
                        <a:t> головою </a:t>
                      </a:r>
                      <a:r>
                        <a:rPr lang="ru-RU" sz="1800" kern="1200" dirty="0" err="1" smtClean="0"/>
                        <a:t>об'єднання</a:t>
                      </a:r>
                      <a:r>
                        <a:rPr lang="ru-RU" sz="1800" kern="1200" dirty="0" smtClean="0"/>
                        <a:t> </a:t>
                      </a:r>
                      <a:r>
                        <a:rPr lang="ru-RU" sz="1800" kern="1200" dirty="0" err="1" smtClean="0"/>
                        <a:t>українських</a:t>
                      </a:r>
                      <a:r>
                        <a:rPr lang="ru-RU" sz="1800" kern="1200" dirty="0" smtClean="0"/>
                        <a:t> </a:t>
                      </a:r>
                      <a:r>
                        <a:rPr lang="ru-RU" sz="1800" kern="1200" dirty="0" err="1" smtClean="0"/>
                        <a:t>письменників</a:t>
                      </a:r>
                      <a:r>
                        <a:rPr lang="ru-RU" sz="1800" kern="1200" dirty="0" smtClean="0"/>
                        <a:t> «Слово».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1959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«</a:t>
                      </a:r>
                      <a:r>
                        <a:rPr lang="ru-RU" sz="1800" kern="1200" dirty="0" err="1" smtClean="0"/>
                        <a:t>Остання</a:t>
                      </a:r>
                      <a:r>
                        <a:rPr lang="ru-RU" sz="1800" kern="1200" dirty="0" smtClean="0"/>
                        <a:t> весна»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1964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«</a:t>
                      </a:r>
                      <a:r>
                        <a:rPr lang="ru-RU" sz="1800" kern="1200" dirty="0" err="1" smtClean="0"/>
                        <a:t>Серпень</a:t>
                      </a:r>
                      <a:r>
                        <a:rPr lang="ru-RU" sz="1800" kern="1200" dirty="0" smtClean="0"/>
                        <a:t>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16 лютого 1968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/>
                        <a:t>Письменник</a:t>
                      </a:r>
                      <a:r>
                        <a:rPr lang="ru-RU" sz="1800" kern="1200" dirty="0" smtClean="0"/>
                        <a:t> помер у </a:t>
                      </a:r>
                      <a:r>
                        <a:rPr lang="ru-RU" sz="1800" kern="1200" dirty="0" err="1" smtClean="0"/>
                        <a:t>передмісті</a:t>
                      </a:r>
                      <a:r>
                        <a:rPr lang="ru-RU" sz="1800" kern="1200" dirty="0" smtClean="0"/>
                        <a:t> Нью-Йорка.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mark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16632"/>
            <a:ext cx="3096344" cy="1458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sem02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41416">
            <a:off x="76442" y="109981"/>
            <a:ext cx="2556284" cy="1601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96601016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3501008"/>
            <a:ext cx="1905000" cy="3128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797152"/>
            <a:ext cx="1228725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3000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0emc08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19233">
            <a:off x="7113269" y="270930"/>
            <a:ext cx="1905000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Лірика Є.Маланюка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2936"/>
            <a:ext cx="8892480" cy="3600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/>
              <a:t>	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Громадянська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лірика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uk-UA" sz="1800" dirty="0" smtClean="0"/>
              <a:t>		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Євген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Маланюк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був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змушений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емігрувати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з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України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але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за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жодних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обставин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	образ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рідної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землі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Степової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Еллади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, як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називав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Україну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митець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, не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зникав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у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серці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	Є.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Маланюка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, не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зникав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цей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образ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і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з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творів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"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імператора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залізних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строф".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Хоча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часто,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ображений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несправедливістю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життя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та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системи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повний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болю та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розпуки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, 	Є.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Маланюк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називав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Україну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Чорною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Елладою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порівнював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її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з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різними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подібними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	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жіночими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образами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світової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міфології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та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літератури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що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нібито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не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можуть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	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допомогти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власним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синам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захистити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їх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та себе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від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зовнішнього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ворога...</a:t>
            </a:r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endParaRPr lang="ru-RU" sz="16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24744"/>
            <a:ext cx="6696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Лірика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Є.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Маланюка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мала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спільні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риси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з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лірикою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української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еміграції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насамперед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«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празької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школи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»: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історичні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мотиви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змалювання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внутрішньо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сильної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вольової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особистості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заперечення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сентиментальних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надміру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чуттєвих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розслаблюючих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мотивів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. </a:t>
            </a:r>
            <a:endParaRPr lang="ru-RU" dirty="0"/>
          </a:p>
        </p:txBody>
      </p:sp>
      <p:pic>
        <p:nvPicPr>
          <p:cNvPr id="6" name="Рисунок 5" descr="holy-book-2560x1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51470">
            <a:off x="179512" y="188640"/>
            <a:ext cx="1547664" cy="967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72338">
            <a:off x="296777" y="161633"/>
            <a:ext cx="2245628" cy="1706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64137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Проблема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митця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ролі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поезії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поета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житті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людства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житті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народу</a:t>
            </a:r>
            <a:r>
              <a:rPr lang="ru-RU" sz="1800" dirty="0" smtClean="0"/>
              <a:t>.</a:t>
            </a:r>
            <a:endParaRPr lang="ru-RU" sz="1600" dirty="0" smtClean="0"/>
          </a:p>
          <a:p>
            <a:pPr algn="just">
              <a:buNone/>
            </a:pPr>
            <a:r>
              <a:rPr lang="ru-RU" sz="1600" dirty="0" smtClean="0"/>
              <a:t>		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Саме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Є.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Маланюку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належить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відома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фраза,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що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стала афоризмом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чи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то пак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навіть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гаслом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: "Як в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нації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вождів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нема,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тоді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вожді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її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поети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". Є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Маланюк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вважав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що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поет,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людина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мистецтва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—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єдиний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хто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може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розбудити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душі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співвітчизників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, донести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	до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суспільства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певні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ідеї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вірування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прагнення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Він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не дозволяв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собі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занепадати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духом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схилятися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під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тиском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обставин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заклик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бути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незламним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у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своїх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поглядах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та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діях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just">
              <a:buNone/>
            </a:pPr>
            <a:r>
              <a:rPr lang="uk-UA" sz="1600" dirty="0" smtClean="0"/>
              <a:t>	</a:t>
            </a:r>
          </a:p>
          <a:p>
            <a:pPr algn="just">
              <a:buNone/>
            </a:pP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Інтимна лірика</a:t>
            </a:r>
            <a:endParaRPr lang="uk-UA" sz="1600" dirty="0" smtClean="0"/>
          </a:p>
          <a:p>
            <a:pPr algn="just">
              <a:buNone/>
            </a:pPr>
            <a:r>
              <a:rPr lang="uk-UA" sz="1600" dirty="0" smtClean="0"/>
              <a:t>		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інтимна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лірика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не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поступається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громадянській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своєю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художньою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цінністю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... У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всіх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творах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відчувається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неперевершений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власний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оригінальний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авторський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	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стиль,банальна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образність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драматичне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розгортання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переживань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ліричного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героя. У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душі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образів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створюваних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Маланюком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читач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ясно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відчуває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спрагу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любові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душевної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близькості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>
              <a:buNone/>
            </a:pPr>
            <a:endParaRPr lang="uk-UA" sz="1600" dirty="0"/>
          </a:p>
        </p:txBody>
      </p:sp>
      <p:pic>
        <p:nvPicPr>
          <p:cNvPr id="5" name="Рисунок 4" descr="clip65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16632"/>
            <a:ext cx="1865784" cy="1399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2_1.jpg"/>
          <p:cNvPicPr>
            <a:picLocks noChangeAspect="1"/>
          </p:cNvPicPr>
          <p:nvPr/>
        </p:nvPicPr>
        <p:blipFill>
          <a:blip r:embed="rId2" cstate="print"/>
          <a:srcRect l="5172" t="4161" r="6034" b="3885"/>
          <a:stretch>
            <a:fillRect/>
          </a:stretch>
        </p:blipFill>
        <p:spPr>
          <a:xfrm rot="21444330">
            <a:off x="323904" y="98668"/>
            <a:ext cx="8460432" cy="657120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408056">
            <a:off x="794526" y="99080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	</a:t>
            </a:r>
            <a:r>
              <a:rPr lang="ru-RU" dirty="0"/>
              <a:t> 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Євген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Маланюк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— одна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з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найяскравіших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постатей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вітчизняної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літератури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XX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ст.,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її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безумовний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класик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Усією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своєю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творчістю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він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прагнув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сприяти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відродженню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української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держави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для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сильної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та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самобутньої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української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нації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 </a:t>
            </a:r>
          </a:p>
        </p:txBody>
      </p:sp>
      <p:pic>
        <p:nvPicPr>
          <p:cNvPr id="5" name="Рисунок 4" descr="161826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89853">
            <a:off x="558049" y="181090"/>
            <a:ext cx="1524705" cy="2077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/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Дякую за увагу!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bg1">
                    <a:lumMod val="95000"/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517232"/>
            <a:ext cx="2088232" cy="1152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/>
              <a:t>Підготувала</a:t>
            </a:r>
          </a:p>
          <a:p>
            <a:pPr>
              <a:buNone/>
            </a:pPr>
            <a:r>
              <a:rPr lang="uk-UA" sz="2000" dirty="0" smtClean="0"/>
              <a:t>учениця 11 класу</a:t>
            </a:r>
          </a:p>
          <a:p>
            <a:pPr>
              <a:buNone/>
            </a:pPr>
            <a:r>
              <a:rPr lang="uk-UA" sz="2000" dirty="0" smtClean="0"/>
              <a:t>Кутова Ірина</a:t>
            </a:r>
            <a:endParaRPr lang="ru-RU" sz="2000" dirty="0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186</Words>
  <Application>Microsoft Office PowerPoint</Application>
  <PresentationFormat>Экран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Євген Маланюк</vt:lpstr>
      <vt:lpstr>Біографія</vt:lpstr>
      <vt:lpstr>Слайд 3</vt:lpstr>
      <vt:lpstr>Лірика Є.Маланюка</vt:lpstr>
      <vt:lpstr>Слайд 5</vt:lpstr>
      <vt:lpstr>Слайд 6</vt:lpstr>
      <vt:lpstr>Дякую за увагу!</vt:lpstr>
    </vt:vector>
  </TitlesOfParts>
  <Company>Функциональность ограничена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Євген Маланюк</dc:title>
  <dc:creator>Демонстрационная версия</dc:creator>
  <cp:lastModifiedBy>Демонстрационная версия</cp:lastModifiedBy>
  <cp:revision>6</cp:revision>
  <dcterms:created xsi:type="dcterms:W3CDTF">2014-01-15T18:58:40Z</dcterms:created>
  <dcterms:modified xsi:type="dcterms:W3CDTF">2014-01-15T19:58:26Z</dcterms:modified>
</cp:coreProperties>
</file>