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846640" cy="32403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грали</a:t>
            </a:r>
            <a:r>
              <a:rPr lang="ru-RU" dirty="0" smtClean="0"/>
              <a:t> </a:t>
            </a:r>
            <a:r>
              <a:rPr lang="ru-RU" dirty="0" err="1"/>
              <a:t>герої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“</a:t>
            </a:r>
            <a:r>
              <a:rPr lang="ru-RU" dirty="0" err="1"/>
              <a:t>Енеїди</a:t>
            </a:r>
            <a:r>
              <a:rPr lang="ru-RU" dirty="0"/>
              <a:t>”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9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п’ятій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є </a:t>
            </a:r>
            <a:r>
              <a:rPr lang="ru-RU" dirty="0" err="1"/>
              <a:t>згадка</a:t>
            </a:r>
            <a:r>
              <a:rPr lang="ru-RU" dirty="0"/>
              <a:t> про </a:t>
            </a:r>
            <a:r>
              <a:rPr lang="ru-RU" dirty="0" err="1"/>
              <a:t>гру</a:t>
            </a:r>
            <a:r>
              <a:rPr lang="ru-RU" dirty="0"/>
              <a:t> “в </a:t>
            </a:r>
            <a:r>
              <a:rPr lang="ru-RU" dirty="0" err="1"/>
              <a:t>паці</a:t>
            </a:r>
            <a:r>
              <a:rPr lang="ru-RU" dirty="0"/>
              <a:t>”:</a:t>
            </a:r>
          </a:p>
          <a:p>
            <a:r>
              <a:rPr lang="ru-RU" dirty="0"/>
              <a:t>А доки в </a:t>
            </a:r>
            <a:r>
              <a:rPr lang="ru-RU" dirty="0" err="1"/>
              <a:t>паці</a:t>
            </a:r>
            <a:r>
              <a:rPr lang="ru-RU" dirty="0"/>
              <a:t> </a:t>
            </a:r>
            <a:r>
              <a:rPr lang="ru-RU" dirty="0" err="1"/>
              <a:t>будеш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? </a:t>
            </a:r>
          </a:p>
          <a:p>
            <a:r>
              <a:rPr lang="ru-RU" dirty="0"/>
              <a:t>а в </a:t>
            </a:r>
            <a:r>
              <a:rPr lang="ru-RU" dirty="0" err="1"/>
              <a:t>шостій</a:t>
            </a:r>
            <a:r>
              <a:rPr lang="ru-RU" dirty="0"/>
              <a:t> – про </a:t>
            </a:r>
            <a:r>
              <a:rPr lang="ru-RU" dirty="0" err="1"/>
              <a:t>гру</a:t>
            </a:r>
            <a:r>
              <a:rPr lang="ru-RU" dirty="0"/>
              <a:t> “в кота і мишку”:</a:t>
            </a:r>
          </a:p>
          <a:p>
            <a:r>
              <a:rPr lang="ru-RU" dirty="0"/>
              <a:t>Юнона в котика з ним </a:t>
            </a:r>
            <a:r>
              <a:rPr lang="ru-RU" dirty="0" err="1"/>
              <a:t>грала</a:t>
            </a:r>
            <a:r>
              <a:rPr lang="ru-RU" dirty="0"/>
              <a:t>,</a:t>
            </a:r>
          </a:p>
          <a:p>
            <a:r>
              <a:rPr lang="ru-RU" dirty="0"/>
              <a:t>А в мишки так </a:t>
            </a:r>
            <a:r>
              <a:rPr lang="ru-RU" dirty="0" err="1"/>
              <a:t>залескотала</a:t>
            </a:r>
            <a:r>
              <a:rPr lang="ru-RU" dirty="0"/>
              <a:t>,</a:t>
            </a:r>
          </a:p>
          <a:p>
            <a:r>
              <a:rPr lang="ru-RU" dirty="0" err="1"/>
              <a:t>Що</a:t>
            </a:r>
            <a:r>
              <a:rPr lang="ru-RU" dirty="0"/>
              <a:t> аж </a:t>
            </a:r>
            <a:r>
              <a:rPr lang="ru-RU" dirty="0" err="1"/>
              <a:t>Юпітер</a:t>
            </a:r>
            <a:r>
              <a:rPr lang="ru-RU" dirty="0"/>
              <a:t> </a:t>
            </a:r>
            <a:r>
              <a:rPr lang="ru-RU" dirty="0" err="1" smtClean="0"/>
              <a:t>задрімав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649491"/>
          </a:xfrm>
        </p:spPr>
        <p:txBody>
          <a:bodyPr/>
          <a:lstStyle/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фрагментів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висвітлюють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“</a:t>
            </a:r>
            <a:r>
              <a:rPr lang="ru-RU" dirty="0" err="1"/>
              <a:t>ігрові</a:t>
            </a:r>
            <a:r>
              <a:rPr lang="ru-RU" dirty="0"/>
              <a:t>”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розлогий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бійцівського</a:t>
            </a:r>
            <a:r>
              <a:rPr lang="ru-RU" dirty="0"/>
              <a:t> кулачного бою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. </a:t>
            </a:r>
            <a:r>
              <a:rPr lang="ru-RU" dirty="0"/>
              <a:t>В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крашанками</a:t>
            </a:r>
            <a:r>
              <a:rPr lang="ru-RU" dirty="0"/>
              <a:t>:</a:t>
            </a:r>
          </a:p>
          <a:p>
            <a:r>
              <a:rPr lang="ru-RU" dirty="0"/>
              <a:t>А в </a:t>
            </a:r>
            <a:r>
              <a:rPr lang="ru-RU" dirty="0" err="1"/>
              <a:t>кітьки</a:t>
            </a:r>
            <a:r>
              <a:rPr lang="ru-RU" dirty="0"/>
              <a:t> </a:t>
            </a:r>
            <a:r>
              <a:rPr lang="ru-RU" dirty="0" err="1"/>
              <a:t>крашанками</a:t>
            </a:r>
            <a:r>
              <a:rPr lang="ru-RU" dirty="0"/>
              <a:t> </a:t>
            </a:r>
            <a:r>
              <a:rPr lang="ru-RU" dirty="0" err="1"/>
              <a:t>грали</a:t>
            </a:r>
            <a:r>
              <a:rPr lang="ru-RU" dirty="0"/>
              <a:t>,</a:t>
            </a:r>
          </a:p>
          <a:p>
            <a:r>
              <a:rPr lang="ru-RU" dirty="0"/>
              <a:t>Не </a:t>
            </a:r>
            <a:r>
              <a:rPr lang="ru-RU" dirty="0" err="1"/>
              <a:t>візьмеш</a:t>
            </a:r>
            <a:r>
              <a:rPr lang="ru-RU" dirty="0"/>
              <a:t> даром сухаря</a:t>
            </a:r>
          </a:p>
        </p:txBody>
      </p:sp>
    </p:spTree>
    <p:extLst>
      <p:ext uri="{BB962C8B-B14F-4D97-AF65-F5344CB8AC3E}">
        <p14:creationId xmlns:p14="http://schemas.microsoft.com/office/powerpoint/2010/main" val="24671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400600" cy="633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5793507"/>
          </a:xfrm>
        </p:spPr>
        <p:txBody>
          <a:bodyPr/>
          <a:lstStyle/>
          <a:p>
            <a:r>
              <a:rPr lang="ru-RU" dirty="0" err="1"/>
              <a:t>запальні</a:t>
            </a:r>
            <a:r>
              <a:rPr lang="ru-RU" dirty="0"/>
              <a:t> </a:t>
            </a:r>
            <a:r>
              <a:rPr lang="ru-RU" dirty="0" err="1"/>
              <a:t>танці</a:t>
            </a:r>
            <a:r>
              <a:rPr lang="ru-RU" dirty="0"/>
              <a:t>:</a:t>
            </a:r>
          </a:p>
          <a:p>
            <a:r>
              <a:rPr lang="ru-RU" dirty="0"/>
              <a:t>Бандура </a:t>
            </a:r>
            <a:r>
              <a:rPr lang="ru-RU" dirty="0" err="1"/>
              <a:t>горлиці</a:t>
            </a:r>
            <a:r>
              <a:rPr lang="ru-RU" dirty="0"/>
              <a:t> </a:t>
            </a:r>
            <a:r>
              <a:rPr lang="ru-RU" dirty="0" err="1"/>
              <a:t>бриньчала</a:t>
            </a:r>
            <a:r>
              <a:rPr lang="ru-RU" dirty="0"/>
              <a:t>,</a:t>
            </a:r>
          </a:p>
          <a:p>
            <a:r>
              <a:rPr lang="ru-RU" dirty="0" err="1"/>
              <a:t>Сопілка</a:t>
            </a:r>
            <a:r>
              <a:rPr lang="ru-RU" dirty="0"/>
              <a:t> зуба </a:t>
            </a:r>
            <a:r>
              <a:rPr lang="ru-RU" dirty="0" err="1"/>
              <a:t>затинала</a:t>
            </a:r>
            <a:r>
              <a:rPr lang="ru-RU" dirty="0"/>
              <a:t>,</a:t>
            </a:r>
          </a:p>
          <a:p>
            <a:r>
              <a:rPr lang="ru-RU" dirty="0"/>
              <a:t>А дудка </a:t>
            </a:r>
            <a:r>
              <a:rPr lang="ru-RU" dirty="0" err="1"/>
              <a:t>грала</a:t>
            </a:r>
            <a:r>
              <a:rPr lang="ru-RU" dirty="0"/>
              <a:t> по балках;</a:t>
            </a:r>
          </a:p>
          <a:p>
            <a:r>
              <a:rPr lang="ru-RU" dirty="0" err="1"/>
              <a:t>Санжарівки</a:t>
            </a:r>
            <a:r>
              <a:rPr lang="ru-RU" dirty="0"/>
              <a:t> на </a:t>
            </a:r>
            <a:r>
              <a:rPr lang="ru-RU" dirty="0" err="1"/>
              <a:t>скрипці</a:t>
            </a:r>
            <a:r>
              <a:rPr lang="ru-RU" dirty="0"/>
              <a:t> </a:t>
            </a:r>
            <a:r>
              <a:rPr lang="ru-RU" dirty="0" err="1"/>
              <a:t>грали</a:t>
            </a:r>
            <a:r>
              <a:rPr lang="ru-RU" dirty="0" smtClean="0"/>
              <a:t>,</a:t>
            </a:r>
          </a:p>
          <a:p>
            <a:r>
              <a:rPr lang="ru-RU" dirty="0"/>
              <a:t>Кругом </a:t>
            </a:r>
            <a:r>
              <a:rPr lang="ru-RU" dirty="0" err="1"/>
              <a:t>дівчата</a:t>
            </a:r>
            <a:r>
              <a:rPr lang="ru-RU" dirty="0"/>
              <a:t> </a:t>
            </a:r>
            <a:r>
              <a:rPr lang="ru-RU" dirty="0" err="1"/>
              <a:t>танцьовали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дрібушках</a:t>
            </a:r>
            <a:r>
              <a:rPr lang="ru-RU" dirty="0"/>
              <a:t>, в </a:t>
            </a:r>
            <a:r>
              <a:rPr lang="ru-RU" dirty="0" err="1"/>
              <a:t>чоботах</a:t>
            </a:r>
            <a:r>
              <a:rPr lang="ru-RU" dirty="0"/>
              <a:t>, в свитках…</a:t>
            </a:r>
          </a:p>
          <a:p>
            <a:r>
              <a:rPr lang="ru-RU" dirty="0" err="1"/>
              <a:t>Еней</a:t>
            </a:r>
            <a:r>
              <a:rPr lang="ru-RU" dirty="0"/>
              <a:t> і сам так </a:t>
            </a:r>
            <a:r>
              <a:rPr lang="ru-RU" dirty="0" err="1"/>
              <a:t>розходився</a:t>
            </a:r>
            <a:r>
              <a:rPr lang="ru-RU" dirty="0"/>
              <a:t>,…</a:t>
            </a:r>
          </a:p>
          <a:p>
            <a:r>
              <a:rPr lang="ru-RU" dirty="0" err="1"/>
              <a:t>Вистрибовавши</a:t>
            </a:r>
            <a:r>
              <a:rPr lang="ru-RU" dirty="0"/>
              <a:t> </a:t>
            </a:r>
            <a:r>
              <a:rPr lang="ru-RU" dirty="0" err="1"/>
              <a:t>гоцака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6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8146069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6"/>
            <a:ext cx="8208912" cy="639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577483"/>
          </a:xfrm>
        </p:spPr>
        <p:txBody>
          <a:bodyPr/>
          <a:lstStyle/>
          <a:p>
            <a:r>
              <a:rPr lang="ru-RU" dirty="0" err="1" smtClean="0"/>
              <a:t>Презентац</a:t>
            </a:r>
            <a:r>
              <a:rPr lang="en-US" dirty="0" err="1" smtClean="0"/>
              <a:t>i</a:t>
            </a:r>
            <a:r>
              <a:rPr lang="ru-RU" dirty="0" smtClean="0"/>
              <a:t>ю п</a:t>
            </a:r>
            <a:r>
              <a:rPr lang="en-US" dirty="0" err="1" smtClean="0"/>
              <a:t>i</a:t>
            </a:r>
            <a:r>
              <a:rPr lang="ru-RU" dirty="0" err="1" smtClean="0"/>
              <a:t>дготували</a:t>
            </a:r>
            <a:r>
              <a:rPr lang="ru-RU" dirty="0" smtClean="0"/>
              <a:t> В</a:t>
            </a:r>
            <a:r>
              <a:rPr lang="en-US" dirty="0" err="1" smtClean="0"/>
              <a:t>i</a:t>
            </a:r>
            <a:r>
              <a:rPr lang="ru-RU" dirty="0" err="1" smtClean="0"/>
              <a:t>ктор</a:t>
            </a:r>
            <a:r>
              <a:rPr lang="en-US" dirty="0" err="1" smtClean="0"/>
              <a:t>i</a:t>
            </a:r>
            <a:r>
              <a:rPr lang="ru-RU" dirty="0" smtClean="0"/>
              <a:t>я Т</a:t>
            </a:r>
            <a:r>
              <a:rPr lang="en-US" dirty="0" err="1" smtClean="0"/>
              <a:t>i</a:t>
            </a:r>
            <a:r>
              <a:rPr lang="ru-RU" dirty="0" err="1" smtClean="0"/>
              <a:t>това</a:t>
            </a:r>
            <a:r>
              <a:rPr lang="ru-RU" dirty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Доронцова</a:t>
            </a:r>
            <a:r>
              <a:rPr lang="ru-RU" dirty="0" smtClean="0"/>
              <a:t> Ганна, учениц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9-Б </a:t>
            </a:r>
            <a:r>
              <a:rPr lang="ru-RU" dirty="0" err="1" smtClean="0"/>
              <a:t>класу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7416824" cy="5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6632"/>
            <a:ext cx="5976664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7"/>
            <a:ext cx="8075240" cy="3816424"/>
          </a:xfrm>
        </p:spPr>
        <p:txBody>
          <a:bodyPr>
            <a:normAutofit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царині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налічує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двісті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але, як не дивно, перший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ми </a:t>
            </a:r>
            <a:r>
              <a:rPr lang="ru-RU" dirty="0" err="1"/>
              <a:t>знаходимо</a:t>
            </a:r>
            <a:r>
              <a:rPr lang="ru-RU" dirty="0"/>
              <a:t> у </a:t>
            </a:r>
            <a:r>
              <a:rPr lang="ru-RU" dirty="0" err="1"/>
              <a:t>літературному</a:t>
            </a:r>
            <a:r>
              <a:rPr lang="ru-RU" dirty="0"/>
              <a:t> </a:t>
            </a:r>
            <a:r>
              <a:rPr lang="ru-RU" dirty="0" err="1"/>
              <a:t>творі</a:t>
            </a:r>
            <a:r>
              <a:rPr lang="ru-RU" dirty="0"/>
              <a:t> </a:t>
            </a:r>
            <a:r>
              <a:rPr lang="ru-RU" dirty="0" err="1"/>
              <a:t>Івана</a:t>
            </a:r>
            <a:r>
              <a:rPr lang="ru-RU" dirty="0"/>
              <a:t> </a:t>
            </a:r>
            <a:r>
              <a:rPr lang="ru-RU" dirty="0" err="1"/>
              <a:t>Котляревського</a:t>
            </a:r>
            <a:r>
              <a:rPr lang="ru-RU" dirty="0"/>
              <a:t> – “</a:t>
            </a:r>
            <a:r>
              <a:rPr lang="ru-RU" dirty="0" err="1"/>
              <a:t>Енеїді</a:t>
            </a:r>
            <a:r>
              <a:rPr lang="ru-RU" dirty="0"/>
              <a:t>”, </a:t>
            </a:r>
            <a:r>
              <a:rPr lang="ru-RU" dirty="0" err="1"/>
              <a:t>задовго</a:t>
            </a:r>
            <a:r>
              <a:rPr lang="ru-RU" dirty="0"/>
              <a:t> до перших “</a:t>
            </a:r>
            <a:r>
              <a:rPr lang="ru-RU" dirty="0" err="1"/>
              <a:t>ігрових</a:t>
            </a:r>
            <a:r>
              <a:rPr lang="ru-RU" dirty="0"/>
              <a:t>” </a:t>
            </a:r>
            <a:r>
              <a:rPr lang="ru-RU" dirty="0" err="1"/>
              <a:t>етнографічних</a:t>
            </a:r>
            <a:r>
              <a:rPr lang="ru-RU" dirty="0"/>
              <a:t> </a:t>
            </a:r>
            <a:r>
              <a:rPr lang="ru-RU" smtClean="0"/>
              <a:t>описів. </a:t>
            </a:r>
            <a:r>
              <a:rPr lang="ru-RU" dirty="0" err="1"/>
              <a:t>Залишаючи</a:t>
            </a:r>
            <a:r>
              <a:rPr lang="ru-RU" dirty="0"/>
              <a:t> </a:t>
            </a:r>
            <a:r>
              <a:rPr lang="ru-RU" dirty="0" err="1"/>
              <a:t>жанровий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літературні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поза </a:t>
            </a:r>
            <a:r>
              <a:rPr lang="ru-RU" dirty="0" err="1"/>
              <a:t>увагою</a:t>
            </a:r>
            <a:r>
              <a:rPr lang="ru-RU" dirty="0"/>
              <a:t>, </a:t>
            </a:r>
            <a:r>
              <a:rPr lang="ru-RU" dirty="0" err="1"/>
              <a:t>зосередимось</a:t>
            </a:r>
            <a:r>
              <a:rPr lang="ru-RU" dirty="0"/>
              <a:t> на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згадках</a:t>
            </a:r>
            <a:r>
              <a:rPr lang="ru-RU" dirty="0"/>
              <a:t> автором </a:t>
            </a:r>
            <a:r>
              <a:rPr lang="ru-RU" dirty="0" err="1"/>
              <a:t>реалій</a:t>
            </a:r>
            <a:r>
              <a:rPr lang="ru-RU" dirty="0"/>
              <a:t> </a:t>
            </a:r>
            <a:r>
              <a:rPr lang="ru-RU" dirty="0" err="1"/>
              <a:t>тогочасної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:</a:t>
            </a:r>
          </a:p>
          <a:p>
            <a:r>
              <a:rPr lang="ru-RU" dirty="0" err="1"/>
              <a:t>Вже</a:t>
            </a:r>
            <a:r>
              <a:rPr lang="ru-RU" dirty="0"/>
              <a:t> на початку </a:t>
            </a:r>
            <a:r>
              <a:rPr lang="ru-RU" dirty="0" err="1"/>
              <a:t>поеми</a:t>
            </a:r>
            <a:r>
              <a:rPr lang="ru-RU" dirty="0"/>
              <a:t> І. </a:t>
            </a:r>
            <a:r>
              <a:rPr lang="ru-RU" dirty="0" err="1"/>
              <a:t>Котляревський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з метафор </a:t>
            </a:r>
            <a:r>
              <a:rPr lang="ru-RU" dirty="0" err="1"/>
              <a:t>згадує</a:t>
            </a:r>
            <a:r>
              <a:rPr lang="ru-RU" dirty="0"/>
              <a:t> </a:t>
            </a:r>
            <a:r>
              <a:rPr lang="ru-RU" dirty="0" err="1"/>
              <a:t>гру</a:t>
            </a:r>
            <a:r>
              <a:rPr lang="ru-RU" dirty="0"/>
              <a:t> “в свинки</a:t>
            </a:r>
            <a:r>
              <a:rPr lang="ru-RU" dirty="0" smtClean="0"/>
              <a:t>”:</a:t>
            </a:r>
          </a:p>
          <a:p>
            <a:r>
              <a:rPr lang="ru-RU" dirty="0" err="1"/>
              <a:t>Ійон</a:t>
            </a:r>
            <a:r>
              <a:rPr lang="ru-RU" dirty="0"/>
              <a:t>, </a:t>
            </a:r>
            <a:r>
              <a:rPr lang="ru-RU" dirty="0" err="1"/>
              <a:t>мов</a:t>
            </a:r>
            <a:r>
              <a:rPr lang="ru-RU" dirty="0"/>
              <a:t> в свинки, </a:t>
            </a:r>
            <a:r>
              <a:rPr lang="ru-RU" dirty="0" err="1"/>
              <a:t>грають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149080"/>
            <a:ext cx="19716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5527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І </a:t>
            </a:r>
            <a:r>
              <a:rPr lang="ru-RU" dirty="0" err="1"/>
              <a:t>надалі</a:t>
            </a:r>
            <a:r>
              <a:rPr lang="ru-RU" dirty="0"/>
              <a:t> автор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згадує</a:t>
            </a:r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та </a:t>
            </a:r>
            <a:r>
              <a:rPr lang="ru-RU" dirty="0" err="1"/>
              <a:t>розваги</a:t>
            </a:r>
            <a:r>
              <a:rPr lang="ru-RU" dirty="0"/>
              <a:t>:</a:t>
            </a:r>
          </a:p>
          <a:p>
            <a:r>
              <a:rPr lang="ru-RU" dirty="0" err="1"/>
              <a:t>Дідона</a:t>
            </a:r>
            <a:r>
              <a:rPr lang="ru-RU" dirty="0"/>
              <a:t> </a:t>
            </a:r>
            <a:r>
              <a:rPr lang="ru-RU" dirty="0" err="1"/>
              <a:t>вигадала</a:t>
            </a:r>
            <a:r>
              <a:rPr lang="ru-RU" dirty="0"/>
              <a:t> </a:t>
            </a:r>
            <a:r>
              <a:rPr lang="ru-RU" dirty="0" err="1"/>
              <a:t>грище</a:t>
            </a:r>
            <a:r>
              <a:rPr lang="ru-RU" dirty="0"/>
              <a:t>,</a:t>
            </a:r>
          </a:p>
          <a:p>
            <a:r>
              <a:rPr lang="ru-RU" dirty="0" err="1"/>
              <a:t>Еней</a:t>
            </a:r>
            <a:r>
              <a:rPr lang="ru-RU" dirty="0"/>
              <a:t>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веселіший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,</a:t>
            </a:r>
          </a:p>
          <a:p>
            <a:r>
              <a:rPr lang="ru-RU" dirty="0"/>
              <a:t>І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вертівся</a:t>
            </a:r>
            <a:r>
              <a:rPr lang="ru-RU" dirty="0"/>
              <a:t> з нею </a:t>
            </a:r>
            <a:r>
              <a:rPr lang="ru-RU" dirty="0" err="1"/>
              <a:t>ближче</a:t>
            </a:r>
            <a:r>
              <a:rPr lang="ru-RU" dirty="0"/>
              <a:t>,</a:t>
            </a:r>
          </a:p>
          <a:p>
            <a:r>
              <a:rPr lang="ru-RU" dirty="0"/>
              <a:t>І лиха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забув</a:t>
            </a:r>
            <a:r>
              <a:rPr lang="ru-RU" dirty="0"/>
              <a:t>:</a:t>
            </a:r>
          </a:p>
          <a:p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очиці</a:t>
            </a:r>
            <a:r>
              <a:rPr lang="ru-RU" dirty="0"/>
              <a:t> </a:t>
            </a:r>
            <a:r>
              <a:rPr lang="ru-RU" dirty="0" err="1"/>
              <a:t>зав’язала</a:t>
            </a:r>
            <a:endParaRPr lang="ru-RU" dirty="0"/>
          </a:p>
          <a:p>
            <a:r>
              <a:rPr lang="ru-RU" dirty="0"/>
              <a:t>І у </a:t>
            </a:r>
            <a:r>
              <a:rPr lang="ru-RU" dirty="0" err="1"/>
              <a:t>панаса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 стала</a:t>
            </a:r>
          </a:p>
          <a:p>
            <a:r>
              <a:rPr lang="ru-RU" dirty="0" err="1"/>
              <a:t>Енея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б уловить;…</a:t>
            </a:r>
          </a:p>
          <a:p>
            <a:r>
              <a:rPr lang="ru-RU" dirty="0"/>
              <a:t>Тут </a:t>
            </a:r>
            <a:r>
              <a:rPr lang="ru-RU" dirty="0" err="1"/>
              <a:t>всяку</a:t>
            </a:r>
            <a:r>
              <a:rPr lang="ru-RU" dirty="0"/>
              <a:t> всячину </a:t>
            </a:r>
            <a:r>
              <a:rPr lang="ru-RU" dirty="0" err="1"/>
              <a:t>іграли</a:t>
            </a:r>
            <a:r>
              <a:rPr lang="ru-RU" dirty="0"/>
              <a:t>,</a:t>
            </a:r>
          </a:p>
          <a:p>
            <a:r>
              <a:rPr lang="ru-RU" dirty="0" err="1"/>
              <a:t>Хто</a:t>
            </a:r>
            <a:r>
              <a:rPr lang="ru-RU" dirty="0"/>
              <a:t> як і в </a:t>
            </a:r>
            <a:r>
              <a:rPr lang="ru-RU" dirty="0" err="1"/>
              <a:t>віщо</a:t>
            </a:r>
            <a:r>
              <a:rPr lang="ru-RU" dirty="0"/>
              <a:t> </a:t>
            </a:r>
            <a:r>
              <a:rPr lang="ru-RU" dirty="0" err="1"/>
              <a:t>захотів</a:t>
            </a:r>
            <a:r>
              <a:rPr lang="ru-RU" dirty="0"/>
              <a:t>,</a:t>
            </a:r>
          </a:p>
          <a:p>
            <a:r>
              <a:rPr lang="ru-RU" dirty="0"/>
              <a:t>Тут </a:t>
            </a:r>
            <a:r>
              <a:rPr lang="ru-RU" dirty="0" err="1"/>
              <a:t>інші</a:t>
            </a:r>
            <a:r>
              <a:rPr lang="ru-RU" dirty="0"/>
              <a:t> журавля скакали,</a:t>
            </a:r>
          </a:p>
          <a:p>
            <a:r>
              <a:rPr lang="ru-RU" dirty="0"/>
              <a:t>А </a:t>
            </a:r>
            <a:r>
              <a:rPr lang="ru-RU" dirty="0" err="1"/>
              <a:t>хто</a:t>
            </a:r>
            <a:r>
              <a:rPr lang="ru-RU" dirty="0"/>
              <a:t> од дудочки </a:t>
            </a:r>
            <a:r>
              <a:rPr lang="ru-RU" dirty="0" err="1"/>
              <a:t>потів</a:t>
            </a:r>
            <a:r>
              <a:rPr lang="ru-RU" dirty="0"/>
              <a:t>,</a:t>
            </a:r>
          </a:p>
          <a:p>
            <a:r>
              <a:rPr lang="ru-RU" dirty="0"/>
              <a:t>І в </a:t>
            </a:r>
            <a:r>
              <a:rPr lang="ru-RU" dirty="0" err="1"/>
              <a:t>хрещика</a:t>
            </a:r>
            <a:r>
              <a:rPr lang="ru-RU" dirty="0"/>
              <a:t>, і в </a:t>
            </a:r>
            <a:r>
              <a:rPr lang="ru-RU" dirty="0" err="1"/>
              <a:t>горюдуба</a:t>
            </a:r>
            <a:r>
              <a:rPr lang="ru-RU" dirty="0"/>
              <a:t>,</a:t>
            </a:r>
          </a:p>
          <a:p>
            <a:r>
              <a:rPr lang="ru-RU" dirty="0"/>
              <a:t>Не раз доходило до чуба,</a:t>
            </a:r>
          </a:p>
          <a:p>
            <a:r>
              <a:rPr lang="ru-RU" dirty="0"/>
              <a:t>Як </a:t>
            </a:r>
            <a:r>
              <a:rPr lang="ru-RU" dirty="0" err="1"/>
              <a:t>загулялися</a:t>
            </a:r>
            <a:r>
              <a:rPr lang="ru-RU" dirty="0"/>
              <a:t> в </a:t>
            </a:r>
            <a:r>
              <a:rPr lang="ru-RU" dirty="0" err="1"/>
              <a:t>джгута</a:t>
            </a:r>
            <a:r>
              <a:rPr lang="ru-RU" dirty="0"/>
              <a:t>;</a:t>
            </a:r>
          </a:p>
          <a:p>
            <a:r>
              <a:rPr lang="ru-RU" dirty="0"/>
              <a:t>В хлюста, в пари, в </a:t>
            </a:r>
            <a:r>
              <a:rPr lang="ru-RU" dirty="0" err="1"/>
              <a:t>візка</a:t>
            </a:r>
            <a:r>
              <a:rPr lang="ru-RU" dirty="0"/>
              <a:t> </a:t>
            </a:r>
            <a:r>
              <a:rPr lang="ru-RU" dirty="0" err="1"/>
              <a:t>іграли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І </a:t>
            </a:r>
            <a:r>
              <a:rPr lang="ru-RU" dirty="0"/>
              <a:t>дамки по столу совали;</a:t>
            </a:r>
          </a:p>
          <a:p>
            <a:r>
              <a:rPr lang="ru-RU" dirty="0" err="1"/>
              <a:t>Чорт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порожнього</a:t>
            </a:r>
            <a:r>
              <a:rPr lang="ru-RU" dirty="0"/>
              <a:t> кута.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8" y="116632"/>
            <a:ext cx="8352928" cy="65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Таким чином, </a:t>
            </a:r>
            <a:r>
              <a:rPr lang="ru-RU" dirty="0" err="1"/>
              <a:t>вже</a:t>
            </a:r>
            <a:r>
              <a:rPr lang="ru-RU" dirty="0"/>
              <a:t> в перших </a:t>
            </a:r>
            <a:r>
              <a:rPr lang="ru-RU" dirty="0" err="1"/>
              <a:t>частинах</a:t>
            </a:r>
            <a:r>
              <a:rPr lang="ru-RU" dirty="0"/>
              <a:t> “</a:t>
            </a:r>
            <a:r>
              <a:rPr lang="ru-RU" dirty="0" err="1"/>
              <a:t>Енеїди</a:t>
            </a:r>
            <a:r>
              <a:rPr lang="ru-RU" dirty="0"/>
              <a:t>”,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датуються</a:t>
            </a:r>
            <a:r>
              <a:rPr lang="ru-RU" dirty="0"/>
              <a:t> </a:t>
            </a:r>
            <a:r>
              <a:rPr lang="ru-RU" dirty="0" err="1"/>
              <a:t>кінцем</a:t>
            </a:r>
            <a:r>
              <a:rPr lang="ru-RU" dirty="0"/>
              <a:t> </a:t>
            </a:r>
            <a:r>
              <a:rPr lang="en-US" dirty="0"/>
              <a:t>XVIII </a:t>
            </a:r>
            <a:r>
              <a:rPr lang="ru-RU" dirty="0"/>
              <a:t>ст., </a:t>
            </a:r>
            <a:r>
              <a:rPr lang="ru-RU" dirty="0" err="1"/>
              <a:t>згадані</a:t>
            </a:r>
            <a:r>
              <a:rPr lang="ru-RU" dirty="0"/>
              <a:t> </a:t>
            </a:r>
            <a:r>
              <a:rPr lang="ru-RU" dirty="0" err="1"/>
              <a:t>дитячі</a:t>
            </a:r>
            <a:r>
              <a:rPr lang="ru-RU" dirty="0"/>
              <a:t> та </a:t>
            </a:r>
            <a:r>
              <a:rPr lang="ru-RU" dirty="0" err="1"/>
              <a:t>молодіжні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(“у </a:t>
            </a:r>
            <a:r>
              <a:rPr lang="ru-RU" dirty="0" err="1"/>
              <a:t>панаса</a:t>
            </a:r>
            <a:r>
              <a:rPr lang="ru-RU" dirty="0"/>
              <a:t>”, “в </a:t>
            </a:r>
            <a:r>
              <a:rPr lang="ru-RU" dirty="0" err="1"/>
              <a:t>хрещика</a:t>
            </a:r>
            <a:r>
              <a:rPr lang="ru-RU" dirty="0"/>
              <a:t>”, “в </a:t>
            </a:r>
            <a:r>
              <a:rPr lang="ru-RU" dirty="0" err="1"/>
              <a:t>горюдуба</a:t>
            </a:r>
            <a:r>
              <a:rPr lang="ru-RU" dirty="0"/>
              <a:t>” </a:t>
            </a:r>
            <a:r>
              <a:rPr lang="ru-RU" dirty="0" err="1"/>
              <a:t>тощо</a:t>
            </a:r>
            <a:r>
              <a:rPr lang="ru-RU" dirty="0" smtClean="0"/>
              <a:t>),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настільні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для </a:t>
            </a:r>
            <a:r>
              <a:rPr lang="ru-RU" dirty="0" err="1"/>
              <a:t>дорослих</a:t>
            </a:r>
            <a:r>
              <a:rPr lang="ru-RU" dirty="0"/>
              <a:t> (у “дамки”,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картярські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– “в </a:t>
            </a:r>
            <a:r>
              <a:rPr lang="ru-RU" dirty="0" err="1"/>
              <a:t>джгута</a:t>
            </a:r>
            <a:r>
              <a:rPr lang="ru-RU" dirty="0"/>
              <a:t>”, “в хлюста”, “в пари”, “в </a:t>
            </a:r>
            <a:r>
              <a:rPr lang="ru-RU" dirty="0" err="1"/>
              <a:t>візка</a:t>
            </a:r>
            <a:r>
              <a:rPr lang="ru-RU" dirty="0"/>
              <a:t>”)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 </a:t>
            </a:r>
            <a:r>
              <a:rPr lang="ru-RU" dirty="0" err="1"/>
              <a:t>згадані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на </a:t>
            </a:r>
            <a:r>
              <a:rPr lang="ru-RU" dirty="0" err="1"/>
              <a:t>вечорницях</a:t>
            </a:r>
            <a:r>
              <a:rPr lang="ru-RU" dirty="0"/>
              <a:t> (“у ворона”, “в </a:t>
            </a:r>
            <a:r>
              <a:rPr lang="ru-RU" dirty="0" err="1"/>
              <a:t>тісної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”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дівочі</a:t>
            </a:r>
            <a:r>
              <a:rPr lang="ru-RU" dirty="0"/>
              <a:t> </a:t>
            </a:r>
            <a:r>
              <a:rPr lang="ru-RU" dirty="0" err="1"/>
              <a:t>гадання</a:t>
            </a:r>
            <a:r>
              <a:rPr lang="ru-RU" dirty="0"/>
              <a:t> на </a:t>
            </a:r>
            <a:r>
              <a:rPr lang="ru-RU" dirty="0" err="1"/>
              <a:t>суджених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err="1"/>
              <a:t>Тоді</a:t>
            </a:r>
            <a:r>
              <a:rPr lang="ru-RU" dirty="0"/>
              <a:t>-то в </a:t>
            </a:r>
            <a:r>
              <a:rPr lang="ru-RU" dirty="0" err="1"/>
              <a:t>пеклі</a:t>
            </a:r>
            <a:r>
              <a:rPr lang="ru-RU" dirty="0"/>
              <a:t> </a:t>
            </a:r>
            <a:r>
              <a:rPr lang="ru-RU" dirty="0" err="1"/>
              <a:t>вечорниці</a:t>
            </a:r>
            <a:endParaRPr lang="ru-RU" dirty="0"/>
          </a:p>
          <a:p>
            <a:r>
              <a:rPr lang="ru-RU" dirty="0"/>
              <a:t>Лучились, </a:t>
            </a:r>
            <a:r>
              <a:rPr lang="ru-RU" dirty="0" err="1"/>
              <a:t>бачиш</a:t>
            </a:r>
            <a:r>
              <a:rPr lang="ru-RU" dirty="0"/>
              <a:t>, як на те,</a:t>
            </a:r>
          </a:p>
          <a:p>
            <a:r>
              <a:rPr lang="ru-RU" dirty="0"/>
              <a:t>Були </a:t>
            </a:r>
            <a:r>
              <a:rPr lang="ru-RU" dirty="0" err="1"/>
              <a:t>дівки</a:t>
            </a:r>
            <a:r>
              <a:rPr lang="ru-RU" dirty="0"/>
              <a:t> та </a:t>
            </a:r>
            <a:r>
              <a:rPr lang="ru-RU" dirty="0" err="1"/>
              <a:t>молодиці</a:t>
            </a:r>
            <a:endParaRPr lang="ru-RU" dirty="0"/>
          </a:p>
          <a:p>
            <a:r>
              <a:rPr lang="ru-RU" dirty="0"/>
              <a:t>І там </a:t>
            </a:r>
            <a:r>
              <a:rPr lang="ru-RU" dirty="0" err="1"/>
              <a:t>робити</a:t>
            </a:r>
            <a:r>
              <a:rPr lang="ru-RU" dirty="0"/>
              <a:t> не </a:t>
            </a:r>
            <a:r>
              <a:rPr lang="ru-RU" dirty="0" err="1"/>
              <a:t>пусте</a:t>
            </a:r>
            <a:r>
              <a:rPr lang="ru-RU" dirty="0"/>
              <a:t>:</a:t>
            </a:r>
          </a:p>
          <a:p>
            <a:r>
              <a:rPr lang="ru-RU" dirty="0"/>
              <a:t>У ворона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іграли</a:t>
            </a:r>
            <a:r>
              <a:rPr lang="ru-RU" dirty="0"/>
              <a:t>,</a:t>
            </a:r>
          </a:p>
          <a:p>
            <a:r>
              <a:rPr lang="ru-RU" dirty="0" err="1"/>
              <a:t>Весільних</a:t>
            </a:r>
            <a:r>
              <a:rPr lang="ru-RU" dirty="0"/>
              <a:t> </a:t>
            </a:r>
            <a:r>
              <a:rPr lang="ru-RU" dirty="0" err="1"/>
              <a:t>пісеньок</a:t>
            </a:r>
            <a:r>
              <a:rPr lang="ru-RU" dirty="0"/>
              <a:t> </a:t>
            </a:r>
            <a:r>
              <a:rPr lang="ru-RU" dirty="0" err="1"/>
              <a:t>співали</a:t>
            </a:r>
            <a:r>
              <a:rPr lang="ru-RU" dirty="0"/>
              <a:t>,</a:t>
            </a:r>
          </a:p>
          <a:p>
            <a:r>
              <a:rPr lang="ru-RU" dirty="0" err="1"/>
              <a:t>Співали</a:t>
            </a:r>
            <a:r>
              <a:rPr lang="ru-RU" dirty="0"/>
              <a:t> тут і колядок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784976" cy="65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6494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Палили </a:t>
            </a:r>
            <a:r>
              <a:rPr lang="ru-RU" dirty="0" err="1"/>
              <a:t>клоччя</a:t>
            </a:r>
            <a:r>
              <a:rPr lang="ru-RU" dirty="0"/>
              <a:t>, ворожили,</a:t>
            </a:r>
          </a:p>
          <a:p>
            <a:r>
              <a:rPr lang="ru-RU" dirty="0"/>
              <a:t>По </a:t>
            </a:r>
            <a:r>
              <a:rPr lang="ru-RU" dirty="0" err="1"/>
              <a:t>спині</a:t>
            </a:r>
            <a:r>
              <a:rPr lang="ru-RU" dirty="0"/>
              <a:t> </a:t>
            </a:r>
            <a:r>
              <a:rPr lang="ru-RU" dirty="0" err="1"/>
              <a:t>лещатами</a:t>
            </a:r>
            <a:r>
              <a:rPr lang="ru-RU" dirty="0"/>
              <a:t> били,</a:t>
            </a:r>
          </a:p>
          <a:p>
            <a:r>
              <a:rPr lang="ru-RU" dirty="0" err="1"/>
              <a:t>Загадовали</a:t>
            </a:r>
            <a:r>
              <a:rPr lang="ru-RU" dirty="0"/>
              <a:t> загадок.</a:t>
            </a:r>
          </a:p>
          <a:p>
            <a:r>
              <a:rPr lang="ru-RU" dirty="0"/>
              <a:t>Тут </a:t>
            </a:r>
            <a:r>
              <a:rPr lang="ru-RU" dirty="0" err="1"/>
              <a:t>заплітали</a:t>
            </a:r>
            <a:r>
              <a:rPr lang="ru-RU" dirty="0"/>
              <a:t> </a:t>
            </a:r>
            <a:r>
              <a:rPr lang="ru-RU" dirty="0" err="1"/>
              <a:t>джерегелі</a:t>
            </a:r>
            <a:r>
              <a:rPr lang="ru-RU" dirty="0"/>
              <a:t>,</a:t>
            </a:r>
          </a:p>
          <a:p>
            <a:r>
              <a:rPr lang="ru-RU" dirty="0" err="1"/>
              <a:t>Дрібушечки</a:t>
            </a:r>
            <a:r>
              <a:rPr lang="ru-RU" dirty="0"/>
              <a:t> на головах;</a:t>
            </a:r>
          </a:p>
          <a:p>
            <a:r>
              <a:rPr lang="ru-RU" dirty="0" smtClean="0"/>
              <a:t>Скакали </a:t>
            </a:r>
            <a:r>
              <a:rPr lang="ru-RU" dirty="0"/>
              <a:t>по полу </a:t>
            </a:r>
            <a:r>
              <a:rPr lang="ru-RU" dirty="0" err="1"/>
              <a:t>вегері</a:t>
            </a:r>
            <a:r>
              <a:rPr lang="ru-RU" dirty="0"/>
              <a:t>,</a:t>
            </a:r>
          </a:p>
          <a:p>
            <a:r>
              <a:rPr lang="ru-RU" dirty="0"/>
              <a:t>В </a:t>
            </a:r>
            <a:r>
              <a:rPr lang="ru-RU" dirty="0" err="1"/>
              <a:t>тісної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 по лавках;</a:t>
            </a:r>
          </a:p>
          <a:p>
            <a:r>
              <a:rPr lang="ru-RU" dirty="0"/>
              <a:t>А в </a:t>
            </a:r>
            <a:r>
              <a:rPr lang="ru-RU" dirty="0" err="1"/>
              <a:t>комин</a:t>
            </a:r>
            <a:r>
              <a:rPr lang="ru-RU" dirty="0"/>
              <a:t> </a:t>
            </a:r>
            <a:r>
              <a:rPr lang="ru-RU" dirty="0" err="1"/>
              <a:t>суджених</a:t>
            </a:r>
            <a:r>
              <a:rPr lang="ru-RU" dirty="0"/>
              <a:t> питали,</a:t>
            </a:r>
          </a:p>
          <a:p>
            <a:r>
              <a:rPr lang="ru-RU" dirty="0"/>
              <a:t>У </a:t>
            </a:r>
            <a:r>
              <a:rPr lang="ru-RU" dirty="0" err="1"/>
              <a:t>хатніх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підслухали</a:t>
            </a:r>
            <a:r>
              <a:rPr lang="ru-RU" dirty="0"/>
              <a:t>,</a:t>
            </a:r>
          </a:p>
          <a:p>
            <a:r>
              <a:rPr lang="ru-RU" dirty="0"/>
              <a:t>Ходили в </a:t>
            </a:r>
            <a:r>
              <a:rPr lang="ru-RU" dirty="0" err="1"/>
              <a:t>північ</a:t>
            </a:r>
            <a:r>
              <a:rPr lang="ru-RU" dirty="0"/>
              <a:t> по </a:t>
            </a:r>
            <a:r>
              <a:rPr lang="ru-RU" dirty="0" err="1"/>
              <a:t>пустках</a:t>
            </a:r>
            <a:r>
              <a:rPr lang="ru-RU" dirty="0"/>
              <a:t>,</a:t>
            </a:r>
          </a:p>
          <a:p>
            <a:r>
              <a:rPr lang="ru-RU" dirty="0"/>
              <a:t>До </a:t>
            </a:r>
            <a:r>
              <a:rPr lang="ru-RU" dirty="0" err="1"/>
              <a:t>свічки</a:t>
            </a:r>
            <a:r>
              <a:rPr lang="ru-RU" dirty="0"/>
              <a:t> ложечки палили,</a:t>
            </a:r>
          </a:p>
          <a:p>
            <a:r>
              <a:rPr lang="ru-RU" dirty="0"/>
              <a:t>Щетину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свині</a:t>
            </a:r>
            <a:r>
              <a:rPr lang="ru-RU" dirty="0"/>
              <a:t> </a:t>
            </a:r>
            <a:r>
              <a:rPr lang="ru-RU" dirty="0" err="1"/>
              <a:t>шмалили</a:t>
            </a:r>
            <a:endParaRPr lang="ru-RU" dirty="0"/>
          </a:p>
          <a:p>
            <a:r>
              <a:rPr lang="ru-RU" dirty="0"/>
              <a:t>Або жмурились по </a:t>
            </a:r>
            <a:r>
              <a:rPr lang="ru-RU" dirty="0" smtClean="0"/>
              <a:t>кутках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5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6120680"/>
          </a:xfrm>
        </p:spPr>
        <p:txBody>
          <a:bodyPr/>
          <a:lstStyle/>
          <a:p>
            <a:r>
              <a:rPr lang="ru-RU" dirty="0" err="1"/>
              <a:t>Окремий</a:t>
            </a:r>
            <a:r>
              <a:rPr lang="ru-RU" dirty="0"/>
              <a:t> фрагмент “</a:t>
            </a:r>
            <a:r>
              <a:rPr lang="ru-RU" dirty="0" err="1"/>
              <a:t>Енеїди</a:t>
            </a:r>
            <a:r>
              <a:rPr lang="ru-RU" dirty="0"/>
              <a:t>” </a:t>
            </a:r>
            <a:r>
              <a:rPr lang="ru-RU" dirty="0" err="1"/>
              <a:t>присвячений</a:t>
            </a:r>
            <a:r>
              <a:rPr lang="ru-RU" dirty="0"/>
              <a:t> </a:t>
            </a:r>
            <a:r>
              <a:rPr lang="ru-RU" dirty="0" err="1"/>
              <a:t>картярськимим</a:t>
            </a:r>
            <a:r>
              <a:rPr lang="ru-RU" dirty="0"/>
              <a:t> </a:t>
            </a:r>
            <a:r>
              <a:rPr lang="ru-RU" dirty="0" err="1"/>
              <a:t>іграм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вдруге</a:t>
            </a:r>
            <a:r>
              <a:rPr lang="ru-RU" dirty="0"/>
              <a:t> </a:t>
            </a:r>
            <a:r>
              <a:rPr lang="ru-RU" dirty="0" err="1"/>
              <a:t>згадуються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:</a:t>
            </a:r>
          </a:p>
          <a:p>
            <a:r>
              <a:rPr lang="ru-RU" dirty="0" err="1"/>
              <a:t>Які</a:t>
            </a:r>
            <a:r>
              <a:rPr lang="ru-RU" dirty="0"/>
              <a:t> ж </a:t>
            </a:r>
            <a:r>
              <a:rPr lang="ru-RU" dirty="0" err="1"/>
              <a:t>були</a:t>
            </a:r>
            <a:r>
              <a:rPr lang="ru-RU" dirty="0"/>
              <a:t> до карт </a:t>
            </a:r>
            <a:r>
              <a:rPr lang="ru-RU" dirty="0" err="1"/>
              <a:t>охочі</a:t>
            </a:r>
            <a:r>
              <a:rPr lang="ru-RU" dirty="0"/>
              <a:t>,</a:t>
            </a:r>
          </a:p>
          <a:p>
            <a:r>
              <a:rPr lang="ru-RU" dirty="0"/>
              <a:t>То не </a:t>
            </a:r>
            <a:r>
              <a:rPr lang="ru-RU" dirty="0" err="1"/>
              <a:t>сиділи</a:t>
            </a:r>
            <a:r>
              <a:rPr lang="ru-RU" dirty="0"/>
              <a:t> дурно тут;</a:t>
            </a:r>
          </a:p>
          <a:p>
            <a:r>
              <a:rPr lang="ru-RU" dirty="0"/>
              <a:t>Гуляли часто до </a:t>
            </a:r>
            <a:r>
              <a:rPr lang="ru-RU" dirty="0" err="1"/>
              <a:t>півночі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ніска</a:t>
            </a:r>
            <a:r>
              <a:rPr lang="ru-RU" dirty="0"/>
              <a:t>, в пари, у </a:t>
            </a:r>
            <a:r>
              <a:rPr lang="ru-RU" dirty="0" err="1"/>
              <a:t>лави</a:t>
            </a:r>
            <a:r>
              <a:rPr lang="ru-RU" dirty="0"/>
              <a:t>, в </a:t>
            </a:r>
            <a:r>
              <a:rPr lang="ru-RU" dirty="0" err="1"/>
              <a:t>джгут</a:t>
            </a:r>
            <a:r>
              <a:rPr lang="ru-RU" dirty="0"/>
              <a:t>,</a:t>
            </a:r>
          </a:p>
          <a:p>
            <a:r>
              <a:rPr lang="ru-RU" dirty="0"/>
              <a:t>У </a:t>
            </a:r>
            <a:r>
              <a:rPr lang="ru-RU" dirty="0" err="1"/>
              <a:t>памфиля</a:t>
            </a:r>
            <a:r>
              <a:rPr lang="ru-RU" dirty="0"/>
              <a:t>, в </a:t>
            </a:r>
            <a:r>
              <a:rPr lang="ru-RU" dirty="0" err="1"/>
              <a:t>візка</a:t>
            </a:r>
            <a:r>
              <a:rPr lang="ru-RU" dirty="0"/>
              <a:t> і в </a:t>
            </a:r>
            <a:r>
              <a:rPr lang="ru-RU" dirty="0" err="1"/>
              <a:t>кепа</a:t>
            </a:r>
            <a:r>
              <a:rPr lang="ru-RU" dirty="0"/>
              <a:t>,</a:t>
            </a:r>
          </a:p>
          <a:p>
            <a:r>
              <a:rPr lang="ru-RU" dirty="0"/>
              <a:t>Кому ж </a:t>
            </a:r>
            <a:r>
              <a:rPr lang="ru-RU" dirty="0" err="1"/>
              <a:t>із</a:t>
            </a:r>
            <a:r>
              <a:rPr lang="ru-RU" dirty="0"/>
              <a:t> них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дотепа</a:t>
            </a:r>
            <a:r>
              <a:rPr lang="ru-RU" dirty="0"/>
              <a:t>,</a:t>
            </a:r>
          </a:p>
          <a:p>
            <a:r>
              <a:rPr lang="ru-RU" dirty="0"/>
              <a:t>То в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грали</a:t>
            </a:r>
            <a:r>
              <a:rPr lang="ru-RU" dirty="0"/>
              <a:t> в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4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45</TotalTime>
  <Words>616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Главная</vt:lpstr>
      <vt:lpstr>   В які ігри  грали герої “Енеїди”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 які ігри  грали герої “Енеїди”  </dc:title>
  <dc:creator>HP</dc:creator>
  <cp:lastModifiedBy>HP</cp:lastModifiedBy>
  <cp:revision>5</cp:revision>
  <dcterms:created xsi:type="dcterms:W3CDTF">2013-11-25T17:59:49Z</dcterms:created>
  <dcterms:modified xsi:type="dcterms:W3CDTF">2013-11-25T18:49:07Z</dcterms:modified>
</cp:coreProperties>
</file>