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5" r:id="rId10"/>
    <p:sldId id="260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>
        <p:scale>
          <a:sx n="66" d="100"/>
          <a:sy n="66" d="100"/>
        </p:scale>
        <p:origin x="86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6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8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5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5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8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0179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Образи </a:t>
            </a:r>
            <a:r>
              <a:rPr lang="uk-UA" dirty="0" err="1" smtClean="0"/>
              <a:t>рахіри</a:t>
            </a:r>
            <a:r>
              <a:rPr lang="uk-UA" dirty="0" smtClean="0"/>
              <a:t> і </a:t>
            </a:r>
            <a:r>
              <a:rPr lang="uk-UA" dirty="0" err="1" smtClean="0"/>
              <a:t>анни</a:t>
            </a:r>
            <a:r>
              <a:rPr lang="uk-UA" dirty="0" smtClean="0"/>
              <a:t> в повісті «земля»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Підготувала учениця 10-І  </a:t>
            </a:r>
          </a:p>
          <a:p>
            <a:r>
              <a:rPr lang="uk-UA" dirty="0" smtClean="0"/>
              <a:t>Білокінь Анастасія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7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1" y="102927"/>
            <a:ext cx="11865429" cy="66244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534389"/>
            <a:ext cx="11305309" cy="5925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Отже</a:t>
            </a:r>
            <a:r>
              <a:rPr lang="uk-UA" sz="3200" dirty="0"/>
              <a:t>, Анна та Рахіра по-різному ставилися до життя. Анна працювала вдень і вночі, але сприймала це як святий обов'язок. Інакше й бути не могло. Вона не очікувала від інших ані уваги, ані допомоги. Не могла ненавидіти, заздрити. Не такою була Рахіра. Дівчина працювати не уміла і не хотіла. Проте вважала, що кожен повинен був ставитися поблажливо до її бідності. Анна навіть не жила, а працювала і терпіла. Рахіра хотіла жити більше за все на світі. Той стан, в якому вона зараз знаходилася, не задовольняв її потреб. Вона очікувала жертву, яку можна схопити </a:t>
            </a:r>
            <a:r>
              <a:rPr lang="uk-UA" sz="3200" dirty="0" err="1"/>
              <a:t>пазурями</a:t>
            </a:r>
            <a:r>
              <a:rPr lang="uk-UA" sz="3200" dirty="0"/>
              <a:t> і вже ніколи не відпускати, хіба тільки після смерті. </a:t>
            </a:r>
            <a:br>
              <a:rPr lang="uk-UA" sz="3200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51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arts.in.ua/i/3543/f_ukranske-selozskiz_slobodyanyuk_grigoriy_1282376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5" y="353833"/>
            <a:ext cx="11496261" cy="653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Доля </a:t>
            </a:r>
            <a:r>
              <a:rPr lang="ru-RU" sz="2400" dirty="0" err="1"/>
              <a:t>усміхається</a:t>
            </a:r>
            <a:r>
              <a:rPr lang="ru-RU" sz="2400" dirty="0"/>
              <a:t> і </a:t>
            </a:r>
            <a:r>
              <a:rPr lang="ru-RU" sz="2400" dirty="0" err="1"/>
              <a:t>Анні</a:t>
            </a:r>
            <a:r>
              <a:rPr lang="ru-RU" sz="2400" dirty="0"/>
              <a:t>, і </a:t>
            </a:r>
            <a:r>
              <a:rPr lang="ru-RU" sz="2400" dirty="0" err="1"/>
              <a:t>Рахірі</a:t>
            </a:r>
            <a:r>
              <a:rPr lang="ru-RU" sz="2400" dirty="0"/>
              <a:t>. Анна </a:t>
            </a:r>
            <a:r>
              <a:rPr lang="ru-RU" sz="2400" dirty="0" err="1"/>
              <a:t>знайомиться</a:t>
            </a:r>
            <a:r>
              <a:rPr lang="ru-RU" sz="2400" dirty="0"/>
              <a:t> з </a:t>
            </a:r>
            <a:r>
              <a:rPr lang="ru-RU" sz="2400" dirty="0" err="1"/>
              <a:t>Михайлом</a:t>
            </a:r>
            <a:r>
              <a:rPr lang="ru-RU" sz="2400" dirty="0"/>
              <a:t>, а Рахіра — </a:t>
            </a:r>
            <a:r>
              <a:rPr lang="ru-RU" sz="2400" dirty="0" err="1"/>
              <a:t>із</a:t>
            </a:r>
            <a:r>
              <a:rPr lang="ru-RU" sz="2400" dirty="0"/>
              <a:t> Савою. </a:t>
            </a:r>
            <a:r>
              <a:rPr lang="ru-RU" sz="2400" dirty="0" err="1"/>
              <a:t>Навіть</a:t>
            </a:r>
            <a:r>
              <a:rPr lang="ru-RU" sz="2400" dirty="0"/>
              <a:t> у </a:t>
            </a:r>
            <a:r>
              <a:rPr lang="ru-RU" sz="2400" dirty="0" err="1"/>
              <a:t>стосунках</a:t>
            </a:r>
            <a:r>
              <a:rPr lang="ru-RU" sz="2400" dirty="0"/>
              <a:t> з </a:t>
            </a:r>
            <a:r>
              <a:rPr lang="ru-RU" sz="2400" dirty="0" err="1"/>
              <a:t>чоловіками</a:t>
            </a:r>
            <a:r>
              <a:rPr lang="ru-RU" sz="2400" dirty="0"/>
              <a:t> вони </a:t>
            </a:r>
            <a:r>
              <a:rPr lang="ru-RU" sz="2400" dirty="0" err="1"/>
              <a:t>поводять</a:t>
            </a:r>
            <a:r>
              <a:rPr lang="ru-RU" sz="2400" dirty="0"/>
              <a:t> себе </a:t>
            </a:r>
            <a:r>
              <a:rPr lang="ru-RU" sz="2400" dirty="0" err="1"/>
              <a:t>по-різному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прагнуть</a:t>
            </a:r>
            <a:r>
              <a:rPr lang="ru-RU" sz="2400" dirty="0"/>
              <a:t> одного — </a:t>
            </a:r>
            <a:r>
              <a:rPr lang="ru-RU" sz="2400" dirty="0" err="1"/>
              <a:t>особистого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.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жінка</a:t>
            </a:r>
            <a:r>
              <a:rPr lang="ru-RU" sz="2400" dirty="0"/>
              <a:t> </a:t>
            </a:r>
            <a:r>
              <a:rPr lang="ru-RU" sz="2400" dirty="0" err="1"/>
              <a:t>мріє</a:t>
            </a:r>
            <a:r>
              <a:rPr lang="ru-RU" sz="2400" dirty="0"/>
              <a:t> </a:t>
            </a:r>
            <a:r>
              <a:rPr lang="ru-RU" sz="2400" dirty="0" err="1"/>
              <a:t>зустріти</a:t>
            </a:r>
            <a:r>
              <a:rPr lang="ru-RU" sz="2400" dirty="0"/>
              <a:t> </a:t>
            </a:r>
            <a:r>
              <a:rPr lang="ru-RU" sz="2400" dirty="0" err="1"/>
              <a:t>чоловіка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став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надійною</a:t>
            </a:r>
            <a:r>
              <a:rPr lang="ru-RU" sz="2400" dirty="0"/>
              <a:t> опорою у </a:t>
            </a:r>
            <a:r>
              <a:rPr lang="ru-RU" sz="2400" dirty="0" err="1"/>
              <a:t>житті</a:t>
            </a:r>
            <a:r>
              <a:rPr lang="ru-RU" sz="2400" dirty="0"/>
              <a:t>. </a:t>
            </a:r>
            <a:r>
              <a:rPr lang="ru-RU" sz="2400" dirty="0" err="1"/>
              <a:t>Сім'я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панує</a:t>
            </a:r>
            <a:r>
              <a:rPr lang="ru-RU" sz="2400" dirty="0"/>
              <a:t> </a:t>
            </a:r>
            <a:r>
              <a:rPr lang="ru-RU" sz="2400" dirty="0" err="1"/>
              <a:t>кохання</a:t>
            </a:r>
            <a:r>
              <a:rPr lang="ru-RU" sz="2400" dirty="0"/>
              <a:t>, </a:t>
            </a:r>
            <a:r>
              <a:rPr lang="ru-RU" sz="2400" dirty="0" err="1"/>
              <a:t>повага</a:t>
            </a:r>
            <a:r>
              <a:rPr lang="ru-RU" sz="2400" dirty="0"/>
              <a:t> — </a:t>
            </a:r>
            <a:r>
              <a:rPr lang="ru-RU" sz="2400" dirty="0" err="1"/>
              <a:t>чи</a:t>
            </a:r>
            <a:r>
              <a:rPr lang="ru-RU" sz="2400" dirty="0"/>
              <a:t> не </a:t>
            </a:r>
            <a:r>
              <a:rPr lang="ru-RU" sz="2400" dirty="0" err="1"/>
              <a:t>найголовніше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. Анна </a:t>
            </a:r>
            <a:r>
              <a:rPr lang="ru-RU" sz="2400" dirty="0" err="1"/>
              <a:t>сприймає</a:t>
            </a:r>
            <a:r>
              <a:rPr lang="ru-RU" sz="2400" dirty="0"/>
              <a:t> </a:t>
            </a:r>
            <a:r>
              <a:rPr lang="ru-RU" sz="2400" dirty="0" err="1"/>
              <a:t>Михайла</a:t>
            </a:r>
            <a:r>
              <a:rPr lang="ru-RU" sz="2400" dirty="0"/>
              <a:t> як </a:t>
            </a:r>
            <a:r>
              <a:rPr lang="ru-RU" sz="2400" dirty="0" err="1"/>
              <a:t>подарунок</a:t>
            </a:r>
            <a:r>
              <a:rPr lang="ru-RU" sz="2400" dirty="0"/>
              <a:t> </a:t>
            </a:r>
            <a:r>
              <a:rPr lang="ru-RU" sz="2400" dirty="0" err="1"/>
              <a:t>долі</a:t>
            </a:r>
            <a:r>
              <a:rPr lang="ru-RU" sz="2400" dirty="0"/>
              <a:t>. Вона </a:t>
            </a:r>
            <a:r>
              <a:rPr lang="ru-RU" sz="2400" dirty="0" err="1"/>
              <a:t>бачить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працьовитий</a:t>
            </a:r>
            <a:r>
              <a:rPr lang="ru-RU" sz="2400" dirty="0"/>
              <a:t>, </a:t>
            </a:r>
            <a:r>
              <a:rPr lang="ru-RU" sz="2400" dirty="0" err="1"/>
              <a:t>розумний</a:t>
            </a:r>
            <a:r>
              <a:rPr lang="ru-RU" sz="2400" dirty="0"/>
              <a:t> </a:t>
            </a:r>
            <a:r>
              <a:rPr lang="ru-RU" sz="2400" dirty="0" err="1"/>
              <a:t>господар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кохає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єдиний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врятувати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вбоге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єдиний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образ </a:t>
            </a:r>
            <a:r>
              <a:rPr lang="ru-RU" sz="2400" dirty="0" err="1"/>
              <a:t>жорстокої</a:t>
            </a:r>
            <a:r>
              <a:rPr lang="ru-RU" sz="2400" dirty="0"/>
              <a:t> </a:t>
            </a:r>
            <a:r>
              <a:rPr lang="ru-RU" sz="2400" dirty="0" err="1"/>
              <a:t>матері</a:t>
            </a:r>
            <a:r>
              <a:rPr lang="ru-RU" sz="2400" dirty="0"/>
              <a:t> та брата. Але й для </a:t>
            </a:r>
            <a:r>
              <a:rPr lang="ru-RU" sz="2400" dirty="0" err="1"/>
              <a:t>Рахіри</a:t>
            </a:r>
            <a:r>
              <a:rPr lang="ru-RU" sz="2400" dirty="0"/>
              <a:t> Сава — </a:t>
            </a:r>
            <a:r>
              <a:rPr lang="ru-RU" sz="2400" dirty="0" err="1"/>
              <a:t>подарунок</a:t>
            </a:r>
            <a:r>
              <a:rPr lang="ru-RU" sz="2400" dirty="0"/>
              <a:t>.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сумніви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щирості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: "Вона </a:t>
            </a:r>
            <a:r>
              <a:rPr lang="ru-RU" sz="2400" dirty="0" err="1"/>
              <a:t>держатиме</a:t>
            </a:r>
            <a:r>
              <a:rPr lang="ru-RU" sz="2400" dirty="0"/>
              <a:t> </a:t>
            </a:r>
            <a:r>
              <a:rPr lang="ru-RU" sz="2400" dirty="0" err="1"/>
              <a:t>умисне</a:t>
            </a:r>
            <a:r>
              <a:rPr lang="ru-RU" sz="2400" dirty="0"/>
              <a:t> Саву при </a:t>
            </a:r>
            <a:r>
              <a:rPr lang="ru-RU" sz="2400" dirty="0" err="1"/>
              <a:t>собі</a:t>
            </a:r>
            <a:r>
              <a:rPr lang="ru-RU" sz="2400" dirty="0"/>
              <a:t>, </a:t>
            </a:r>
            <a:r>
              <a:rPr lang="ru-RU" sz="2400" dirty="0" err="1"/>
              <a:t>їм</a:t>
            </a:r>
            <a:r>
              <a:rPr lang="ru-RU" sz="2400" dirty="0"/>
              <a:t> на </a:t>
            </a:r>
            <a:r>
              <a:rPr lang="ru-RU" sz="2400" dirty="0" err="1"/>
              <a:t>злість</a:t>
            </a:r>
            <a:r>
              <a:rPr lang="ru-RU" sz="2400" dirty="0"/>
              <a:t> буде Сава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любити</a:t>
            </a:r>
            <a:r>
              <a:rPr lang="ru-RU" sz="2400" dirty="0"/>
              <a:t>, </a:t>
            </a:r>
            <a:r>
              <a:rPr lang="ru-RU" sz="2400" dirty="0" err="1"/>
              <a:t>візьме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за </a:t>
            </a:r>
            <a:r>
              <a:rPr lang="ru-RU" sz="2400" dirty="0" err="1"/>
              <a:t>жінку</a:t>
            </a:r>
            <a:r>
              <a:rPr lang="ru-RU" sz="2400" dirty="0"/>
              <a:t>, </a:t>
            </a:r>
            <a:r>
              <a:rPr lang="ru-RU" sz="2400" dirty="0" err="1"/>
              <a:t>їм</a:t>
            </a:r>
            <a:r>
              <a:rPr lang="ru-RU" sz="2400" dirty="0"/>
              <a:t> на </a:t>
            </a:r>
            <a:r>
              <a:rPr lang="ru-RU" sz="2400" dirty="0" err="1"/>
              <a:t>злість</a:t>
            </a:r>
            <a:r>
              <a:rPr lang="ru-RU" sz="2400" dirty="0"/>
              <a:t>... на </a:t>
            </a:r>
            <a:r>
              <a:rPr lang="ru-RU" sz="2400" dirty="0" err="1"/>
              <a:t>злість</a:t>
            </a:r>
            <a:r>
              <a:rPr lang="ru-RU" sz="2400" dirty="0"/>
              <a:t>". Рахіра не </a:t>
            </a:r>
            <a:r>
              <a:rPr lang="ru-RU" sz="2400" dirty="0" err="1"/>
              <a:t>кохає</a:t>
            </a:r>
            <a:r>
              <a:rPr lang="ru-RU" sz="2400" dirty="0"/>
              <a:t> Саву,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знаряддя</a:t>
            </a:r>
            <a:r>
              <a:rPr lang="ru-RU" sz="2400" dirty="0"/>
              <a:t> в руках,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err="1"/>
              <a:t>бажаної</a:t>
            </a:r>
            <a:r>
              <a:rPr lang="ru-RU" sz="2400" dirty="0"/>
              <a:t> мети. 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463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krmap.su/program2009/uh10/01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973339" cy="648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err="1">
                <a:solidFill>
                  <a:schemeClr val="bg1"/>
                </a:solidFill>
              </a:rPr>
              <a:t>Ненавмисне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жінки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стають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суперницями</a:t>
            </a:r>
            <a:r>
              <a:rPr lang="ru-RU" sz="3000" dirty="0">
                <a:solidFill>
                  <a:schemeClr val="bg1"/>
                </a:solidFill>
              </a:rPr>
              <a:t>. Анна </a:t>
            </a:r>
            <a:r>
              <a:rPr lang="ru-RU" sz="3000" dirty="0" err="1">
                <a:solidFill>
                  <a:schemeClr val="bg1"/>
                </a:solidFill>
              </a:rPr>
              <a:t>боротися</a:t>
            </a:r>
            <a:r>
              <a:rPr lang="ru-RU" sz="3000" dirty="0">
                <a:solidFill>
                  <a:schemeClr val="bg1"/>
                </a:solidFill>
              </a:rPr>
              <a:t> не збиралася, вона </a:t>
            </a:r>
            <a:r>
              <a:rPr lang="ru-RU" sz="3000" dirty="0" err="1">
                <a:solidFill>
                  <a:schemeClr val="bg1"/>
                </a:solidFill>
              </a:rPr>
              <a:t>підкорялася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волі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майбутнього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чоловіка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Михайла</a:t>
            </a:r>
            <a:r>
              <a:rPr lang="ru-RU" sz="3000" dirty="0">
                <a:solidFill>
                  <a:schemeClr val="bg1"/>
                </a:solidFill>
              </a:rPr>
              <a:t>, А Рахіра </a:t>
            </a:r>
            <a:r>
              <a:rPr lang="ru-RU" sz="3000" dirty="0" err="1">
                <a:solidFill>
                  <a:schemeClr val="bg1"/>
                </a:solidFill>
              </a:rPr>
              <a:t>боролася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вмовляючи</a:t>
            </a:r>
            <a:r>
              <a:rPr lang="ru-RU" sz="3000" dirty="0">
                <a:solidFill>
                  <a:schemeClr val="bg1"/>
                </a:solidFill>
              </a:rPr>
              <a:t> Саву </a:t>
            </a:r>
            <a:r>
              <a:rPr lang="ru-RU" sz="3000" dirty="0" err="1">
                <a:solidFill>
                  <a:schemeClr val="bg1"/>
                </a:solidFill>
              </a:rPr>
              <a:t>піти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проти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волі</a:t>
            </a:r>
            <a:r>
              <a:rPr lang="ru-RU" sz="3000" dirty="0">
                <a:solidFill>
                  <a:schemeClr val="bg1"/>
                </a:solidFill>
              </a:rPr>
              <a:t> батька: "Вони тебе </a:t>
            </a:r>
            <a:r>
              <a:rPr lang="ru-RU" sz="3000" dirty="0" err="1">
                <a:solidFill>
                  <a:schemeClr val="bg1"/>
                </a:solidFill>
              </a:rPr>
              <a:t>ненавидять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Саво</a:t>
            </a:r>
            <a:r>
              <a:rPr lang="ru-RU" sz="3000" dirty="0">
                <a:solidFill>
                  <a:schemeClr val="bg1"/>
                </a:solidFill>
              </a:rPr>
              <a:t>, вони </a:t>
            </a:r>
            <a:r>
              <a:rPr lang="ru-RU" sz="3000" dirty="0" err="1">
                <a:solidFill>
                  <a:schemeClr val="bg1"/>
                </a:solidFill>
              </a:rPr>
              <a:t>жалують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тобі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кусника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хліба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що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береш</a:t>
            </a:r>
            <a:r>
              <a:rPr lang="ru-RU" sz="3000" dirty="0">
                <a:solidFill>
                  <a:schemeClr val="bg1"/>
                </a:solidFill>
              </a:rPr>
              <a:t> у рот. Вони </a:t>
            </a:r>
            <a:r>
              <a:rPr lang="ru-RU" sz="3000" dirty="0" err="1">
                <a:solidFill>
                  <a:schemeClr val="bg1"/>
                </a:solidFill>
              </a:rPr>
              <a:t>хотіли</a:t>
            </a:r>
            <a:r>
              <a:rPr lang="ru-RU" sz="3000" dirty="0">
                <a:solidFill>
                  <a:schemeClr val="bg1"/>
                </a:solidFill>
              </a:rPr>
              <a:t> б </a:t>
            </a:r>
            <a:r>
              <a:rPr lang="ru-RU" sz="3000" dirty="0" err="1">
                <a:solidFill>
                  <a:schemeClr val="bg1"/>
                </a:solidFill>
              </a:rPr>
              <a:t>лиш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твоїх</a:t>
            </a:r>
            <a:r>
              <a:rPr lang="ru-RU" sz="3000" dirty="0">
                <a:solidFill>
                  <a:schemeClr val="bg1"/>
                </a:solidFill>
              </a:rPr>
              <a:t> рук, </a:t>
            </a:r>
            <a:r>
              <a:rPr lang="ru-RU" sz="3000" dirty="0" err="1">
                <a:solidFill>
                  <a:schemeClr val="bg1"/>
                </a:solidFill>
              </a:rPr>
              <a:t>твоєї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праці</a:t>
            </a:r>
            <a:r>
              <a:rPr lang="ru-RU" sz="3000" dirty="0">
                <a:solidFill>
                  <a:schemeClr val="bg1"/>
                </a:solidFill>
              </a:rPr>
              <a:t>, а </a:t>
            </a:r>
            <a:r>
              <a:rPr lang="ru-RU" sz="3000" dirty="0" err="1">
                <a:solidFill>
                  <a:schemeClr val="bg1"/>
                </a:solidFill>
              </a:rPr>
              <a:t>більше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нічого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нічого</a:t>
            </a:r>
            <a:r>
              <a:rPr lang="ru-RU" sz="3000" dirty="0">
                <a:solidFill>
                  <a:schemeClr val="bg1"/>
                </a:solidFill>
              </a:rPr>
              <a:t>!" Михайло в </a:t>
            </a:r>
            <a:r>
              <a:rPr lang="ru-RU" sz="3000" dirty="0" err="1">
                <a:solidFill>
                  <a:schemeClr val="bg1"/>
                </a:solidFill>
              </a:rPr>
              <a:t>армії</a:t>
            </a:r>
            <a:r>
              <a:rPr lang="ru-RU" sz="3000" dirty="0">
                <a:solidFill>
                  <a:schemeClr val="bg1"/>
                </a:solidFill>
              </a:rPr>
              <a:t>, Анна </a:t>
            </a:r>
            <a:r>
              <a:rPr lang="ru-RU" sz="3000" dirty="0" err="1">
                <a:solidFill>
                  <a:schemeClr val="bg1"/>
                </a:solidFill>
              </a:rPr>
              <a:t>чекає</a:t>
            </a:r>
            <a:r>
              <a:rPr lang="ru-RU" sz="3000" dirty="0">
                <a:solidFill>
                  <a:schemeClr val="bg1"/>
                </a:solidFill>
              </a:rPr>
              <a:t> на </a:t>
            </a:r>
            <a:r>
              <a:rPr lang="ru-RU" sz="3000" dirty="0" err="1">
                <a:solidFill>
                  <a:schemeClr val="bg1"/>
                </a:solidFill>
              </a:rPr>
              <a:t>нього</a:t>
            </a:r>
            <a:r>
              <a:rPr lang="ru-RU" sz="3000" dirty="0">
                <a:solidFill>
                  <a:schemeClr val="bg1"/>
                </a:solidFill>
              </a:rPr>
              <a:t>. Вона </a:t>
            </a:r>
            <a:r>
              <a:rPr lang="ru-RU" sz="3000" dirty="0" err="1">
                <a:solidFill>
                  <a:schemeClr val="bg1"/>
                </a:solidFill>
              </a:rPr>
              <a:t>найнялася</a:t>
            </a:r>
            <a:r>
              <a:rPr lang="ru-RU" sz="3000" dirty="0">
                <a:solidFill>
                  <a:schemeClr val="bg1"/>
                </a:solidFill>
              </a:rPr>
              <a:t> до попа, </a:t>
            </a:r>
            <a:r>
              <a:rPr lang="ru-RU" sz="3000" dirty="0" err="1">
                <a:solidFill>
                  <a:schemeClr val="bg1"/>
                </a:solidFill>
              </a:rPr>
              <a:t>сподівається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щось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заробити</a:t>
            </a:r>
            <a:r>
              <a:rPr lang="ru-RU" sz="3000" dirty="0">
                <a:solidFill>
                  <a:schemeClr val="bg1"/>
                </a:solidFill>
              </a:rPr>
              <a:t> і для </a:t>
            </a:r>
            <a:r>
              <a:rPr lang="ru-RU" sz="3000" dirty="0" err="1">
                <a:solidFill>
                  <a:schemeClr val="bg1"/>
                </a:solidFill>
              </a:rPr>
              <a:t>коханого</a:t>
            </a:r>
            <a:r>
              <a:rPr lang="ru-RU" sz="3000" dirty="0">
                <a:solidFill>
                  <a:schemeClr val="bg1"/>
                </a:solidFill>
              </a:rPr>
              <a:t>, і для </a:t>
            </a:r>
            <a:r>
              <a:rPr lang="ru-RU" sz="3000" dirty="0" err="1">
                <a:solidFill>
                  <a:schemeClr val="bg1"/>
                </a:solidFill>
              </a:rPr>
              <a:t>майбутньої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дитини</a:t>
            </a:r>
            <a:r>
              <a:rPr lang="ru-RU" sz="3000" dirty="0">
                <a:solidFill>
                  <a:schemeClr val="bg1"/>
                </a:solidFill>
              </a:rPr>
              <a:t>, яка </a:t>
            </a:r>
            <a:r>
              <a:rPr lang="ru-RU" sz="3000" dirty="0" err="1">
                <a:solidFill>
                  <a:schemeClr val="bg1"/>
                </a:solidFill>
              </a:rPr>
              <a:t>незабаром</a:t>
            </a:r>
            <a:r>
              <a:rPr lang="ru-RU" sz="3000" dirty="0">
                <a:solidFill>
                  <a:schemeClr val="bg1"/>
                </a:solidFill>
              </a:rPr>
              <a:t> повинна </a:t>
            </a:r>
            <a:r>
              <a:rPr lang="ru-RU" sz="3000" dirty="0" err="1">
                <a:solidFill>
                  <a:schemeClr val="bg1"/>
                </a:solidFill>
              </a:rPr>
              <a:t>народитися</a:t>
            </a:r>
            <a:r>
              <a:rPr lang="ru-RU" sz="3000" dirty="0">
                <a:solidFill>
                  <a:schemeClr val="bg1"/>
                </a:solidFill>
              </a:rPr>
              <a:t>. </a:t>
            </a:r>
            <a:r>
              <a:rPr lang="ru-RU" sz="3000" dirty="0" err="1">
                <a:solidFill>
                  <a:schemeClr val="bg1"/>
                </a:solidFill>
              </a:rPr>
              <a:t>Мати</a:t>
            </a:r>
            <a:r>
              <a:rPr lang="ru-RU" sz="3000" dirty="0">
                <a:solidFill>
                  <a:schemeClr val="bg1"/>
                </a:solidFill>
              </a:rPr>
              <a:t> Анни </a:t>
            </a:r>
            <a:r>
              <a:rPr lang="ru-RU" sz="3000" dirty="0" err="1">
                <a:solidFill>
                  <a:schemeClr val="bg1"/>
                </a:solidFill>
              </a:rPr>
              <a:t>незадоволена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тим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що</a:t>
            </a:r>
            <a:r>
              <a:rPr lang="ru-RU" sz="3000" dirty="0">
                <a:solidFill>
                  <a:schemeClr val="bg1"/>
                </a:solidFill>
              </a:rPr>
              <a:t> дочка не </a:t>
            </a:r>
            <a:r>
              <a:rPr lang="ru-RU" sz="3000" dirty="0" err="1">
                <a:solidFill>
                  <a:schemeClr val="bg1"/>
                </a:solidFill>
              </a:rPr>
              <a:t>віддає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їй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зароблене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виганяє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дівчину</a:t>
            </a:r>
            <a:r>
              <a:rPr lang="ru-RU" sz="3000" dirty="0">
                <a:solidFill>
                  <a:schemeClr val="bg1"/>
                </a:solidFill>
              </a:rPr>
              <a:t> з дому. </a:t>
            </a:r>
            <a:r>
              <a:rPr lang="ru-RU" sz="3000" dirty="0" err="1">
                <a:solidFill>
                  <a:schemeClr val="bg1"/>
                </a:solidFill>
              </a:rPr>
              <a:t>Притулок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їй</a:t>
            </a:r>
            <a:r>
              <a:rPr lang="ru-RU" sz="3000" dirty="0">
                <a:solidFill>
                  <a:schemeClr val="bg1"/>
                </a:solidFill>
              </a:rPr>
              <a:t> дала </a:t>
            </a:r>
            <a:r>
              <a:rPr lang="ru-RU" sz="3000" dirty="0" err="1">
                <a:solidFill>
                  <a:schemeClr val="bg1"/>
                </a:solidFill>
              </a:rPr>
              <a:t>Докія</a:t>
            </a:r>
            <a:r>
              <a:rPr lang="ru-RU" sz="3000" dirty="0">
                <a:solidFill>
                  <a:schemeClr val="bg1"/>
                </a:solidFill>
              </a:rPr>
              <a:t>. У </a:t>
            </a:r>
            <a:r>
              <a:rPr lang="ru-RU" sz="3000" dirty="0" err="1">
                <a:solidFill>
                  <a:schemeClr val="bg1"/>
                </a:solidFill>
              </a:rPr>
              <a:t>цей</a:t>
            </a:r>
            <a:r>
              <a:rPr lang="ru-RU" sz="3000" dirty="0">
                <a:solidFill>
                  <a:schemeClr val="bg1"/>
                </a:solidFill>
              </a:rPr>
              <a:t> час Рахіра </a:t>
            </a:r>
            <a:r>
              <a:rPr lang="ru-RU" sz="3000" dirty="0" err="1">
                <a:solidFill>
                  <a:schemeClr val="bg1"/>
                </a:solidFill>
              </a:rPr>
              <a:t>будує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грандіозні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плани</a:t>
            </a:r>
            <a:r>
              <a:rPr lang="ru-RU" sz="3000" dirty="0">
                <a:solidFill>
                  <a:schemeClr val="bg1"/>
                </a:solidFill>
              </a:rPr>
              <a:t>. Вона </a:t>
            </a:r>
            <a:r>
              <a:rPr lang="ru-RU" sz="3000" dirty="0" err="1">
                <a:solidFill>
                  <a:schemeClr val="bg1"/>
                </a:solidFill>
              </a:rPr>
              <a:t>розуміє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що</a:t>
            </a:r>
            <a:r>
              <a:rPr lang="ru-RU" sz="3000" dirty="0">
                <a:solidFill>
                  <a:schemeClr val="bg1"/>
                </a:solidFill>
              </a:rPr>
              <a:t> з </a:t>
            </a:r>
            <a:r>
              <a:rPr lang="ru-RU" sz="3000" dirty="0" err="1">
                <a:solidFill>
                  <a:schemeClr val="bg1"/>
                </a:solidFill>
              </a:rPr>
              <a:t>поверненням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Михайла</a:t>
            </a:r>
            <a:r>
              <a:rPr lang="ru-RU" sz="3000" dirty="0">
                <a:solidFill>
                  <a:schemeClr val="bg1"/>
                </a:solidFill>
              </a:rPr>
              <a:t> не </a:t>
            </a:r>
            <a:r>
              <a:rPr lang="ru-RU" sz="3000" dirty="0" err="1">
                <a:solidFill>
                  <a:schemeClr val="bg1"/>
                </a:solidFill>
              </a:rPr>
              <a:t>залишиться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жодного</a:t>
            </a:r>
            <a:r>
              <a:rPr lang="ru-RU" sz="3000" dirty="0">
                <a:solidFill>
                  <a:schemeClr val="bg1"/>
                </a:solidFill>
              </a:rPr>
              <a:t> шансу </a:t>
            </a:r>
            <a:r>
              <a:rPr lang="ru-RU" sz="3000" dirty="0" err="1">
                <a:solidFill>
                  <a:schemeClr val="bg1"/>
                </a:solidFill>
              </a:rPr>
              <a:t>отримати</a:t>
            </a:r>
            <a:r>
              <a:rPr lang="ru-RU" sz="3000" dirty="0">
                <a:solidFill>
                  <a:schemeClr val="bg1"/>
                </a:solidFill>
              </a:rPr>
              <a:t> землю. </a:t>
            </a:r>
            <a:br>
              <a:rPr lang="ru-RU" sz="3000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9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kant-pm.ru/uploads/posts/2010-03/1267701335_zemlede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717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420914"/>
            <a:ext cx="11408229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Невдовзі</a:t>
            </a:r>
            <a:r>
              <a:rPr lang="ru-RU" sz="2400" dirty="0" smtClean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зустріч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. </a:t>
            </a:r>
            <a:r>
              <a:rPr lang="ru-RU" sz="2400" dirty="0" err="1"/>
              <a:t>Між</a:t>
            </a:r>
            <a:r>
              <a:rPr lang="ru-RU" sz="2400" dirty="0"/>
              <a:t> ними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гостра</a:t>
            </a:r>
            <a:r>
              <a:rPr lang="ru-RU" sz="2400" dirty="0"/>
              <a:t>, </a:t>
            </a:r>
            <a:r>
              <a:rPr lang="ru-RU" sz="2400" dirty="0" err="1"/>
              <a:t>запальна</a:t>
            </a:r>
            <a:r>
              <a:rPr lang="ru-RU" sz="2400" dirty="0"/>
              <a:t> і </a:t>
            </a:r>
            <a:r>
              <a:rPr lang="ru-RU" sz="2400" dirty="0" err="1"/>
              <a:t>взаємообразлива</a:t>
            </a:r>
            <a:r>
              <a:rPr lang="ru-RU" sz="2400" dirty="0"/>
              <a:t> </a:t>
            </a:r>
            <a:r>
              <a:rPr lang="ru-RU" sz="2400" dirty="0" err="1"/>
              <a:t>суперечка</a:t>
            </a:r>
            <a:r>
              <a:rPr lang="ru-RU" sz="2400" dirty="0"/>
              <a:t>. Рахіра </a:t>
            </a:r>
            <a:r>
              <a:rPr lang="ru-RU" sz="2400" dirty="0" err="1"/>
              <a:t>дорікає</a:t>
            </a:r>
            <a:r>
              <a:rPr lang="ru-RU" sz="2400" dirty="0"/>
              <a:t> </a:t>
            </a:r>
            <a:r>
              <a:rPr lang="ru-RU" sz="2400" dirty="0" err="1"/>
              <a:t>Анні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ростиме</a:t>
            </a:r>
            <a:r>
              <a:rPr lang="ru-RU" sz="2400" dirty="0"/>
              <a:t> </a:t>
            </a:r>
            <a:r>
              <a:rPr lang="ru-RU" sz="2400" dirty="0" err="1"/>
              <a:t>безбатченко</a:t>
            </a:r>
            <a:r>
              <a:rPr lang="ru-RU" sz="2400" dirty="0"/>
              <a:t>. До болю </a:t>
            </a:r>
            <a:r>
              <a:rPr lang="ru-RU" sz="2400" dirty="0" err="1"/>
              <a:t>ображена</a:t>
            </a:r>
            <a:r>
              <a:rPr lang="ru-RU" sz="2400" dirty="0"/>
              <a:t> Анна з </a:t>
            </a:r>
            <a:r>
              <a:rPr lang="ru-RU" sz="2400" dirty="0" err="1"/>
              <a:t>гордістю</a:t>
            </a:r>
            <a:r>
              <a:rPr lang="ru-RU" sz="2400" dirty="0"/>
              <a:t> заявила, </a:t>
            </a:r>
            <a:r>
              <a:rPr lang="ru-RU" sz="2400" dirty="0" err="1"/>
              <a:t>що</a:t>
            </a:r>
            <a:r>
              <a:rPr lang="ru-RU" sz="2400" dirty="0"/>
              <a:t> дитя </a:t>
            </a:r>
            <a:r>
              <a:rPr lang="ru-RU" sz="2400" dirty="0" err="1"/>
              <a:t>її</a:t>
            </a:r>
            <a:r>
              <a:rPr lang="ru-RU" sz="2400" dirty="0"/>
              <a:t>, яке вона </a:t>
            </a:r>
            <a:r>
              <a:rPr lang="ru-RU" sz="2400" dirty="0" err="1"/>
              <a:t>чекає</a:t>
            </a:r>
            <a:r>
              <a:rPr lang="ru-RU" sz="2400" dirty="0"/>
              <a:t>, </a:t>
            </a:r>
            <a:r>
              <a:rPr lang="ru-RU" sz="2400" dirty="0" err="1"/>
              <a:t>має</a:t>
            </a:r>
            <a:r>
              <a:rPr lang="ru-RU" sz="2400" dirty="0"/>
              <a:t> батька. </a:t>
            </a:r>
            <a:r>
              <a:rPr lang="ru-RU" sz="2400" dirty="0" err="1"/>
              <a:t>Це</a:t>
            </a:r>
            <a:r>
              <a:rPr lang="ru-RU" sz="2400" dirty="0"/>
              <a:t> — Михайло </a:t>
            </a:r>
            <a:r>
              <a:rPr lang="ru-RU" sz="2400" dirty="0" err="1"/>
              <a:t>Федорчук</a:t>
            </a:r>
            <a:r>
              <a:rPr lang="ru-RU" sz="2400" dirty="0"/>
              <a:t>, з </a:t>
            </a:r>
            <a:r>
              <a:rPr lang="ru-RU" sz="2400" dirty="0" err="1"/>
              <a:t>яким</a:t>
            </a:r>
            <a:r>
              <a:rPr lang="ru-RU" sz="2400" dirty="0"/>
              <a:t> вона </a:t>
            </a:r>
            <a:r>
              <a:rPr lang="ru-RU" sz="2400" dirty="0" err="1"/>
              <a:t>одружиться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відплатити</a:t>
            </a:r>
            <a:r>
              <a:rPr lang="ru-RU" sz="2400" dirty="0"/>
              <a:t> за образу </a:t>
            </a:r>
            <a:r>
              <a:rPr lang="ru-RU" sz="2400" dirty="0" err="1"/>
              <a:t>Рахірі</a:t>
            </a:r>
            <a:r>
              <a:rPr lang="ru-RU" sz="2400" dirty="0"/>
              <a:t>, Анна </a:t>
            </a:r>
            <a:r>
              <a:rPr lang="ru-RU" sz="2400" dirty="0" err="1"/>
              <a:t>називає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злодійкою</a:t>
            </a:r>
            <a:r>
              <a:rPr lang="ru-RU" sz="2400" dirty="0"/>
              <a:t> і </a:t>
            </a:r>
            <a:r>
              <a:rPr lang="ru-RU" sz="2400" dirty="0" err="1"/>
              <a:t>чарівницею</a:t>
            </a:r>
            <a:r>
              <a:rPr lang="ru-RU" sz="2400" dirty="0"/>
              <a:t>, </a:t>
            </a:r>
            <a:r>
              <a:rPr lang="ru-RU" sz="2400" dirty="0" err="1"/>
              <a:t>переконує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Сава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одружиться</a:t>
            </a:r>
            <a:r>
              <a:rPr lang="ru-RU" sz="2400" dirty="0"/>
              <a:t> з нею: </a:t>
            </a:r>
            <a:r>
              <a:rPr lang="ru-RU" sz="2400" dirty="0" err="1"/>
              <a:t>адже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Федорчуків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чесні</a:t>
            </a:r>
            <a:r>
              <a:rPr lang="ru-RU" sz="2400" dirty="0"/>
              <a:t> люди, а не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негідні</a:t>
            </a:r>
            <a:r>
              <a:rPr lang="ru-RU" sz="2400" dirty="0"/>
              <a:t>, як </a:t>
            </a:r>
            <a:r>
              <a:rPr lang="ru-RU" sz="2400" dirty="0" err="1" smtClean="0"/>
              <a:t>Рахірга</a:t>
            </a:r>
            <a:r>
              <a:rPr lang="ru-RU" sz="2400" dirty="0"/>
              <a:t>. Як </a:t>
            </a:r>
            <a:r>
              <a:rPr lang="ru-RU" sz="2400" dirty="0" err="1"/>
              <a:t>бачимо</a:t>
            </a:r>
            <a:r>
              <a:rPr lang="ru-RU" sz="2400" dirty="0"/>
              <a:t>, у </a:t>
            </a:r>
            <a:r>
              <a:rPr lang="ru-RU" sz="2400" dirty="0" err="1"/>
              <a:t>складній</a:t>
            </a:r>
            <a:r>
              <a:rPr lang="ru-RU" sz="2400" dirty="0"/>
              <a:t> </a:t>
            </a:r>
            <a:r>
              <a:rPr lang="ru-RU" sz="2400" dirty="0" err="1"/>
              <a:t>життєвій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Анна </a:t>
            </a:r>
            <a:r>
              <a:rPr lang="ru-RU" sz="2400" dirty="0" err="1"/>
              <a:t>здатна</a:t>
            </a:r>
            <a:r>
              <a:rPr lang="ru-RU" sz="2400" dirty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і себе, і тих, кого вона любить. Але </a:t>
            </a:r>
            <a:r>
              <a:rPr lang="ru-RU" sz="2400" dirty="0" err="1"/>
              <a:t>нещастя</a:t>
            </a:r>
            <a:r>
              <a:rPr lang="ru-RU" sz="2400" dirty="0"/>
              <a:t> </a:t>
            </a:r>
            <a:r>
              <a:rPr lang="ru-RU" sz="2400" dirty="0" err="1"/>
              <a:t>переслідує</a:t>
            </a:r>
            <a:r>
              <a:rPr lang="ru-RU" sz="2400" dirty="0"/>
              <a:t>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сміливу</a:t>
            </a:r>
            <a:r>
              <a:rPr lang="ru-RU" sz="2400" dirty="0"/>
              <a:t> </a:t>
            </a:r>
            <a:r>
              <a:rPr lang="ru-RU" sz="2400" dirty="0" err="1"/>
              <a:t>жінку</a:t>
            </a:r>
            <a:r>
              <a:rPr lang="ru-RU" sz="2400" dirty="0"/>
              <a:t>. </a:t>
            </a:r>
            <a:r>
              <a:rPr lang="ru-RU" sz="2400" dirty="0" err="1"/>
              <a:t>Шлюб</a:t>
            </a:r>
            <a:r>
              <a:rPr lang="ru-RU" sz="2400" dirty="0"/>
              <a:t> Анни з </a:t>
            </a:r>
            <a:r>
              <a:rPr lang="ru-RU" sz="2400" dirty="0" err="1"/>
              <a:t>Михайлом</a:t>
            </a:r>
            <a:r>
              <a:rPr lang="ru-RU" sz="2400" dirty="0"/>
              <a:t> так і </a:t>
            </a:r>
            <a:r>
              <a:rPr lang="ru-RU" sz="2400" dirty="0" err="1"/>
              <a:t>залишився</a:t>
            </a:r>
            <a:r>
              <a:rPr lang="ru-RU" sz="2400" dirty="0"/>
              <a:t> прекрасною </a:t>
            </a:r>
            <a:r>
              <a:rPr lang="ru-RU" sz="2400" dirty="0" err="1"/>
              <a:t>мрією</a:t>
            </a:r>
            <a:r>
              <a:rPr lang="ru-RU" sz="2400" dirty="0"/>
              <a:t>. Михайло лежав </a:t>
            </a:r>
            <a:r>
              <a:rPr lang="ru-RU" sz="2400" dirty="0" err="1"/>
              <a:t>мертвий</a:t>
            </a:r>
            <a:r>
              <a:rPr lang="ru-RU" sz="2400" dirty="0"/>
              <a:t>, а </a:t>
            </a:r>
            <a:r>
              <a:rPr lang="ru-RU" sz="2400" dirty="0" err="1"/>
              <a:t>бідна</a:t>
            </a:r>
            <a:r>
              <a:rPr lang="ru-RU" sz="2400" dirty="0"/>
              <a:t> Анна, </a:t>
            </a:r>
            <a:r>
              <a:rPr lang="ru-RU" sz="2400" dirty="0" err="1"/>
              <a:t>ніби</a:t>
            </a:r>
            <a:r>
              <a:rPr lang="ru-RU" sz="2400" dirty="0"/>
              <a:t> поранений птах, </a:t>
            </a:r>
            <a:r>
              <a:rPr lang="ru-RU" sz="2400" dirty="0" err="1"/>
              <a:t>билася</a:t>
            </a:r>
            <a:r>
              <a:rPr lang="ru-RU" sz="2400" dirty="0"/>
              <a:t> головою: "Убийте мене тут на </a:t>
            </a:r>
            <a:r>
              <a:rPr lang="ru-RU" sz="2400" dirty="0" err="1"/>
              <a:t>місці</a:t>
            </a:r>
            <a:r>
              <a:rPr lang="ru-RU" sz="2400" dirty="0"/>
              <a:t>, тут, коло </a:t>
            </a:r>
            <a:r>
              <a:rPr lang="ru-RU" sz="2400" dirty="0" err="1"/>
              <a:t>нього</a:t>
            </a:r>
            <a:r>
              <a:rPr lang="ru-RU" sz="2400" dirty="0"/>
              <a:t>, </a:t>
            </a:r>
            <a:r>
              <a:rPr lang="ru-RU" sz="2400" dirty="0" err="1"/>
              <a:t>покладіть</a:t>
            </a:r>
            <a:r>
              <a:rPr lang="ru-RU" sz="2400" dirty="0"/>
              <a:t> мене до </a:t>
            </a:r>
            <a:r>
              <a:rPr lang="ru-RU" sz="2400" dirty="0" err="1"/>
              <a:t>нього</a:t>
            </a:r>
            <a:r>
              <a:rPr lang="ru-RU" sz="2400" dirty="0"/>
              <a:t> в домовину!" За одну </a:t>
            </a:r>
            <a:r>
              <a:rPr lang="ru-RU" sz="2400" dirty="0" err="1"/>
              <a:t>ніч</a:t>
            </a:r>
            <a:r>
              <a:rPr lang="ru-RU" sz="2400" dirty="0"/>
              <a:t> </a:t>
            </a:r>
            <a:r>
              <a:rPr lang="ru-RU" sz="2400" dirty="0" err="1"/>
              <a:t>змінилася</a:t>
            </a:r>
            <a:r>
              <a:rPr lang="ru-RU" sz="2400" dirty="0"/>
              <a:t> Анна: "</a:t>
            </a:r>
            <a:r>
              <a:rPr lang="ru-RU" sz="2400" dirty="0" err="1"/>
              <a:t>Здавалося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вся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енергія</a:t>
            </a:r>
            <a:r>
              <a:rPr lang="ru-RU" sz="2400" dirty="0"/>
              <a:t>, все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показалися</a:t>
            </a:r>
            <a:r>
              <a:rPr lang="ru-RU" sz="2400" dirty="0"/>
              <a:t> недавно — </a:t>
            </a:r>
            <a:r>
              <a:rPr lang="ru-RU" sz="2400" dirty="0" err="1"/>
              <a:t>загинули</a:t>
            </a:r>
            <a:r>
              <a:rPr lang="ru-RU" sz="2400" dirty="0"/>
              <a:t>". Анна народила </a:t>
            </a:r>
            <a:r>
              <a:rPr lang="ru-RU" sz="2400" dirty="0" err="1"/>
              <a:t>близнят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невдовзі</a:t>
            </a:r>
            <a:r>
              <a:rPr lang="ru-RU" sz="2400" dirty="0"/>
              <a:t> померли. </a:t>
            </a:r>
            <a:br>
              <a:rPr lang="ru-RU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163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348343"/>
            <a:ext cx="11219543" cy="62266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Для того,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підкреслити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плоди </a:t>
            </a:r>
            <a:r>
              <a:rPr lang="ru-RU" sz="2800" dirty="0" err="1"/>
              <a:t>дають</a:t>
            </a:r>
            <a:r>
              <a:rPr lang="ru-RU" sz="2800" dirty="0"/>
              <a:t> у </a:t>
            </a:r>
            <a:r>
              <a:rPr lang="ru-RU" sz="2800" dirty="0" err="1"/>
              <a:t>майбутньому</a:t>
            </a:r>
            <a:r>
              <a:rPr lang="ru-RU" sz="2800" dirty="0"/>
              <a:t> </a:t>
            </a:r>
            <a:r>
              <a:rPr lang="ru-RU" sz="2800" dirty="0" err="1"/>
              <a:t>вчинки</a:t>
            </a:r>
            <a:r>
              <a:rPr lang="ru-RU" sz="2800" dirty="0"/>
              <a:t> </a:t>
            </a:r>
            <a:r>
              <a:rPr lang="ru-RU" sz="2800" dirty="0" err="1"/>
              <a:t>ниці</a:t>
            </a:r>
            <a:r>
              <a:rPr lang="ru-RU" sz="2800" dirty="0"/>
              <a:t> та </a:t>
            </a:r>
            <a:r>
              <a:rPr lang="ru-RU" sz="2800" dirty="0" err="1"/>
              <a:t>високі</a:t>
            </a:r>
            <a:r>
              <a:rPr lang="ru-RU" sz="2800" dirty="0"/>
              <a:t>, </a:t>
            </a:r>
            <a:r>
              <a:rPr lang="ru-RU" sz="2800" dirty="0" err="1"/>
              <a:t>письменниця</a:t>
            </a:r>
            <a:r>
              <a:rPr lang="ru-RU" sz="2800" dirty="0"/>
              <a:t> подає </a:t>
            </a:r>
            <a:r>
              <a:rPr lang="ru-RU" sz="2800" dirty="0" err="1"/>
              <a:t>проекцію</a:t>
            </a:r>
            <a:r>
              <a:rPr lang="ru-RU" sz="2800" dirty="0"/>
              <a:t> </a:t>
            </a:r>
            <a:r>
              <a:rPr lang="ru-RU" sz="2800" dirty="0" err="1"/>
              <a:t>майбутнього</a:t>
            </a:r>
            <a:r>
              <a:rPr lang="ru-RU" sz="2800" dirty="0"/>
              <a:t> </a:t>
            </a:r>
            <a:r>
              <a:rPr lang="ru-RU" sz="2800" dirty="0" err="1"/>
              <a:t>кожної</a:t>
            </a:r>
            <a:r>
              <a:rPr lang="ru-RU" sz="2800" dirty="0"/>
              <a:t> з </a:t>
            </a:r>
            <a:r>
              <a:rPr lang="ru-RU" sz="2800" dirty="0" err="1"/>
              <a:t>героїнь</a:t>
            </a:r>
            <a:r>
              <a:rPr lang="ru-RU" sz="2800" dirty="0"/>
              <a:t>. Рахіра </a:t>
            </a:r>
            <a:r>
              <a:rPr lang="ru-RU" sz="2800" dirty="0" err="1"/>
              <a:t>досягла</a:t>
            </a:r>
            <a:r>
              <a:rPr lang="ru-RU" sz="2800" dirty="0"/>
              <a:t> таки </a:t>
            </a:r>
            <a:r>
              <a:rPr lang="ru-RU" sz="2800" dirty="0" err="1"/>
              <a:t>свого</a:t>
            </a:r>
            <a:r>
              <a:rPr lang="ru-RU" sz="2800" dirty="0"/>
              <a:t>. Сава </a:t>
            </a:r>
            <a:r>
              <a:rPr lang="ru-RU" sz="2800" dirty="0" err="1"/>
              <a:t>одружився</a:t>
            </a:r>
            <a:r>
              <a:rPr lang="ru-RU" sz="2800" dirty="0"/>
              <a:t> з нею, але </a:t>
            </a:r>
            <a:r>
              <a:rPr lang="ru-RU" sz="2800" dirty="0" err="1"/>
              <a:t>щастя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не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нікому</a:t>
            </a:r>
            <a:r>
              <a:rPr lang="ru-RU" sz="2800" dirty="0"/>
              <a:t>: "Вона </a:t>
            </a:r>
            <a:r>
              <a:rPr lang="ru-RU" sz="2800" dirty="0" err="1"/>
              <a:t>випила</a:t>
            </a:r>
            <a:r>
              <a:rPr lang="ru-RU" sz="2800" dirty="0"/>
              <a:t> з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душевну</a:t>
            </a:r>
            <a:r>
              <a:rPr lang="ru-RU" sz="2800" dirty="0"/>
              <a:t> </a:t>
            </a:r>
            <a:r>
              <a:rPr lang="ru-RU" sz="2800" dirty="0" err="1"/>
              <a:t>благородність</a:t>
            </a:r>
            <a:r>
              <a:rPr lang="ru-RU" sz="2800" dirty="0"/>
              <a:t> до </a:t>
            </a:r>
            <a:r>
              <a:rPr lang="ru-RU" sz="2800" dirty="0" err="1"/>
              <a:t>останньої</a:t>
            </a:r>
            <a:r>
              <a:rPr lang="ru-RU" sz="2800" dirty="0"/>
              <a:t> </a:t>
            </a:r>
            <a:r>
              <a:rPr lang="ru-RU" sz="2800" dirty="0" err="1"/>
              <a:t>краплі</a:t>
            </a:r>
            <a:r>
              <a:rPr lang="ru-RU" sz="2800" dirty="0"/>
              <a:t>, а </a:t>
            </a:r>
            <a:r>
              <a:rPr lang="ru-RU" sz="2800" dirty="0" err="1"/>
              <a:t>стративши</a:t>
            </a:r>
            <a:r>
              <a:rPr lang="ru-RU" sz="2800" dirty="0"/>
              <a:t> се — </a:t>
            </a:r>
            <a:r>
              <a:rPr lang="ru-RU" sz="2800" dirty="0" err="1"/>
              <a:t>стратив</a:t>
            </a:r>
            <a:r>
              <a:rPr lang="ru-RU" sz="2800" dirty="0"/>
              <a:t> і самого себе". Анна, </a:t>
            </a:r>
            <a:r>
              <a:rPr lang="ru-RU" sz="2800" dirty="0" err="1"/>
              <a:t>вилікувавшись</a:t>
            </a:r>
            <a:r>
              <a:rPr lang="ru-RU" sz="2800" dirty="0"/>
              <a:t>, </a:t>
            </a:r>
            <a:r>
              <a:rPr lang="ru-RU" sz="2800" dirty="0" err="1"/>
              <a:t>вийшла</a:t>
            </a:r>
            <a:r>
              <a:rPr lang="ru-RU" sz="2800" dirty="0"/>
              <a:t> </a:t>
            </a:r>
            <a:r>
              <a:rPr lang="ru-RU" sz="2800" dirty="0" err="1"/>
              <a:t>заміж</a:t>
            </a:r>
            <a:r>
              <a:rPr lang="ru-RU" sz="2800" dirty="0"/>
              <a:t> за </a:t>
            </a:r>
            <a:r>
              <a:rPr lang="ru-RU" sz="2800" dirty="0" err="1"/>
              <a:t>літню</a:t>
            </a:r>
            <a:r>
              <a:rPr lang="ru-RU" sz="2800" dirty="0"/>
              <a:t> </a:t>
            </a:r>
            <a:r>
              <a:rPr lang="ru-RU" sz="2800" dirty="0" err="1"/>
              <a:t>порядну</a:t>
            </a:r>
            <a:r>
              <a:rPr lang="ru-RU" sz="2800" dirty="0"/>
              <a:t> </a:t>
            </a:r>
            <a:r>
              <a:rPr lang="ru-RU" sz="2800" dirty="0" err="1"/>
              <a:t>людину</a:t>
            </a:r>
            <a:r>
              <a:rPr lang="ru-RU" sz="2800" dirty="0"/>
              <a:t>. </a:t>
            </a:r>
            <a:r>
              <a:rPr lang="ru-RU" sz="2800" dirty="0" err="1"/>
              <a:t>Батько</a:t>
            </a:r>
            <a:r>
              <a:rPr lang="ru-RU" sz="2800" dirty="0"/>
              <a:t> </a:t>
            </a:r>
            <a:r>
              <a:rPr lang="ru-RU" sz="2800" dirty="0" err="1"/>
              <a:t>Михайла</a:t>
            </a:r>
            <a:r>
              <a:rPr lang="ru-RU" sz="2800" dirty="0"/>
              <a:t> </a:t>
            </a:r>
            <a:r>
              <a:rPr lang="ru-RU" sz="2800" dirty="0" err="1"/>
              <a:t>підписав</a:t>
            </a:r>
            <a:r>
              <a:rPr lang="ru-RU" sz="2800" dirty="0"/>
              <a:t> на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сина</a:t>
            </a:r>
            <a:r>
              <a:rPr lang="ru-RU" sz="2800" dirty="0"/>
              <a:t> </a:t>
            </a:r>
            <a:r>
              <a:rPr lang="ru-RU" sz="2800" dirty="0" err="1"/>
              <a:t>найкращу</a:t>
            </a:r>
            <a:r>
              <a:rPr lang="ru-RU" sz="2800" dirty="0"/>
              <a:t> землю. Анна "</a:t>
            </a:r>
            <a:r>
              <a:rPr lang="ru-RU" sz="2800" dirty="0" err="1"/>
              <a:t>гарує</a:t>
            </a:r>
            <a:r>
              <a:rPr lang="ru-RU" sz="2800" dirty="0"/>
              <a:t> і </a:t>
            </a:r>
            <a:r>
              <a:rPr lang="ru-RU" sz="2800" dirty="0" err="1"/>
              <a:t>працює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рання</a:t>
            </a:r>
            <a:r>
              <a:rPr lang="ru-RU" sz="2800" dirty="0"/>
              <a:t> до </a:t>
            </a:r>
            <a:r>
              <a:rPr lang="ru-RU" sz="2800" dirty="0" err="1"/>
              <a:t>вечора</a:t>
            </a:r>
            <a:r>
              <a:rPr lang="ru-RU" sz="2800" dirty="0"/>
              <a:t> на </a:t>
            </a:r>
            <a:r>
              <a:rPr lang="ru-RU" sz="2800" dirty="0" err="1"/>
              <a:t>здобуття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до науки для </a:t>
            </a:r>
            <a:r>
              <a:rPr lang="ru-RU" sz="2800" dirty="0" err="1"/>
              <a:t>сина</a:t>
            </a:r>
            <a:r>
              <a:rPr lang="ru-RU" sz="2800" dirty="0"/>
              <a:t>, і </a:t>
            </a:r>
            <a:r>
              <a:rPr lang="ru-RU" sz="2800" dirty="0" err="1"/>
              <a:t>щось</a:t>
            </a:r>
            <a:r>
              <a:rPr lang="ru-RU" sz="2800" dirty="0"/>
              <a:t> </a:t>
            </a:r>
            <a:r>
              <a:rPr lang="ru-RU" sz="2800" dirty="0" err="1"/>
              <a:t>мов</a:t>
            </a:r>
            <a:r>
              <a:rPr lang="ru-RU" sz="2800" dirty="0"/>
              <a:t> </a:t>
            </a:r>
            <a:r>
              <a:rPr lang="ru-RU" sz="2800" dirty="0" err="1"/>
              <a:t>силує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відірвати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", </a:t>
            </a:r>
            <a:r>
              <a:rPr lang="ru-RU" sz="2800" dirty="0" err="1"/>
              <a:t>бо</a:t>
            </a:r>
            <a:r>
              <a:rPr lang="ru-RU" sz="2800" dirty="0"/>
              <a:t> "вона не кожного </a:t>
            </a:r>
            <a:r>
              <a:rPr lang="ru-RU" sz="2800" dirty="0" err="1"/>
              <a:t>щастям</a:t>
            </a:r>
            <a:r>
              <a:rPr lang="ru-RU" sz="2800" dirty="0"/>
              <a:t> </a:t>
            </a:r>
            <a:r>
              <a:rPr lang="ru-RU" sz="2800" dirty="0" err="1"/>
              <a:t>наділяє</a:t>
            </a:r>
            <a:r>
              <a:rPr lang="ru-RU" sz="2800" dirty="0"/>
              <a:t>". </a:t>
            </a:r>
            <a:br>
              <a:rPr lang="ru-RU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885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58" y="0"/>
            <a:ext cx="6125028" cy="6415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Отже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, </a:t>
            </a:r>
            <a:r>
              <a:rPr lang="ru-RU" sz="2800" dirty="0" err="1"/>
              <a:t>незважаючи</a:t>
            </a:r>
            <a:r>
              <a:rPr lang="ru-RU" sz="2800" dirty="0"/>
              <a:t> на стать, </a:t>
            </a:r>
            <a:r>
              <a:rPr lang="ru-RU" sz="2800" dirty="0" err="1"/>
              <a:t>порядна</a:t>
            </a:r>
            <a:r>
              <a:rPr lang="ru-RU" sz="2800" dirty="0"/>
              <a:t>, добра, </a:t>
            </a:r>
            <a:r>
              <a:rPr lang="ru-RU" sz="2800" dirty="0" err="1"/>
              <a:t>працьовита</a:t>
            </a:r>
            <a:r>
              <a:rPr lang="ru-RU" sz="2800" dirty="0"/>
              <a:t>,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благородну</a:t>
            </a:r>
            <a:r>
              <a:rPr lang="ru-RU" sz="2800" dirty="0"/>
              <a:t> </a:t>
            </a:r>
            <a:r>
              <a:rPr lang="ru-RU" sz="2800" dirty="0" err="1"/>
              <a:t>життєву</a:t>
            </a:r>
            <a:r>
              <a:rPr lang="ru-RU" sz="2800" dirty="0"/>
              <a:t> мету, рано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пізно</a:t>
            </a:r>
            <a:r>
              <a:rPr lang="ru-RU" sz="2800" dirty="0"/>
              <a:t> вона </a:t>
            </a:r>
            <a:r>
              <a:rPr lang="ru-RU" sz="2800" dirty="0" err="1"/>
              <a:t>пізнає</a:t>
            </a:r>
            <a:r>
              <a:rPr lang="ru-RU" sz="2800" dirty="0"/>
              <a:t> </a:t>
            </a:r>
            <a:r>
              <a:rPr lang="ru-RU" sz="2800" dirty="0" err="1"/>
              <a:t>щастя</a:t>
            </a:r>
            <a:r>
              <a:rPr lang="ru-RU" sz="2800" dirty="0"/>
              <a:t>. Рахіра збиралася </a:t>
            </a:r>
            <a:r>
              <a:rPr lang="ru-RU" sz="2800" dirty="0" err="1"/>
              <a:t>побудувати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щастя</a:t>
            </a:r>
            <a:r>
              <a:rPr lang="ru-RU" sz="2800" dirty="0"/>
              <a:t> на чужому </a:t>
            </a:r>
            <a:r>
              <a:rPr lang="ru-RU" sz="2800" dirty="0" err="1"/>
              <a:t>нещасті</a:t>
            </a:r>
            <a:r>
              <a:rPr lang="ru-RU" sz="2800" dirty="0"/>
              <a:t>, але з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нічого</a:t>
            </a:r>
            <a:r>
              <a:rPr lang="ru-RU" sz="2800" dirty="0"/>
              <a:t> </a:t>
            </a:r>
            <a:r>
              <a:rPr lang="ru-RU" sz="2800" dirty="0" err="1"/>
              <a:t>путнього</a:t>
            </a:r>
            <a:r>
              <a:rPr lang="ru-RU" sz="2800" dirty="0"/>
              <a:t> не </a:t>
            </a:r>
            <a:r>
              <a:rPr lang="ru-RU" sz="2800" dirty="0" err="1"/>
              <a:t>вийшло</a:t>
            </a:r>
            <a:r>
              <a:rPr lang="ru-RU" sz="2800" dirty="0"/>
              <a:t>.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мету, але </a:t>
            </a:r>
            <a:r>
              <a:rPr lang="ru-RU" sz="2800" dirty="0" err="1"/>
              <a:t>прагне</a:t>
            </a:r>
            <a:r>
              <a:rPr lang="ru-RU" sz="2800" dirty="0"/>
              <a:t> </a:t>
            </a:r>
            <a:r>
              <a:rPr lang="ru-RU" sz="2800" dirty="0" err="1"/>
              <a:t>досягти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не </a:t>
            </a:r>
            <a:r>
              <a:rPr lang="ru-RU" sz="2800" dirty="0" err="1"/>
              <a:t>своєю</a:t>
            </a:r>
            <a:r>
              <a:rPr lang="ru-RU" sz="2800" dirty="0"/>
              <a:t> </a:t>
            </a:r>
            <a:r>
              <a:rPr lang="ru-RU" sz="2800" dirty="0" err="1"/>
              <a:t>працею</a:t>
            </a:r>
            <a:r>
              <a:rPr lang="ru-RU" sz="2800" dirty="0"/>
              <a:t>, а </a:t>
            </a:r>
            <a:r>
              <a:rPr lang="ru-RU" sz="2800" dirty="0" err="1"/>
              <a:t>крадіжкою</a:t>
            </a:r>
            <a:r>
              <a:rPr lang="ru-RU" sz="2800" dirty="0"/>
              <a:t>,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досягне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. </a:t>
            </a: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4" name="Picture 2" descr="http://img1.liveinternet.ru/images/attach/c/0/74/19/74019285_492da034ba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53637"/>
            <a:ext cx="4905829" cy="62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860" y="714326"/>
            <a:ext cx="7780688" cy="5864604"/>
          </a:xfrm>
        </p:spPr>
        <p:txBody>
          <a:bodyPr>
            <a:normAutofit fontScale="90000"/>
          </a:bodyPr>
          <a:lstStyle/>
          <a:p>
            <a:r>
              <a:rPr lang="uk-UA" dirty="0"/>
              <a:t>Найяскравіші жіночі образи в українському письменстві межі двох століть постали з-під пера видатної майстрині художнього слова Ольги Кобилянської. 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1" y="1449934"/>
            <a:ext cx="2724150" cy="3600450"/>
          </a:xfrm>
        </p:spPr>
      </p:pic>
    </p:spTree>
    <p:extLst>
      <p:ext uri="{BB962C8B-B14F-4D97-AF65-F5344CB8AC3E}">
        <p14:creationId xmlns:p14="http://schemas.microsoft.com/office/powerpoint/2010/main" val="2835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40" y="690095"/>
            <a:ext cx="10820400" cy="5863527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У повісті </a:t>
            </a:r>
            <a:r>
              <a:rPr lang="uk-UA" sz="3200" dirty="0">
                <a:solidFill>
                  <a:schemeClr val="tx1"/>
                </a:solidFill>
              </a:rPr>
              <a:t>" Земля " письменниця </a:t>
            </a:r>
            <a:r>
              <a:rPr lang="uk-UA" sz="3200" dirty="0" smtClean="0">
                <a:solidFill>
                  <a:schemeClr val="tx1"/>
                </a:solidFill>
              </a:rPr>
              <a:t>зображує </a:t>
            </a:r>
            <a:r>
              <a:rPr lang="uk-UA" sz="3200" dirty="0">
                <a:solidFill>
                  <a:schemeClr val="tx1"/>
                </a:solidFill>
              </a:rPr>
              <a:t>два протилежних по своїй суті образи молодих жінок. Одна з них, бідна наймичка </a:t>
            </a:r>
            <a:r>
              <a:rPr lang="uk-UA" sz="3200" dirty="0" smtClean="0">
                <a:solidFill>
                  <a:schemeClr val="tx1"/>
                </a:solidFill>
              </a:rPr>
              <a:t>Анна, яка </a:t>
            </a:r>
            <a:r>
              <a:rPr lang="uk-UA" sz="3200" dirty="0">
                <a:solidFill>
                  <a:schemeClr val="tx1"/>
                </a:solidFill>
              </a:rPr>
              <a:t>є втіленням добра, жіночості. Інша, Рахіра — прадавня жінка-спокусниця, яка штовхає свого чоловіка до пізнання зла і разом з ним опиняється поза межами раю</a:t>
            </a:r>
            <a:r>
              <a:rPr lang="uk-UA" sz="3200" dirty="0" smtClean="0">
                <a:solidFill>
                  <a:schemeClr val="tx1"/>
                </a:solidFill>
              </a:rPr>
              <a:t>.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Отже</a:t>
            </a:r>
            <a:r>
              <a:rPr lang="uk-UA" sz="3200" dirty="0">
                <a:solidFill>
                  <a:schemeClr val="tx1"/>
                </a:solidFill>
              </a:rPr>
              <a:t>, виходить, що перша жінка — людина, яка викликає співчуття, а друга — </a:t>
            </a:r>
            <a:r>
              <a:rPr lang="uk-UA" sz="3200" dirty="0" err="1" smtClean="0">
                <a:solidFill>
                  <a:schemeClr val="tx1"/>
                </a:solidFill>
              </a:rPr>
              <a:t>осуд.Чому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очі одної весь час наповнені сльозами, а вуста іншої — прокльонами? 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/>
            </a:r>
            <a:br>
              <a:rPr lang="uk-UA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2604" y="700644"/>
            <a:ext cx="7861464" cy="53621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 Але долі </a:t>
            </a:r>
            <a:r>
              <a:rPr lang="uk-UA" dirty="0"/>
              <a:t>цих героїнь Кобилянської багато в чому схожі: обидві бідні, а значить, небажані наречені для сільських парубків; обидві не досягли </a:t>
            </a:r>
            <a:r>
              <a:rPr lang="uk-UA" dirty="0" smtClean="0"/>
              <a:t>цілей, </a:t>
            </a:r>
            <a:r>
              <a:rPr lang="uk-UA" dirty="0"/>
              <a:t>мрій у житті. 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6" y="1405772"/>
            <a:ext cx="2456707" cy="3685061"/>
          </a:xfrm>
        </p:spPr>
      </p:pic>
    </p:spTree>
    <p:extLst>
      <p:ext uri="{BB962C8B-B14F-4D97-AF65-F5344CB8AC3E}">
        <p14:creationId xmlns:p14="http://schemas.microsoft.com/office/powerpoint/2010/main" val="26466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76272" y="201882"/>
            <a:ext cx="11535448" cy="63610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395" y="201882"/>
            <a:ext cx="3981202" cy="1021276"/>
          </a:xfrm>
        </p:spPr>
        <p:txBody>
          <a:bodyPr/>
          <a:lstStyle/>
          <a:p>
            <a:r>
              <a:rPr lang="uk-UA" dirty="0" smtClean="0"/>
              <a:t>Образ Анни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800" y="974035"/>
            <a:ext cx="10670920" cy="3567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У Анни була мати і старший брат, які постійно принижували дівчину. Мати, наприклад, забирала усі зароблені нею гроші. А якщо дівчина не віддавала, то її били нещадно. Але вдача Анни була лагідною. Тихі, блискучі очі усміхалися. Вона була середнього зросту, з темним, як шовк, волоссям. Це волосся вона розчісувала кожного дня, в той час як інші дівчата тільки у неділю або свято. Була чесна дівчина, про яку ніхто ніколи не сказав поганого слова. Страшенно </a:t>
            </a:r>
            <a:r>
              <a:rPr lang="uk-UA" sz="2800" dirty="0" err="1"/>
              <a:t>стидлива</a:t>
            </a:r>
            <a:r>
              <a:rPr lang="uk-UA" sz="2800" dirty="0"/>
              <a:t>, не сміялася там, де інші дівчата лускали зо сміху. Ніяких історій кохання не мала, тому не перешіптувалась потайки із </a:t>
            </a:r>
            <a:r>
              <a:rPr lang="uk-UA" sz="2800" dirty="0" smtClean="0"/>
              <a:t>подругами.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570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89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8" y="213756"/>
            <a:ext cx="11769375" cy="641267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1" y="296883"/>
            <a:ext cx="11507190" cy="69945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4100" dirty="0">
                <a:solidFill>
                  <a:schemeClr val="accent4">
                    <a:lumMod val="50000"/>
                  </a:schemeClr>
                </a:solidFill>
              </a:rPr>
              <a:t>Не любили Анну тому, що вона служила в панів майже з чотирнадцяти років. Ніхто не зважав на те, що їй доводилося виснажливо працювати. Проте всіх дратувало те, що від панночки вона набралася "гнучкості і свого роду інтелігенції". Можливо, в інших умовах Анна могла здобути освіту, але вона була проста сільська дівчина: "До писання не складалися її пальці, звикли лиш до "</a:t>
            </a:r>
            <a:r>
              <a:rPr lang="uk-UA" sz="4100" dirty="0" err="1">
                <a:solidFill>
                  <a:schemeClr val="accent4">
                    <a:lumMod val="50000"/>
                  </a:schemeClr>
                </a:solidFill>
              </a:rPr>
              <a:t>грубшої</a:t>
            </a:r>
            <a:r>
              <a:rPr lang="uk-UA" sz="4100" dirty="0">
                <a:solidFill>
                  <a:schemeClr val="accent4">
                    <a:lumMod val="50000"/>
                  </a:schemeClr>
                </a:solidFill>
              </a:rPr>
              <a:t>" праці, а до читання неставало часу". Мабуть, це було і корисно, бо "заховала її дівоча душа, із-за </a:t>
            </a:r>
            <a:r>
              <a:rPr lang="uk-UA" sz="4100" dirty="0" err="1">
                <a:solidFill>
                  <a:schemeClr val="accent4">
                    <a:lumMod val="50000"/>
                  </a:schemeClr>
                </a:solidFill>
              </a:rPr>
              <a:t>умних</a:t>
            </a:r>
            <a:r>
              <a:rPr lang="uk-UA" sz="4100" dirty="0">
                <a:solidFill>
                  <a:schemeClr val="accent4">
                    <a:lumMod val="50000"/>
                  </a:schemeClr>
                </a:solidFill>
              </a:rPr>
              <a:t> і щирих наук і </a:t>
            </a:r>
            <a:r>
              <a:rPr lang="uk-UA" sz="4100" dirty="0" err="1">
                <a:solidFill>
                  <a:schemeClr val="accent4">
                    <a:lumMod val="50000"/>
                  </a:schemeClr>
                </a:solidFill>
              </a:rPr>
              <a:t>приторог</a:t>
            </a:r>
            <a:r>
              <a:rPr lang="uk-UA" sz="4100" dirty="0">
                <a:solidFill>
                  <a:schemeClr val="accent4">
                    <a:lumMod val="50000"/>
                  </a:schemeClr>
                </a:solidFill>
              </a:rPr>
              <a:t> благородних жінок, білість і чистоту. Пригадувала дику квітку, що виростали в затишку лісу, далеко від голосного світу, або диких голубів" . Хлопців Анна не цікавила, бо була убогою — не мала ні землі, на грошей. Поважні господарки любили Анну, оскільки при зустрічі в неділю і свято вона цілувала їх в руки. Інакше ставилися прості ґаздині: вони вважали, що всі ті панські "премудрості", як вигладжування білизни, непотрібні у </a:t>
            </a:r>
            <a:r>
              <a:rPr lang="uk-UA" sz="4100" dirty="0" smtClean="0">
                <a:solidFill>
                  <a:schemeClr val="accent4">
                    <a:lumMod val="50000"/>
                  </a:schemeClr>
                </a:solidFill>
              </a:rPr>
              <a:t>господарстві</a:t>
            </a:r>
            <a:r>
              <a:rPr lang="uk-UA" sz="41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uk-UA" sz="4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388" y="697626"/>
            <a:ext cx="6614556" cy="55325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Такою </a:t>
            </a:r>
            <a:r>
              <a:rPr lang="uk-UA" dirty="0"/>
              <a:t>покохав її Михайло. Він уважав, що найголовніше вона має, а у нього є і поле, і худоба, і гроші. Хоча сама Анна уявляла, наскільки важким буде її подальше убоге життя.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0" y="567013"/>
            <a:ext cx="3858670" cy="5793801"/>
          </a:xfrm>
        </p:spPr>
      </p:pic>
    </p:spTree>
    <p:extLst>
      <p:ext uri="{BB962C8B-B14F-4D97-AF65-F5344CB8AC3E}">
        <p14:creationId xmlns:p14="http://schemas.microsoft.com/office/powerpoint/2010/main" val="3102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8752" y="403312"/>
            <a:ext cx="3775468" cy="79309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Образ Рахіри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99" y="1486729"/>
            <a:ext cx="12068740" cy="4761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/>
              <a:t>Рахіра була схожа на свого батька Григорія. За походженням він був циганом, проте одружився з одноокою Тетяною, яка мала землю. Невдовзі Григорій пропив усе і вимушений був ходити на щоденний заробіток. Народ поза очі називав Григорія злодієм: одного разу п'яний побив до смерті старого, за що відсидів у тюрмі. Мати відверто боялася свого чоловіка, виконувала слухняно всі його накази. Коли виросла Рахіра, бідній жінці доводилося виконувати й бажання </a:t>
            </a:r>
            <a:r>
              <a:rPr lang="uk-UA" sz="3200" dirty="0" smtClean="0"/>
              <a:t>доньки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543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7820" y="357810"/>
            <a:ext cx="6589867" cy="5387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Рахіра </a:t>
            </a:r>
            <a:r>
              <a:rPr lang="uk-UA" sz="2400" dirty="0"/>
              <a:t>була лінивою, "пленталася цілими днями </a:t>
            </a:r>
            <a:r>
              <a:rPr lang="uk-UA" sz="2400" dirty="0" err="1"/>
              <a:t>бездільно</a:t>
            </a:r>
            <a:r>
              <a:rPr lang="uk-UA" sz="2400" dirty="0"/>
              <a:t> по селу, балакаючи та оглядаючи все, що впадало їй в очі, особливо ж дріб, або ставала там, де ґаздині білили свої полотна, щоб опісля, при відповідній нагоді, з одного або другого затягнути </a:t>
            </a:r>
            <a:r>
              <a:rPr lang="uk-UA" sz="2400" dirty="0" err="1"/>
              <a:t>незамітно</a:t>
            </a:r>
            <a:r>
              <a:rPr lang="uk-UA" sz="2400" dirty="0"/>
              <a:t> під пахву". Хлопці відверто сміялися над </a:t>
            </a:r>
            <a:r>
              <a:rPr lang="uk-UA" sz="2400" dirty="0" err="1"/>
              <a:t>Рахірою</a:t>
            </a:r>
            <a:r>
              <a:rPr lang="uk-UA" sz="2400" dirty="0"/>
              <a:t>, бо вона кидалася на кожного, </a:t>
            </a:r>
            <a:r>
              <a:rPr lang="uk-UA" sz="2400" dirty="0" err="1"/>
              <a:t>прагнучи</a:t>
            </a:r>
            <a:r>
              <a:rPr lang="uk-UA" sz="2400" dirty="0"/>
              <a:t> насолоди. Любила Рахіра осуджувати тих, хто, на її думку, жив краще. Одним з предметів її ненависті була материна сестра Марійка </a:t>
            </a:r>
            <a:r>
              <a:rPr lang="uk-UA" sz="2400" dirty="0" err="1"/>
              <a:t>Федорчук</a:t>
            </a:r>
            <a:r>
              <a:rPr lang="uk-UA" sz="2400" dirty="0"/>
              <a:t>. По-перше, вона була заможною і ніколи не допомагала сестрі. По-друге, вона намагалася заборонити Саві кохати її, </a:t>
            </a:r>
            <a:r>
              <a:rPr lang="uk-UA" sz="2400" dirty="0" err="1"/>
              <a:t>Рахіру</a:t>
            </a:r>
            <a:r>
              <a:rPr lang="uk-UA" sz="2400" dirty="0"/>
              <a:t>.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0" y="1428473"/>
            <a:ext cx="4762500" cy="37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196</TotalTime>
  <Words>1291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Savon</vt:lpstr>
      <vt:lpstr>Образи рахіри і анни в повісті «земля»</vt:lpstr>
      <vt:lpstr>Найяскравіші жіночі образи в українському письменстві межі двох століть постали з-під пера видатної майстрині художнього слова Ольги Кобилянської.  </vt:lpstr>
      <vt:lpstr>У повісті " Земля " письменниця зображує два протилежних по своїй суті образи молодих жінок. Одна з них, бідна наймичка Анна, яка є втіленням добра, жіночості. Інша, Рахіра — прадавня жінка-спокусниця, яка штовхає свого чоловіка до пізнання зла і разом з ним опиняється поза межами раю. Отже, виходить, що перша жінка — людина, яка викликає співчуття, а друга — осуд.Чому очі одної весь час наповнені сльозами, а вуста іншої — прокльонами?   </vt:lpstr>
      <vt:lpstr> Але долі цих героїнь Кобилянської багато в чому схожі: обидві бідні, а значить, небажані наречені для сільських парубків; обидві не досягли цілей, мрій у житті.  </vt:lpstr>
      <vt:lpstr>Образ Анни</vt:lpstr>
      <vt:lpstr>Презентация PowerPoint</vt:lpstr>
      <vt:lpstr>Такою покохав її Михайло. Він уважав, що найголовніше вона має, а у нього є і поле, і худоба, і гроші. Хоча сама Анна уявляла, наскільки важким буде її подальше убоге життя.</vt:lpstr>
      <vt:lpstr>Образ Рахіри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рахіри і анни в повісті «земля»</dc:title>
  <dc:creator>Анастасія Білокінь</dc:creator>
  <cp:lastModifiedBy>Анастасія Білокінь</cp:lastModifiedBy>
  <cp:revision>13</cp:revision>
  <dcterms:created xsi:type="dcterms:W3CDTF">2014-02-18T21:05:23Z</dcterms:created>
  <dcterms:modified xsi:type="dcterms:W3CDTF">2014-02-19T09:19:04Z</dcterms:modified>
</cp:coreProperties>
</file>