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05064"/>
            <a:ext cx="8170168" cy="122237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7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Ліна</a:t>
            </a:r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Костенко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95936" y="5657671"/>
            <a:ext cx="4824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Не </a:t>
            </a:r>
            <a:r>
              <a:rPr lang="ru-RU" sz="2400" b="1" i="1" dirty="0" err="1" smtClean="0"/>
              <a:t>було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епохи</a:t>
            </a:r>
            <a:r>
              <a:rPr lang="ru-RU" sz="2400" b="1" i="1" dirty="0" smtClean="0"/>
              <a:t> для </a:t>
            </a:r>
            <a:r>
              <a:rPr lang="ru-RU" sz="2400" b="1" i="1" dirty="0" err="1" smtClean="0"/>
              <a:t>поетів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але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були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поети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для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епох</a:t>
            </a:r>
            <a:r>
              <a:rPr lang="ru-RU" sz="2400" b="1" i="1" dirty="0" smtClean="0"/>
              <a:t>! (</a:t>
            </a:r>
            <a:r>
              <a:rPr lang="ru-RU" sz="2400" b="1" i="1" dirty="0" err="1" smtClean="0"/>
              <a:t>Ліна</a:t>
            </a:r>
            <a:r>
              <a:rPr lang="ru-RU" sz="2400" b="1" i="1" dirty="0" smtClean="0"/>
              <a:t> Костенко)</a:t>
            </a:r>
            <a:endParaRPr lang="ru-RU" sz="2400" b="1" i="1" dirty="0"/>
          </a:p>
        </p:txBody>
      </p:sp>
      <p:pic>
        <p:nvPicPr>
          <p:cNvPr id="13314" name="Picture 2" descr="https://encrypted-tbn3.gstatic.com/images?q=tbn:ANd9GcSsxSDSXcuJIWf-nqYbesBkvM7qkSKiP6gL_wh9LA9qMMbEa2Nru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32656"/>
            <a:ext cx="2808312" cy="396044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4680520" cy="4104456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Ліна</a:t>
            </a:r>
            <a:r>
              <a:rPr lang="ru-RU" b="1" dirty="0" smtClean="0"/>
              <a:t> Костенко</a:t>
            </a:r>
            <a:r>
              <a:rPr lang="ru-RU" dirty="0" smtClean="0"/>
              <a:t> — одна </a:t>
            </a:r>
            <a:r>
              <a:rPr lang="ru-RU" dirty="0" err="1" smtClean="0"/>
              <a:t>з</a:t>
            </a:r>
            <a:r>
              <a:rPr lang="ru-RU" dirty="0" smtClean="0"/>
              <a:t> тих, </a:t>
            </a:r>
            <a:r>
              <a:rPr lang="ru-RU" dirty="0" err="1" smtClean="0"/>
              <a:t>хто</a:t>
            </a:r>
            <a:r>
              <a:rPr lang="ru-RU" dirty="0" smtClean="0"/>
              <a:t> не </a:t>
            </a:r>
            <a:r>
              <a:rPr lang="ru-RU" dirty="0" err="1" smtClean="0"/>
              <a:t>втратив</a:t>
            </a:r>
            <a:r>
              <a:rPr lang="ru-RU" dirty="0" smtClean="0"/>
              <a:t> </a:t>
            </a:r>
            <a:r>
              <a:rPr lang="ru-RU" dirty="0" err="1" smtClean="0"/>
              <a:t>людської</a:t>
            </a:r>
            <a:r>
              <a:rPr lang="ru-RU" dirty="0" smtClean="0"/>
              <a:t> </a:t>
            </a:r>
            <a:r>
              <a:rPr lang="ru-RU" dirty="0" err="1" smtClean="0"/>
              <a:t>гідності</a:t>
            </a:r>
            <a:r>
              <a:rPr lang="ru-RU" dirty="0" smtClean="0"/>
              <a:t> в </a:t>
            </a:r>
            <a:r>
              <a:rPr lang="ru-RU" dirty="0" err="1" smtClean="0"/>
              <a:t>часи</a:t>
            </a:r>
            <a:r>
              <a:rPr lang="ru-RU" dirty="0" smtClean="0"/>
              <a:t> </a:t>
            </a:r>
            <a:r>
              <a:rPr lang="ru-RU" dirty="0" err="1" smtClean="0"/>
              <a:t>випробувань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шістнадцятирічне</a:t>
            </a:r>
            <a:r>
              <a:rPr lang="ru-RU" dirty="0" smtClean="0"/>
              <a:t> </a:t>
            </a:r>
            <a:r>
              <a:rPr lang="ru-RU" dirty="0" err="1" smtClean="0"/>
              <a:t>мовчання</a:t>
            </a:r>
            <a:r>
              <a:rPr lang="ru-RU" dirty="0" smtClean="0"/>
              <a:t> не </a:t>
            </a:r>
            <a:r>
              <a:rPr lang="ru-RU" dirty="0" err="1" smtClean="0"/>
              <a:t>виглядало</a:t>
            </a:r>
            <a:r>
              <a:rPr lang="ru-RU" dirty="0" smtClean="0"/>
              <a:t> як </a:t>
            </a:r>
            <a:r>
              <a:rPr lang="ru-RU" dirty="0" err="1" smtClean="0"/>
              <a:t>слабкість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компроміс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владою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4338" name="Picture 2" descr="https://encrypted-tbn0.gstatic.com/images?q=tbn:ANd9GcREBvGfxxQdHXAzn46CbXGjaqkvYMOVqp2Vxi-MAibBreZYX1mRP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04664"/>
            <a:ext cx="3960440" cy="525658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987824" y="5805264"/>
            <a:ext cx="6156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Держава – </a:t>
            </a:r>
            <a:r>
              <a:rPr lang="ru-RU" sz="2400" b="1" i="1" dirty="0" err="1" smtClean="0"/>
              <a:t>держить</a:t>
            </a:r>
            <a:r>
              <a:rPr lang="ru-RU" sz="2400" b="1" i="1" dirty="0" smtClean="0"/>
              <a:t>. </a:t>
            </a:r>
            <a:r>
              <a:rPr lang="ru-RU" sz="2400" b="1" i="1" dirty="0" err="1" smtClean="0"/>
              <a:t>Бо</a:t>
            </a:r>
            <a:r>
              <a:rPr lang="ru-RU" sz="2400" b="1" i="1" dirty="0" smtClean="0"/>
              <a:t> вона держава. У </a:t>
            </a:r>
            <a:r>
              <a:rPr lang="ru-RU" sz="2400" b="1" i="1" dirty="0" err="1" smtClean="0"/>
              <a:t>неї</a:t>
            </a:r>
            <a:r>
              <a:rPr lang="ru-RU" sz="2400" b="1" i="1" dirty="0" smtClean="0"/>
              <a:t> скипетр </a:t>
            </a:r>
            <a:r>
              <a:rPr lang="ru-RU" sz="2400" b="1" i="1" dirty="0" err="1" smtClean="0"/>
              <a:t>влади</a:t>
            </a:r>
            <a:r>
              <a:rPr lang="ru-RU" sz="2400" b="1" i="1" dirty="0" smtClean="0"/>
              <a:t> у </a:t>
            </a:r>
            <a:r>
              <a:rPr lang="ru-RU" sz="2400" b="1" i="1" dirty="0" err="1" smtClean="0"/>
              <a:t>руці</a:t>
            </a:r>
            <a:r>
              <a:rPr lang="ru-RU" sz="2400" b="1" i="1" dirty="0" smtClean="0"/>
              <a:t>. (</a:t>
            </a:r>
            <a:r>
              <a:rPr lang="ru-RU" sz="2400" b="1" i="1" dirty="0" err="1" smtClean="0"/>
              <a:t>Ліна</a:t>
            </a:r>
            <a:r>
              <a:rPr lang="ru-RU" sz="2400" b="1" i="1" dirty="0" smtClean="0"/>
              <a:t> Костенко)</a:t>
            </a:r>
            <a:endParaRPr lang="ru-RU" sz="2400" b="1" i="1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95936" y="5661248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err="1" smtClean="0"/>
              <a:t>“Мрію</a:t>
            </a:r>
            <a:r>
              <a:rPr lang="uk-UA" b="1" i="1" dirty="0" smtClean="0"/>
              <a:t> писати вірші не з політичним забарвленням, а </a:t>
            </a:r>
            <a:r>
              <a:rPr lang="uk-UA" b="1" i="1" dirty="0" err="1" smtClean="0"/>
              <a:t>“малювати</a:t>
            </a:r>
            <a:r>
              <a:rPr lang="uk-UA" b="1" i="1" dirty="0" smtClean="0"/>
              <a:t> птиць срібним олівцем на лляному </a:t>
            </a:r>
            <a:r>
              <a:rPr lang="uk-UA" b="1" i="1" dirty="0" err="1" smtClean="0"/>
              <a:t>полотні”</a:t>
            </a:r>
            <a:r>
              <a:rPr lang="uk-UA" b="1" i="1" dirty="0" smtClean="0"/>
              <a:t>. (Ліна Костенко)</a:t>
            </a:r>
            <a:endParaRPr lang="ru-RU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1052736"/>
            <a:ext cx="374441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50" dirty="0" err="1" smtClean="0"/>
              <a:t>Ліна</a:t>
            </a:r>
            <a:r>
              <a:rPr lang="ru-RU" sz="1950" dirty="0" smtClean="0"/>
              <a:t> </a:t>
            </a:r>
            <a:r>
              <a:rPr lang="ru-RU" sz="1950" dirty="0" err="1" smtClean="0"/>
              <a:t>Василівна</a:t>
            </a:r>
            <a:r>
              <a:rPr lang="ru-RU" sz="1950" dirty="0" smtClean="0"/>
              <a:t> Костенко </a:t>
            </a:r>
            <a:r>
              <a:rPr lang="ru-RU" sz="1950" dirty="0" err="1" smtClean="0"/>
              <a:t>народилася</a:t>
            </a:r>
            <a:r>
              <a:rPr lang="ru-RU" sz="1950" dirty="0" smtClean="0"/>
              <a:t> 19 </a:t>
            </a:r>
            <a:r>
              <a:rPr lang="ru-RU" sz="1950" dirty="0" err="1" smtClean="0"/>
              <a:t>березня</a:t>
            </a:r>
            <a:r>
              <a:rPr lang="ru-RU" sz="1950" dirty="0" smtClean="0"/>
              <a:t> 1930 року в </a:t>
            </a:r>
            <a:r>
              <a:rPr lang="ru-RU" sz="1950" dirty="0" err="1" smtClean="0"/>
              <a:t>містечку</a:t>
            </a:r>
            <a:r>
              <a:rPr lang="ru-RU" sz="1950" dirty="0" smtClean="0"/>
              <a:t> </a:t>
            </a:r>
            <a:r>
              <a:rPr lang="ru-RU" sz="1950" dirty="0" err="1" smtClean="0"/>
              <a:t>Ржищеві</a:t>
            </a:r>
            <a:r>
              <a:rPr lang="ru-RU" sz="1950" dirty="0" smtClean="0"/>
              <a:t> на </a:t>
            </a:r>
            <a:r>
              <a:rPr lang="ru-RU" sz="1950" dirty="0" err="1" smtClean="0"/>
              <a:t>Київщині</a:t>
            </a:r>
            <a:r>
              <a:rPr lang="ru-RU" sz="1950" dirty="0" smtClean="0"/>
              <a:t> в </a:t>
            </a:r>
            <a:r>
              <a:rPr lang="ru-RU" sz="1950" dirty="0" err="1" smtClean="0"/>
              <a:t>родині</a:t>
            </a:r>
            <a:r>
              <a:rPr lang="ru-RU" sz="1950" dirty="0" smtClean="0"/>
              <a:t> </a:t>
            </a:r>
            <a:r>
              <a:rPr lang="ru-RU" sz="1950" dirty="0" err="1" smtClean="0"/>
              <a:t>вчителів</a:t>
            </a:r>
            <a:r>
              <a:rPr lang="ru-RU" sz="1950" dirty="0" smtClean="0"/>
              <a:t>. З </a:t>
            </a:r>
            <a:r>
              <a:rPr lang="ru-RU" sz="1950" dirty="0" err="1" smtClean="0"/>
              <a:t>дитинства</a:t>
            </a:r>
            <a:r>
              <a:rPr lang="ru-RU" sz="1950" dirty="0" smtClean="0"/>
              <a:t> вона </a:t>
            </a:r>
            <a:r>
              <a:rPr lang="ru-RU" sz="1950" dirty="0" err="1" smtClean="0"/>
              <a:t>дивилася</a:t>
            </a:r>
            <a:r>
              <a:rPr lang="ru-RU" sz="1950" dirty="0" smtClean="0"/>
              <a:t> на </a:t>
            </a:r>
            <a:r>
              <a:rPr lang="ru-RU" sz="1950" dirty="0" err="1" smtClean="0"/>
              <a:t>світ</a:t>
            </a:r>
            <a:r>
              <a:rPr lang="ru-RU" sz="1950" dirty="0" smtClean="0"/>
              <a:t> </a:t>
            </a:r>
            <a:r>
              <a:rPr lang="ru-RU" sz="1950" dirty="0" err="1" smtClean="0"/>
              <a:t>аналітичним</a:t>
            </a:r>
            <a:r>
              <a:rPr lang="ru-RU" sz="1950" dirty="0" smtClean="0"/>
              <a:t>, </a:t>
            </a:r>
            <a:r>
              <a:rPr lang="ru-RU" sz="1950" dirty="0" err="1" smtClean="0"/>
              <a:t>навіть</a:t>
            </a:r>
            <a:r>
              <a:rPr lang="ru-RU" sz="1950" dirty="0" smtClean="0"/>
              <a:t> </a:t>
            </a:r>
            <a:r>
              <a:rPr lang="ru-RU" sz="1950" dirty="0" err="1" smtClean="0"/>
              <a:t>критичним</a:t>
            </a:r>
            <a:r>
              <a:rPr lang="ru-RU" sz="1950" dirty="0" smtClean="0"/>
              <a:t> </a:t>
            </a:r>
            <a:r>
              <a:rPr lang="ru-RU" sz="1950" dirty="0" err="1" smtClean="0"/>
              <a:t>поглядом</a:t>
            </a:r>
            <a:r>
              <a:rPr lang="ru-RU" sz="1950" dirty="0" smtClean="0"/>
              <a:t>.</a:t>
            </a:r>
          </a:p>
          <a:p>
            <a:endParaRPr lang="ru-RU" sz="1950" dirty="0" smtClean="0"/>
          </a:p>
          <a:p>
            <a:r>
              <a:rPr lang="ru-RU" sz="1950" dirty="0" err="1" smtClean="0"/>
              <a:t>Війна</a:t>
            </a:r>
            <a:r>
              <a:rPr lang="ru-RU" sz="1950" dirty="0" smtClean="0"/>
              <a:t> - </a:t>
            </a:r>
            <a:r>
              <a:rPr lang="ru-RU" sz="1950" dirty="0" err="1" smtClean="0"/>
              <a:t>це</a:t>
            </a:r>
            <a:r>
              <a:rPr lang="ru-RU" sz="1950" dirty="0" smtClean="0"/>
              <a:t> </a:t>
            </a:r>
            <a:r>
              <a:rPr lang="ru-RU" sz="1950" dirty="0" err="1" smtClean="0"/>
              <a:t>найтяжча</a:t>
            </a:r>
            <a:r>
              <a:rPr lang="ru-RU" sz="1950" dirty="0" smtClean="0"/>
              <a:t> </a:t>
            </a:r>
            <a:r>
              <a:rPr lang="ru-RU" sz="1950" dirty="0" err="1" smtClean="0"/>
              <a:t>з</a:t>
            </a:r>
            <a:r>
              <a:rPr lang="ru-RU" sz="1950" dirty="0" smtClean="0"/>
              <a:t> </a:t>
            </a:r>
            <a:r>
              <a:rPr lang="ru-RU" sz="1950" dirty="0" err="1" smtClean="0"/>
              <a:t>усіх</a:t>
            </a:r>
            <a:r>
              <a:rPr lang="ru-RU" sz="1950" dirty="0" smtClean="0"/>
              <a:t> </a:t>
            </a:r>
            <a:r>
              <a:rPr lang="ru-RU" sz="1950" dirty="0" err="1" smtClean="0"/>
              <a:t>робіт</a:t>
            </a:r>
            <a:r>
              <a:rPr lang="ru-RU" sz="1950" dirty="0" smtClean="0"/>
              <a:t> на </a:t>
            </a:r>
            <a:r>
              <a:rPr lang="ru-RU" sz="1950" dirty="0" err="1" smtClean="0"/>
              <a:t>землі</a:t>
            </a:r>
            <a:r>
              <a:rPr lang="ru-RU" sz="1950" dirty="0" smtClean="0"/>
              <a:t>, вона </a:t>
            </a:r>
            <a:r>
              <a:rPr lang="ru-RU" sz="1950" dirty="0" err="1" smtClean="0"/>
              <a:t>вимагає</a:t>
            </a:r>
            <a:r>
              <a:rPr lang="ru-RU" sz="1950" dirty="0" smtClean="0"/>
              <a:t> </a:t>
            </a:r>
            <a:r>
              <a:rPr lang="ru-RU" sz="1950" dirty="0" err="1" smtClean="0"/>
              <a:t>двадцять</a:t>
            </a:r>
            <a:r>
              <a:rPr lang="ru-RU" sz="1950" dirty="0" smtClean="0"/>
              <a:t> </a:t>
            </a:r>
            <a:r>
              <a:rPr lang="ru-RU" sz="1950" dirty="0" err="1" smtClean="0"/>
              <a:t>чотири</a:t>
            </a:r>
            <a:r>
              <a:rPr lang="ru-RU" sz="1950" dirty="0" smtClean="0"/>
              <a:t> </a:t>
            </a:r>
            <a:r>
              <a:rPr lang="ru-RU" sz="1950" dirty="0" err="1" smtClean="0"/>
              <a:t>години</a:t>
            </a:r>
            <a:r>
              <a:rPr lang="ru-RU" sz="1950" dirty="0" smtClean="0"/>
              <a:t> на </a:t>
            </a:r>
            <a:r>
              <a:rPr lang="ru-RU" sz="1950" dirty="0" err="1" smtClean="0"/>
              <a:t>добу</a:t>
            </a:r>
            <a:r>
              <a:rPr lang="ru-RU" sz="1950" dirty="0" smtClean="0"/>
              <a:t> без перерви, </a:t>
            </a:r>
            <a:r>
              <a:rPr lang="ru-RU" sz="1950" dirty="0" err="1" smtClean="0"/>
              <a:t>вихідних</a:t>
            </a:r>
            <a:r>
              <a:rPr lang="ru-RU" sz="1950" dirty="0" smtClean="0"/>
              <a:t> </a:t>
            </a:r>
            <a:r>
              <a:rPr lang="ru-RU" sz="1950" dirty="0" err="1" smtClean="0"/>
              <a:t>і</a:t>
            </a:r>
            <a:r>
              <a:rPr lang="ru-RU" sz="1950" dirty="0" smtClean="0"/>
              <a:t> </a:t>
            </a:r>
            <a:r>
              <a:rPr lang="ru-RU" sz="1950" dirty="0" err="1" smtClean="0"/>
              <a:t>відпусток</a:t>
            </a:r>
            <a:r>
              <a:rPr lang="ru-RU" sz="1950" dirty="0" smtClean="0"/>
              <a:t>. </a:t>
            </a:r>
            <a:r>
              <a:rPr lang="ru-RU" sz="1950" dirty="0" err="1" smtClean="0"/>
              <a:t>Окрім</a:t>
            </a:r>
            <a:r>
              <a:rPr lang="ru-RU" sz="1950" dirty="0" smtClean="0"/>
              <a:t> </a:t>
            </a:r>
            <a:r>
              <a:rPr lang="ru-RU" sz="1950" dirty="0" err="1" smtClean="0"/>
              <a:t>цього</a:t>
            </a:r>
            <a:r>
              <a:rPr lang="ru-RU" sz="1950" dirty="0" smtClean="0"/>
              <a:t>, </a:t>
            </a:r>
            <a:r>
              <a:rPr lang="ru-RU" sz="1950" dirty="0" err="1" smtClean="0"/>
              <a:t>це</a:t>
            </a:r>
            <a:r>
              <a:rPr lang="ru-RU" sz="1950" dirty="0" smtClean="0"/>
              <a:t> </a:t>
            </a:r>
            <a:r>
              <a:rPr lang="ru-RU" sz="1950" dirty="0" err="1" smtClean="0"/>
              <a:t>ще</a:t>
            </a:r>
            <a:r>
              <a:rPr lang="ru-RU" sz="1950" dirty="0" smtClean="0"/>
              <a:t> </a:t>
            </a:r>
            <a:r>
              <a:rPr lang="ru-RU" sz="1950" dirty="0" err="1" smtClean="0"/>
              <a:t>жорстокий</a:t>
            </a:r>
            <a:r>
              <a:rPr lang="ru-RU" sz="1950" dirty="0" smtClean="0"/>
              <a:t> тест на </a:t>
            </a:r>
            <a:r>
              <a:rPr lang="ru-RU" sz="1950" dirty="0" err="1" smtClean="0"/>
              <a:t>витривалість</a:t>
            </a:r>
            <a:r>
              <a:rPr lang="ru-RU" sz="1950" dirty="0" smtClean="0"/>
              <a:t>, </a:t>
            </a:r>
            <a:r>
              <a:rPr lang="ru-RU" sz="1950" dirty="0" err="1" smtClean="0"/>
              <a:t>міцність</a:t>
            </a:r>
            <a:r>
              <a:rPr lang="ru-RU" sz="1950" dirty="0" smtClean="0"/>
              <a:t> </a:t>
            </a:r>
            <a:r>
              <a:rPr lang="ru-RU" sz="1950" dirty="0" err="1" smtClean="0"/>
              <a:t>нервів</a:t>
            </a:r>
            <a:r>
              <a:rPr lang="ru-RU" sz="1950" dirty="0" smtClean="0"/>
              <a:t> </a:t>
            </a:r>
            <a:r>
              <a:rPr lang="ru-RU" sz="1950" dirty="0" err="1" smtClean="0"/>
              <a:t>і</a:t>
            </a:r>
            <a:r>
              <a:rPr lang="ru-RU" sz="1950" dirty="0" smtClean="0"/>
              <a:t> </a:t>
            </a:r>
            <a:r>
              <a:rPr lang="ru-RU" sz="1950" dirty="0" err="1" smtClean="0"/>
              <a:t>сили</a:t>
            </a:r>
            <a:r>
              <a:rPr lang="ru-RU" sz="1950" dirty="0" smtClean="0"/>
              <a:t> духу, вона </a:t>
            </a:r>
            <a:r>
              <a:rPr lang="ru-RU" sz="1950" dirty="0" err="1" smtClean="0"/>
              <a:t>загартовує</a:t>
            </a:r>
            <a:r>
              <a:rPr lang="ru-RU" sz="1950" dirty="0" smtClean="0"/>
              <a:t>, </a:t>
            </a:r>
            <a:r>
              <a:rPr lang="ru-RU" sz="1950" dirty="0" err="1" smtClean="0"/>
              <a:t>ламає</a:t>
            </a:r>
            <a:r>
              <a:rPr lang="ru-RU" sz="1950" dirty="0" smtClean="0"/>
              <a:t>, </a:t>
            </a:r>
            <a:r>
              <a:rPr lang="ru-RU" sz="1950" dirty="0" err="1" smtClean="0"/>
              <a:t>зцілює</a:t>
            </a:r>
            <a:r>
              <a:rPr lang="ru-RU" sz="1950" dirty="0" smtClean="0"/>
              <a:t> </a:t>
            </a:r>
            <a:r>
              <a:rPr lang="ru-RU" sz="1950" dirty="0" err="1" smtClean="0"/>
              <a:t>і</a:t>
            </a:r>
            <a:r>
              <a:rPr lang="ru-RU" sz="1950" dirty="0" smtClean="0"/>
              <a:t> </a:t>
            </a:r>
            <a:r>
              <a:rPr lang="ru-RU" sz="1950" dirty="0" err="1" smtClean="0"/>
              <a:t>навчає</a:t>
            </a:r>
            <a:r>
              <a:rPr lang="ru-RU" sz="1950" dirty="0" smtClean="0"/>
              <a:t> </a:t>
            </a:r>
            <a:r>
              <a:rPr lang="ru-RU" sz="1950" dirty="0" err="1" smtClean="0"/>
              <a:t>виживати</a:t>
            </a:r>
            <a:r>
              <a:rPr lang="ru-RU" sz="1950" dirty="0" smtClean="0"/>
              <a:t> особливо </a:t>
            </a:r>
            <a:r>
              <a:rPr lang="ru-RU" sz="1950" dirty="0" err="1" smtClean="0"/>
              <a:t>молоде</a:t>
            </a:r>
            <a:r>
              <a:rPr lang="ru-RU" sz="1950" dirty="0" smtClean="0"/>
              <a:t>, </a:t>
            </a:r>
            <a:r>
              <a:rPr lang="ru-RU" sz="1950" dirty="0" err="1" smtClean="0"/>
              <a:t>красиве</a:t>
            </a:r>
            <a:r>
              <a:rPr lang="ru-RU" sz="1950" dirty="0" smtClean="0"/>
              <a:t> </a:t>
            </a:r>
            <a:r>
              <a:rPr lang="ru-RU" sz="1950" dirty="0" err="1" smtClean="0"/>
              <a:t>дівча</a:t>
            </a:r>
            <a:r>
              <a:rPr lang="ru-RU" sz="1950" dirty="0" smtClean="0"/>
              <a:t>, яке </a:t>
            </a:r>
            <a:r>
              <a:rPr lang="ru-RU" sz="1950" dirty="0" err="1" smtClean="0"/>
              <a:t>лише</a:t>
            </a:r>
            <a:r>
              <a:rPr lang="ru-RU" sz="1950" dirty="0" smtClean="0"/>
              <a:t> </a:t>
            </a:r>
            <a:r>
              <a:rPr lang="ru-RU" sz="1950" dirty="0" err="1" smtClean="0"/>
              <a:t>підіймається</a:t>
            </a:r>
            <a:r>
              <a:rPr lang="ru-RU" sz="1950" dirty="0" smtClean="0"/>
              <a:t> на ноги. </a:t>
            </a:r>
            <a:endParaRPr lang="ru-RU" sz="1950" dirty="0"/>
          </a:p>
        </p:txBody>
      </p:sp>
      <p:sp>
        <p:nvSpPr>
          <p:cNvPr id="6" name="TextBox 5"/>
          <p:cNvSpPr txBox="1"/>
          <p:nvPr/>
        </p:nvSpPr>
        <p:spPr>
          <a:xfrm>
            <a:off x="1547664" y="260648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Біографічні довідки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7412" name="Picture 4" descr="https://encrypted-tbn0.gstatic.com/images?q=tbn:ANd9GcSwZGKDphMn_0aalWD83V7kg8t4INmuy-5ZIwsPpjCByAYc4dTxy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196751"/>
            <a:ext cx="4608512" cy="4392489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Творчий розвиток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3763144" cy="5112568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Обмеження</a:t>
            </a:r>
            <a:r>
              <a:rPr lang="ru-RU" dirty="0" smtClean="0"/>
              <a:t> </a:t>
            </a:r>
            <a:r>
              <a:rPr lang="ru-RU" dirty="0" err="1" smtClean="0"/>
              <a:t>свободи</a:t>
            </a:r>
            <a:r>
              <a:rPr lang="ru-RU" dirty="0" smtClean="0"/>
              <a:t> </a:t>
            </a:r>
            <a:r>
              <a:rPr lang="ru-RU" dirty="0" err="1" smtClean="0"/>
              <a:t>творчої</a:t>
            </a:r>
            <a:r>
              <a:rPr lang="ru-RU" dirty="0" smtClean="0"/>
              <a:t> думки, </a:t>
            </a:r>
            <a:r>
              <a:rPr lang="ru-RU" dirty="0" err="1" smtClean="0"/>
              <a:t>різні</a:t>
            </a:r>
            <a:r>
              <a:rPr lang="ru-RU" dirty="0" smtClean="0"/>
              <a:t> "опали" в </a:t>
            </a:r>
            <a:r>
              <a:rPr lang="ru-RU" dirty="0" err="1" smtClean="0"/>
              <a:t>часи</a:t>
            </a:r>
            <a:r>
              <a:rPr lang="ru-RU" dirty="0" smtClean="0"/>
              <a:t> застою </a:t>
            </a:r>
            <a:r>
              <a:rPr lang="ru-RU" dirty="0" err="1" smtClean="0"/>
              <a:t>призвели</a:t>
            </a:r>
            <a:r>
              <a:rPr lang="ru-RU" dirty="0" smtClean="0"/>
              <a:t> до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тривалий</a:t>
            </a:r>
            <a:r>
              <a:rPr lang="ru-RU" dirty="0" smtClean="0"/>
              <a:t> час </a:t>
            </a:r>
            <a:r>
              <a:rPr lang="ru-RU" dirty="0" err="1" smtClean="0"/>
              <a:t>вірші</a:t>
            </a:r>
            <a:r>
              <a:rPr lang="ru-RU" dirty="0" smtClean="0"/>
              <a:t> Л. Костенко практично не </a:t>
            </a:r>
            <a:r>
              <a:rPr lang="ru-RU" dirty="0" err="1" smtClean="0"/>
              <a:t>потрапляли</a:t>
            </a:r>
            <a:r>
              <a:rPr lang="ru-RU" dirty="0" smtClean="0"/>
              <a:t> до </a:t>
            </a:r>
            <a:r>
              <a:rPr lang="ru-RU" dirty="0" err="1" smtClean="0"/>
              <a:t>друку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44008" y="5949280"/>
            <a:ext cx="432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err="1" smtClean="0"/>
              <a:t>Страшні</a:t>
            </a:r>
            <a:r>
              <a:rPr lang="ru-RU" sz="2000" b="1" i="1" dirty="0" smtClean="0"/>
              <a:t> слова, коли вони </a:t>
            </a:r>
            <a:r>
              <a:rPr lang="ru-RU" sz="2000" b="1" i="1" dirty="0" err="1" smtClean="0"/>
              <a:t>мовчать</a:t>
            </a:r>
            <a:r>
              <a:rPr lang="ru-RU" sz="2000" b="1" i="1" dirty="0" smtClean="0"/>
              <a:t>. (</a:t>
            </a:r>
            <a:r>
              <a:rPr lang="ru-RU" sz="2000" b="1" i="1" dirty="0" err="1" smtClean="0"/>
              <a:t>Ліна</a:t>
            </a:r>
            <a:r>
              <a:rPr lang="ru-RU" sz="2000" b="1" i="1" dirty="0" smtClean="0"/>
              <a:t> Костенко)</a:t>
            </a:r>
            <a:endParaRPr lang="ru-RU" sz="2000" b="1" i="1" dirty="0"/>
          </a:p>
        </p:txBody>
      </p:sp>
      <p:pic>
        <p:nvPicPr>
          <p:cNvPr id="16386" name="Picture 2" descr="http://litakcent.com/wp-content/uploads/2011/09/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196752"/>
            <a:ext cx="4824536" cy="4680520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3968" y="5661248"/>
            <a:ext cx="46085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На </a:t>
            </a:r>
            <a:r>
              <a:rPr lang="ru-RU" sz="2000" b="1" i="1" dirty="0" err="1" smtClean="0"/>
              <a:t>цій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землі</a:t>
            </a:r>
            <a:r>
              <a:rPr lang="ru-RU" sz="2000" b="1" i="1" dirty="0" smtClean="0"/>
              <a:t> головне </a:t>
            </a:r>
            <a:r>
              <a:rPr lang="ru-RU" sz="2000" b="1" i="1" dirty="0" err="1" smtClean="0"/>
              <a:t>набутися</a:t>
            </a:r>
            <a:r>
              <a:rPr lang="ru-RU" sz="2000" b="1" i="1" dirty="0" smtClean="0"/>
              <a:t> разом.</a:t>
            </a:r>
            <a:br>
              <a:rPr lang="ru-RU" sz="2000" b="1" i="1" dirty="0" smtClean="0"/>
            </a:br>
            <a:r>
              <a:rPr lang="ru-RU" sz="2000" b="1" i="1" dirty="0" smtClean="0"/>
              <a:t>(«Записки </a:t>
            </a:r>
            <a:r>
              <a:rPr lang="ru-RU" sz="2000" b="1" i="1" dirty="0" err="1" smtClean="0"/>
              <a:t>українського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самашедшего</a:t>
            </a:r>
            <a:r>
              <a:rPr lang="ru-RU" sz="2000" b="1" i="1" dirty="0" smtClean="0"/>
              <a:t>» </a:t>
            </a:r>
            <a:r>
              <a:rPr lang="ru-RU" sz="2000" b="1" i="1" dirty="0" err="1" smtClean="0"/>
              <a:t>Ліна</a:t>
            </a:r>
            <a:r>
              <a:rPr lang="ru-RU" sz="2000" b="1" i="1" dirty="0" smtClean="0"/>
              <a:t> Костенко)</a:t>
            </a:r>
            <a:endParaRPr lang="ru-RU" sz="20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196752"/>
            <a:ext cx="3744416" cy="5550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500" dirty="0" smtClean="0"/>
              <a:t>Також Ліна Костенко має чимало нагород: </a:t>
            </a:r>
            <a:r>
              <a:rPr lang="ru-RU" sz="2500" dirty="0" err="1" smtClean="0"/>
              <a:t>почесний</a:t>
            </a:r>
            <a:r>
              <a:rPr lang="ru-RU" sz="2500" dirty="0" smtClean="0"/>
              <a:t> доктор </a:t>
            </a:r>
            <a:r>
              <a:rPr lang="ru-RU" sz="2500" dirty="0" err="1" smtClean="0"/>
              <a:t>Чернівецького</a:t>
            </a:r>
            <a:r>
              <a:rPr lang="ru-RU" sz="2500" dirty="0" smtClean="0"/>
              <a:t> </a:t>
            </a:r>
            <a:r>
              <a:rPr lang="ru-RU" sz="2500" dirty="0" err="1" smtClean="0"/>
              <a:t>національного</a:t>
            </a:r>
            <a:r>
              <a:rPr lang="ru-RU" sz="2500" dirty="0" smtClean="0"/>
              <a:t> </a:t>
            </a:r>
            <a:r>
              <a:rPr lang="ru-RU" sz="2500" dirty="0" err="1" smtClean="0"/>
              <a:t>університету</a:t>
            </a:r>
            <a:r>
              <a:rPr lang="ru-RU" sz="2500" dirty="0" smtClean="0"/>
              <a:t> (2002); лауреат </a:t>
            </a:r>
            <a:r>
              <a:rPr lang="ru-RU" sz="2500" dirty="0" err="1" smtClean="0"/>
              <a:t>Державної</a:t>
            </a:r>
            <a:r>
              <a:rPr lang="ru-RU" sz="2500" dirty="0" smtClean="0"/>
              <a:t> </a:t>
            </a:r>
            <a:r>
              <a:rPr lang="ru-RU" sz="2500" dirty="0" err="1" smtClean="0"/>
              <a:t>премії</a:t>
            </a:r>
            <a:r>
              <a:rPr lang="ru-RU" sz="2500" dirty="0" smtClean="0"/>
              <a:t> </a:t>
            </a:r>
            <a:r>
              <a:rPr lang="ru-RU" sz="2500" dirty="0" err="1" smtClean="0"/>
              <a:t>ім</a:t>
            </a:r>
            <a:r>
              <a:rPr lang="ru-RU" sz="2500" dirty="0" smtClean="0"/>
              <a:t>. </a:t>
            </a:r>
            <a:r>
              <a:rPr lang="ru-RU" sz="2500" dirty="0" err="1" smtClean="0"/>
              <a:t>Т.Шевченка</a:t>
            </a:r>
            <a:r>
              <a:rPr lang="ru-RU" sz="2500" dirty="0" smtClean="0"/>
              <a:t> (1987, за роман "Маруся </a:t>
            </a:r>
            <a:r>
              <a:rPr lang="ru-RU" sz="2500" dirty="0" err="1" smtClean="0"/>
              <a:t>Чурай</a:t>
            </a:r>
            <a:r>
              <a:rPr lang="ru-RU" sz="2500" dirty="0" smtClean="0"/>
              <a:t>" </a:t>
            </a:r>
            <a:r>
              <a:rPr lang="ru-RU" sz="2500" dirty="0" err="1" smtClean="0"/>
              <a:t>і</a:t>
            </a:r>
            <a:r>
              <a:rPr lang="ru-RU" sz="2500" dirty="0" smtClean="0"/>
              <a:t> </a:t>
            </a:r>
            <a:r>
              <a:rPr lang="ru-RU" sz="2500" dirty="0" err="1" smtClean="0"/>
              <a:t>збірку</a:t>
            </a:r>
            <a:r>
              <a:rPr lang="ru-RU" sz="2500" dirty="0" smtClean="0"/>
              <a:t> "</a:t>
            </a:r>
            <a:r>
              <a:rPr lang="ru-RU" sz="2500" dirty="0" err="1" smtClean="0"/>
              <a:t>Неповторність</a:t>
            </a:r>
            <a:r>
              <a:rPr lang="ru-RU" sz="2500" dirty="0" smtClean="0"/>
              <a:t>"); лауреат </a:t>
            </a:r>
            <a:r>
              <a:rPr lang="ru-RU" sz="2500" dirty="0" err="1" smtClean="0"/>
              <a:t>Міжнародної</a:t>
            </a:r>
            <a:r>
              <a:rPr lang="ru-RU" sz="2500" dirty="0" smtClean="0"/>
              <a:t> </a:t>
            </a:r>
            <a:r>
              <a:rPr lang="ru-RU" sz="2500" dirty="0" err="1" smtClean="0"/>
              <a:t>літературно-мистецької</a:t>
            </a:r>
            <a:r>
              <a:rPr lang="ru-RU" sz="2500" dirty="0" smtClean="0"/>
              <a:t> </a:t>
            </a:r>
            <a:r>
              <a:rPr lang="ru-RU" sz="2500" dirty="0" err="1" smtClean="0"/>
              <a:t>премії</a:t>
            </a:r>
            <a:r>
              <a:rPr lang="ru-RU" sz="2500" dirty="0" smtClean="0"/>
              <a:t> </a:t>
            </a:r>
            <a:r>
              <a:rPr lang="ru-RU" sz="2500" dirty="0" err="1" smtClean="0"/>
              <a:t>ім</a:t>
            </a:r>
            <a:r>
              <a:rPr lang="ru-RU" sz="2500" dirty="0" smtClean="0"/>
              <a:t>. О. </a:t>
            </a:r>
            <a:r>
              <a:rPr lang="ru-RU" sz="2500" dirty="0" err="1" smtClean="0"/>
              <a:t>Теліги</a:t>
            </a:r>
            <a:r>
              <a:rPr lang="ru-RU" sz="2500" dirty="0" smtClean="0"/>
              <a:t> (2000).</a:t>
            </a:r>
            <a:endParaRPr lang="ru-RU" sz="2500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260648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“Відома</a:t>
            </a:r>
            <a:r>
              <a:rPr lang="uk-UA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поетеса сучасної </a:t>
            </a:r>
            <a:r>
              <a:rPr lang="uk-UA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епохи”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8436" name="Picture 4" descr="http://mydim.ua/pub/images/96afc81f0737f231.jpg"/>
          <p:cNvPicPr>
            <a:picLocks noChangeAspect="1" noChangeArrowheads="1"/>
          </p:cNvPicPr>
          <p:nvPr/>
        </p:nvPicPr>
        <p:blipFill>
          <a:blip r:embed="rId2" cstate="print"/>
          <a:srcRect l="22518"/>
          <a:stretch>
            <a:fillRect/>
          </a:stretch>
        </p:blipFill>
        <p:spPr bwMode="auto">
          <a:xfrm>
            <a:off x="4572000" y="1268760"/>
            <a:ext cx="4032448" cy="424847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2.bp.blogspot.com/-7u9k6gXrsu4/UflLwDFKgNI/AAAAAAAA7hE/HPQf2Lvyvdw/s1600/derzhavniy-prapor-Ukrainy.jpg"/>
          <p:cNvPicPr>
            <a:picLocks noChangeAspect="1" noChangeArrowheads="1"/>
          </p:cNvPicPr>
          <p:nvPr/>
        </p:nvPicPr>
        <p:blipFill>
          <a:blip r:embed="rId2" cstate="print">
            <a:lum bright="-10000" contrast="-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9460" name="Picture 4" descr="http://www.library.dgtu.donetsk.ua/exhib/kostenko/portr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620687"/>
            <a:ext cx="3672408" cy="34329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683568" y="620688"/>
            <a:ext cx="4248472" cy="563231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Ліна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Костенко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її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ім’я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вивищується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як прапор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нашої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держави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Вважаю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що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українській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літературі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дуже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поталанило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бо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є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ній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постать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яка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усім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своїм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життям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творчістю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утверджує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чесність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непідкупність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одвічних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мистецьких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принципів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endParaRPr lang="ru-RU" sz="3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6016" y="5517232"/>
            <a:ext cx="4248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Є </a:t>
            </a:r>
            <a:r>
              <a:rPr lang="ru-RU" sz="2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боротьба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за долю </a:t>
            </a:r>
            <a:r>
              <a:rPr lang="ru-RU" sz="2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України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Все </a:t>
            </a:r>
            <a:r>
              <a:rPr lang="ru-RU" sz="2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інше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– то </a:t>
            </a:r>
            <a:r>
              <a:rPr lang="ru-RU" sz="2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велике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мискоборство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 (</a:t>
            </a:r>
            <a:r>
              <a:rPr lang="ru-RU" sz="2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Ліна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Костенко)</a:t>
            </a:r>
            <a:endParaRPr lang="ru-RU" sz="20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ukrinform.ua/upload/images/2013/March/19.03./319104_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435280" cy="8382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Риси</a:t>
            </a:r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6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творчості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3968" y="836712"/>
            <a:ext cx="4608512" cy="39604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300" dirty="0" smtClean="0"/>
              <a:t>	Прикметною </a:t>
            </a:r>
            <a:r>
              <a:rPr lang="uk-UA" sz="2300" dirty="0" smtClean="0"/>
              <a:t>рисою творчості поетеси є інтелектуалізм — рух, поезія, злети думки, яка осягає великі історичні простори, напружено шукаючи ключів до таємниць буття людини, нації, людства… </a:t>
            </a:r>
            <a:r>
              <a:rPr lang="ru-RU" sz="2300" dirty="0" err="1" smtClean="0"/>
              <a:t>Пошук</a:t>
            </a:r>
            <a:r>
              <a:rPr lang="ru-RU" sz="2300" dirty="0" smtClean="0"/>
              <a:t> </a:t>
            </a:r>
            <a:r>
              <a:rPr lang="ru-RU" sz="2300" dirty="0" err="1" smtClean="0"/>
              <a:t>цей</a:t>
            </a:r>
            <a:r>
              <a:rPr lang="ru-RU" sz="2300" dirty="0" smtClean="0"/>
              <a:t> </a:t>
            </a:r>
            <a:r>
              <a:rPr lang="ru-RU" sz="2300" dirty="0" err="1" smtClean="0"/>
              <a:t>нерідко</a:t>
            </a:r>
            <a:r>
              <a:rPr lang="ru-RU" sz="2300" dirty="0" smtClean="0"/>
              <a:t> </a:t>
            </a:r>
            <a:r>
              <a:rPr lang="ru-RU" sz="2300" dirty="0" err="1" smtClean="0"/>
              <a:t>пов’язаний</a:t>
            </a:r>
            <a:r>
              <a:rPr lang="ru-RU" sz="2300" dirty="0" smtClean="0"/>
              <a:t> </a:t>
            </a:r>
            <a:r>
              <a:rPr lang="ru-RU" sz="2300" dirty="0" err="1" smtClean="0"/>
              <a:t>з</a:t>
            </a:r>
            <a:r>
              <a:rPr lang="ru-RU" sz="2300" dirty="0" smtClean="0"/>
              <a:t> “</a:t>
            </a:r>
            <a:r>
              <a:rPr lang="ru-RU" sz="2300" dirty="0" err="1" smtClean="0"/>
              <a:t>інтенсивним</a:t>
            </a:r>
            <a:r>
              <a:rPr lang="ru-RU" sz="2300" dirty="0" smtClean="0"/>
              <a:t> </a:t>
            </a:r>
            <a:r>
              <a:rPr lang="ru-RU" sz="2300" dirty="0" err="1" smtClean="0"/>
              <a:t>переживанням</a:t>
            </a:r>
            <a:r>
              <a:rPr lang="ru-RU" sz="2300" dirty="0" smtClean="0"/>
              <a:t> </a:t>
            </a:r>
            <a:r>
              <a:rPr lang="ru-RU" sz="2300" dirty="0" err="1" smtClean="0"/>
              <a:t>культури</a:t>
            </a:r>
            <a:r>
              <a:rPr lang="ru-RU" sz="2300" dirty="0" smtClean="0"/>
              <a:t>”, а не </a:t>
            </a:r>
            <a:r>
              <a:rPr lang="ru-RU" sz="2300" dirty="0" err="1" smtClean="0"/>
              <a:t>лише</a:t>
            </a:r>
            <a:r>
              <a:rPr lang="ru-RU" sz="2300" dirty="0" smtClean="0"/>
              <a:t> </a:t>
            </a:r>
            <a:r>
              <a:rPr lang="ru-RU" sz="2300" dirty="0" err="1" smtClean="0"/>
              <a:t>з</a:t>
            </a:r>
            <a:r>
              <a:rPr lang="ru-RU" sz="2300" dirty="0" smtClean="0"/>
              <a:t> </a:t>
            </a:r>
            <a:r>
              <a:rPr lang="ru-RU" sz="2300" dirty="0" err="1" smtClean="0"/>
              <a:t>безпосереднім</a:t>
            </a:r>
            <a:r>
              <a:rPr lang="ru-RU" sz="2300" dirty="0" smtClean="0"/>
              <a:t> </a:t>
            </a:r>
            <a:r>
              <a:rPr lang="ru-RU" sz="2300" dirty="0" err="1" smtClean="0"/>
              <a:t>спогляданням</a:t>
            </a:r>
            <a:r>
              <a:rPr lang="ru-RU" sz="2300" dirty="0" smtClean="0"/>
              <a:t> </a:t>
            </a:r>
            <a:r>
              <a:rPr lang="ru-RU" sz="2300" dirty="0" err="1" smtClean="0"/>
              <a:t>плину</a:t>
            </a:r>
            <a:r>
              <a:rPr lang="ru-RU" sz="2300" dirty="0" smtClean="0"/>
              <a:t> </a:t>
            </a:r>
            <a:r>
              <a:rPr lang="ru-RU" sz="2300" dirty="0" err="1" smtClean="0"/>
              <a:t>життя</a:t>
            </a:r>
            <a:r>
              <a:rPr lang="ru-RU" sz="2300" dirty="0" smtClean="0"/>
              <a:t>. </a:t>
            </a:r>
            <a:endParaRPr lang="ru-RU" sz="2300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8382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«Записки </a:t>
            </a:r>
            <a:r>
              <a:rPr lang="ru-RU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українського</a:t>
            </a:r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самашедшого</a:t>
            </a:r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 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5256584" cy="5805264"/>
          </a:xfrm>
        </p:spPr>
        <p:txBody>
          <a:bodyPr>
            <a:noAutofit/>
          </a:bodyPr>
          <a:lstStyle/>
          <a:p>
            <a:r>
              <a:rPr lang="ru-RU" sz="2300" dirty="0" smtClean="0"/>
              <a:t>17 </a:t>
            </a:r>
            <a:r>
              <a:rPr lang="ru-RU" sz="2300" dirty="0" err="1" smtClean="0"/>
              <a:t>грудня</a:t>
            </a:r>
            <a:r>
              <a:rPr lang="ru-RU" sz="2300" dirty="0" smtClean="0"/>
              <a:t> </a:t>
            </a:r>
            <a:r>
              <a:rPr lang="ru-RU" sz="2300" dirty="0" err="1" smtClean="0"/>
              <a:t>вийшла</a:t>
            </a:r>
            <a:r>
              <a:rPr lang="ru-RU" sz="2300" dirty="0" smtClean="0"/>
              <a:t> в </a:t>
            </a:r>
            <a:r>
              <a:rPr lang="ru-RU" sz="2300" dirty="0" err="1" smtClean="0"/>
              <a:t>світ</a:t>
            </a:r>
            <a:r>
              <a:rPr lang="ru-RU" sz="2300" dirty="0" smtClean="0"/>
              <a:t> перша </a:t>
            </a:r>
            <a:r>
              <a:rPr lang="ru-RU" sz="2300" dirty="0" err="1" smtClean="0"/>
              <a:t>прозова</a:t>
            </a:r>
            <a:r>
              <a:rPr lang="ru-RU" sz="2300" dirty="0" smtClean="0"/>
              <a:t> книжка </a:t>
            </a:r>
            <a:r>
              <a:rPr lang="ru-RU" sz="2300" dirty="0" err="1" smtClean="0"/>
              <a:t>Ліни</a:t>
            </a:r>
            <a:r>
              <a:rPr lang="ru-RU" sz="2300" dirty="0" smtClean="0"/>
              <a:t> Костенко «Записки </a:t>
            </a:r>
            <a:r>
              <a:rPr lang="ru-RU" sz="2300" dirty="0" err="1" smtClean="0"/>
              <a:t>українського</a:t>
            </a:r>
            <a:r>
              <a:rPr lang="ru-RU" sz="2300" dirty="0" smtClean="0"/>
              <a:t> </a:t>
            </a:r>
            <a:r>
              <a:rPr lang="ru-RU" sz="2300" dirty="0" err="1" smtClean="0"/>
              <a:t>самашедшого</a:t>
            </a:r>
            <a:r>
              <a:rPr lang="ru-RU" sz="2300" dirty="0" smtClean="0"/>
              <a:t>» (</a:t>
            </a:r>
            <a:r>
              <a:rPr lang="ru-RU" sz="2300" dirty="0" err="1" smtClean="0"/>
              <a:t>видавництво</a:t>
            </a:r>
            <a:r>
              <a:rPr lang="ru-RU" sz="2300" dirty="0" smtClean="0"/>
              <a:t> «</a:t>
            </a:r>
            <a:r>
              <a:rPr lang="ru-RU" sz="2300" dirty="0" err="1" smtClean="0"/>
              <a:t>А-ба-ба-га-ла-ма-га</a:t>
            </a:r>
            <a:r>
              <a:rPr lang="ru-RU" sz="2300" dirty="0" smtClean="0"/>
              <a:t>»). На </a:t>
            </a:r>
            <a:r>
              <a:rPr lang="ru-RU" sz="2300" dirty="0" err="1" smtClean="0"/>
              <a:t>це</a:t>
            </a:r>
            <a:r>
              <a:rPr lang="ru-RU" sz="2300" dirty="0" smtClean="0"/>
              <a:t> </a:t>
            </a:r>
            <a:r>
              <a:rPr lang="ru-RU" sz="2300" dirty="0" err="1" smtClean="0"/>
              <a:t>видання</a:t>
            </a:r>
            <a:r>
              <a:rPr lang="ru-RU" sz="2300" dirty="0" smtClean="0"/>
              <a:t> </a:t>
            </a:r>
            <a:r>
              <a:rPr lang="ru-RU" sz="2300" dirty="0" err="1" smtClean="0"/>
              <a:t>очікували</a:t>
            </a:r>
            <a:r>
              <a:rPr lang="ru-RU" sz="2300" dirty="0" smtClean="0"/>
              <a:t>, </a:t>
            </a:r>
            <a:r>
              <a:rPr lang="ru-RU" sz="2300" dirty="0" err="1" smtClean="0"/>
              <a:t>адже</a:t>
            </a:r>
            <a:r>
              <a:rPr lang="ru-RU" sz="2300" dirty="0" smtClean="0"/>
              <a:t> чутки про </a:t>
            </a:r>
            <a:r>
              <a:rPr lang="ru-RU" sz="2300" dirty="0" err="1" smtClean="0"/>
              <a:t>нього</a:t>
            </a:r>
            <a:r>
              <a:rPr lang="ru-RU" sz="2300" dirty="0" smtClean="0"/>
              <a:t> </a:t>
            </a:r>
            <a:r>
              <a:rPr lang="ru-RU" sz="2300" dirty="0" err="1" smtClean="0"/>
              <a:t>переповідалися</a:t>
            </a:r>
            <a:r>
              <a:rPr lang="ru-RU" sz="2300" dirty="0" smtClean="0"/>
              <a:t> давно. </a:t>
            </a:r>
            <a:r>
              <a:rPr lang="ru-RU" sz="2300" dirty="0" err="1" smtClean="0"/>
              <a:t>Іван</a:t>
            </a:r>
            <a:r>
              <a:rPr lang="ru-RU" sz="2300" dirty="0" smtClean="0"/>
              <a:t> </a:t>
            </a:r>
            <a:r>
              <a:rPr lang="ru-RU" sz="2300" dirty="0" err="1" smtClean="0"/>
              <a:t>Малкович</a:t>
            </a:r>
            <a:r>
              <a:rPr lang="ru-RU" sz="2300" dirty="0" smtClean="0"/>
              <a:t> </a:t>
            </a:r>
            <a:r>
              <a:rPr lang="ru-RU" sz="2300" dirty="0" err="1" smtClean="0"/>
              <a:t>із</a:t>
            </a:r>
            <a:r>
              <a:rPr lang="ru-RU" sz="2300" dirty="0" smtClean="0"/>
              <a:t> </a:t>
            </a:r>
            <a:r>
              <a:rPr lang="ru-RU" sz="2300" dirty="0" err="1" smtClean="0"/>
              <a:t>цього</a:t>
            </a:r>
            <a:r>
              <a:rPr lang="ru-RU" sz="2300" dirty="0" smtClean="0"/>
              <a:t> приводу </a:t>
            </a:r>
            <a:r>
              <a:rPr lang="ru-RU" sz="2300" dirty="0" err="1" smtClean="0"/>
              <a:t>пожартував</a:t>
            </a:r>
            <a:r>
              <a:rPr lang="ru-RU" sz="2300" dirty="0" smtClean="0"/>
              <a:t>: «Я не </a:t>
            </a:r>
            <a:r>
              <a:rPr lang="ru-RU" sz="2300" dirty="0" err="1" smtClean="0"/>
              <a:t>сподівався</a:t>
            </a:r>
            <a:r>
              <a:rPr lang="ru-RU" sz="2300" dirty="0" smtClean="0"/>
              <a:t> </a:t>
            </a:r>
            <a:r>
              <a:rPr lang="ru-RU" sz="2300" dirty="0" err="1" smtClean="0"/>
              <a:t>отримати</a:t>
            </a:r>
            <a:r>
              <a:rPr lang="ru-RU" sz="2300" dirty="0" smtClean="0"/>
              <a:t> </a:t>
            </a:r>
            <a:r>
              <a:rPr lang="ru-RU" sz="2300" dirty="0" err="1" smtClean="0"/>
              <a:t>рукопис</a:t>
            </a:r>
            <a:r>
              <a:rPr lang="ru-RU" sz="2300" dirty="0" smtClean="0"/>
              <a:t> </a:t>
            </a:r>
            <a:r>
              <a:rPr lang="ru-RU" sz="2300" dirty="0" err="1" smtClean="0"/>
              <a:t>цього</a:t>
            </a:r>
            <a:r>
              <a:rPr lang="ru-RU" sz="2300" dirty="0" smtClean="0"/>
              <a:t> року, </a:t>
            </a:r>
            <a:r>
              <a:rPr lang="ru-RU" sz="2300" dirty="0" err="1" smtClean="0"/>
              <a:t>злегка</a:t>
            </a:r>
            <a:r>
              <a:rPr lang="ru-RU" sz="2300" dirty="0" smtClean="0"/>
              <a:t> </a:t>
            </a:r>
            <a:r>
              <a:rPr lang="ru-RU" sz="2300" dirty="0" err="1" smtClean="0"/>
              <a:t>сподівався</a:t>
            </a:r>
            <a:r>
              <a:rPr lang="ru-RU" sz="2300" dirty="0" smtClean="0"/>
              <a:t> на весну, а думав, </a:t>
            </a:r>
            <a:r>
              <a:rPr lang="ru-RU" sz="2300" dirty="0" err="1" smtClean="0"/>
              <a:t>що</a:t>
            </a:r>
            <a:r>
              <a:rPr lang="ru-RU" sz="2300" dirty="0" smtClean="0"/>
              <a:t> буде </a:t>
            </a:r>
            <a:r>
              <a:rPr lang="ru-RU" sz="2300" dirty="0" err="1" smtClean="0"/>
              <a:t>восени</a:t>
            </a:r>
            <a:r>
              <a:rPr lang="ru-RU" sz="2300" dirty="0" smtClean="0"/>
              <a:t>» — </a:t>
            </a:r>
            <a:r>
              <a:rPr lang="ru-RU" sz="2300" dirty="0" err="1" smtClean="0"/>
              <a:t>і</a:t>
            </a:r>
            <a:r>
              <a:rPr lang="ru-RU" sz="2300" dirty="0" smtClean="0"/>
              <a:t> </a:t>
            </a:r>
            <a:r>
              <a:rPr lang="ru-RU" sz="2300" dirty="0" err="1" smtClean="0"/>
              <a:t>поділився</a:t>
            </a:r>
            <a:r>
              <a:rPr lang="ru-RU" sz="2300" dirty="0" smtClean="0"/>
              <a:t> </a:t>
            </a:r>
            <a:r>
              <a:rPr lang="ru-RU" sz="2300" dirty="0" err="1" smtClean="0"/>
              <a:t>таємницею</a:t>
            </a:r>
            <a:r>
              <a:rPr lang="ru-RU" sz="2300" dirty="0" smtClean="0"/>
              <a:t>, </a:t>
            </a:r>
            <a:r>
              <a:rPr lang="ru-RU" sz="2300" dirty="0" err="1" smtClean="0"/>
              <a:t>що</a:t>
            </a:r>
            <a:r>
              <a:rPr lang="ru-RU" sz="2300" dirty="0" smtClean="0"/>
              <a:t> </a:t>
            </a:r>
            <a:r>
              <a:rPr lang="ru-RU" sz="2300" dirty="0" err="1" smtClean="0"/>
              <a:t>насправді</a:t>
            </a:r>
            <a:r>
              <a:rPr lang="ru-RU" sz="2300" dirty="0" smtClean="0"/>
              <a:t> </a:t>
            </a:r>
            <a:r>
              <a:rPr lang="ru-RU" sz="2300" dirty="0" err="1" smtClean="0"/>
              <a:t>йому</a:t>
            </a:r>
            <a:r>
              <a:rPr lang="ru-RU" sz="2300" dirty="0" smtClean="0"/>
              <a:t> </a:t>
            </a:r>
            <a:r>
              <a:rPr lang="ru-RU" sz="2300" dirty="0" err="1" smtClean="0"/>
              <a:t>посприяв</a:t>
            </a:r>
            <a:r>
              <a:rPr lang="ru-RU" sz="2300" dirty="0" smtClean="0"/>
              <a:t> </a:t>
            </a:r>
            <a:r>
              <a:rPr lang="ru-RU" sz="2300" dirty="0" err="1" smtClean="0"/>
              <a:t>святий</a:t>
            </a:r>
            <a:r>
              <a:rPr lang="ru-RU" sz="2300" dirty="0" smtClean="0"/>
              <a:t> </a:t>
            </a:r>
            <a:r>
              <a:rPr lang="ru-RU" sz="2300" dirty="0" err="1" smtClean="0"/>
              <a:t>Миколай</a:t>
            </a:r>
            <a:r>
              <a:rPr lang="ru-RU" sz="2300" dirty="0" smtClean="0"/>
              <a:t>. А </a:t>
            </a:r>
            <a:r>
              <a:rPr lang="ru-RU" sz="2300" dirty="0" err="1" smtClean="0"/>
              <a:t>опісля</a:t>
            </a:r>
            <a:r>
              <a:rPr lang="ru-RU" sz="2300" dirty="0" smtClean="0"/>
              <a:t> </a:t>
            </a:r>
            <a:r>
              <a:rPr lang="ru-RU" sz="2300" dirty="0" err="1" smtClean="0"/>
              <a:t>вже</a:t>
            </a:r>
            <a:r>
              <a:rPr lang="ru-RU" sz="2300" dirty="0" smtClean="0"/>
              <a:t> </a:t>
            </a:r>
            <a:r>
              <a:rPr lang="ru-RU" sz="2300" dirty="0" err="1" smtClean="0"/>
              <a:t>серйозно</a:t>
            </a:r>
            <a:r>
              <a:rPr lang="ru-RU" sz="2300" dirty="0" smtClean="0"/>
              <a:t> додав: «Книжка </a:t>
            </a:r>
            <a:r>
              <a:rPr lang="ru-RU" sz="2300" dirty="0" err="1" smtClean="0"/>
              <a:t>вражає</a:t>
            </a:r>
            <a:r>
              <a:rPr lang="ru-RU" sz="2300" dirty="0" smtClean="0"/>
              <a:t> </a:t>
            </a:r>
            <a:r>
              <a:rPr lang="ru-RU" sz="2300" dirty="0" err="1" smtClean="0"/>
              <a:t>по-справжньому</a:t>
            </a:r>
            <a:r>
              <a:rPr lang="ru-RU" sz="2300" dirty="0" smtClean="0"/>
              <a:t>». </a:t>
            </a:r>
            <a:endParaRPr lang="ru-RU" sz="2300" dirty="0"/>
          </a:p>
        </p:txBody>
      </p:sp>
      <p:pic>
        <p:nvPicPr>
          <p:cNvPr id="21506" name="Picture 2" descr="http://www.e-reading.ws/illustrations/1000/1000996-Zapiskiukrainskogosamashedsh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340768"/>
            <a:ext cx="3154753" cy="4908080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cs5708.vk.me/u44939161/154658501/x_acfb7fb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8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918</TotalTime>
  <Words>422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Ліна Костенко</vt:lpstr>
      <vt:lpstr>Слайд 2</vt:lpstr>
      <vt:lpstr>Слайд 3</vt:lpstr>
      <vt:lpstr>Творчий розвиток</vt:lpstr>
      <vt:lpstr>Слайд 5</vt:lpstr>
      <vt:lpstr>Слайд 6</vt:lpstr>
      <vt:lpstr>Риси творчості</vt:lpstr>
      <vt:lpstr>«Записки українського самашедшого» 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Ліна Костенко</dc:title>
  <dc:creator>BOSS-1</dc:creator>
  <cp:lastModifiedBy>BOSS-1</cp:lastModifiedBy>
  <cp:revision>72</cp:revision>
  <dcterms:created xsi:type="dcterms:W3CDTF">2014-05-12T20:37:11Z</dcterms:created>
  <dcterms:modified xsi:type="dcterms:W3CDTF">2014-05-14T06:17:10Z</dcterms:modified>
</cp:coreProperties>
</file>