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0100" y="4245434"/>
            <a:ext cx="6515100" cy="1464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0100" y="5731796"/>
            <a:ext cx="6515100" cy="44040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0BEC-3AD4-484D-95F5-96DA8C6DF898}" type="datetimeFigureOut">
              <a:rPr lang="uk-UA" smtClean="0"/>
              <a:t>04.03.2014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AD1-EC82-440C-BF25-B677DEF8A4F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457200"/>
            <a:ext cx="1371600" cy="5719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00100" y="457200"/>
            <a:ext cx="5966460" cy="5719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0BEC-3AD4-484D-95F5-96DA8C6DF898}" type="datetimeFigureOut">
              <a:rPr lang="uk-UA" smtClean="0"/>
              <a:t>04.03.2014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AD1-EC82-440C-BF25-B677DEF8A4F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0BEC-3AD4-484D-95F5-96DA8C6DF898}" type="datetimeFigureOut">
              <a:rPr lang="uk-UA" smtClean="0"/>
              <a:t>04.03.2014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AD1-EC82-440C-BF25-B677DEF8A4F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386" y="4242816"/>
            <a:ext cx="6515100" cy="146304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0099" y="5733288"/>
            <a:ext cx="6515100" cy="4389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00100" y="1905000"/>
            <a:ext cx="360045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43450" y="1905000"/>
            <a:ext cx="360045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0BEC-3AD4-484D-95F5-96DA8C6DF898}" type="datetimeFigureOut">
              <a:rPr lang="uk-UA" smtClean="0"/>
              <a:t>04.03.2014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AD1-EC82-440C-BF25-B677DEF8A4F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0100" y="1772815"/>
            <a:ext cx="360045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00100" y="2509937"/>
            <a:ext cx="360045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43450" y="1772815"/>
            <a:ext cx="360045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43450" y="2509937"/>
            <a:ext cx="360045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0BEC-3AD4-484D-95F5-96DA8C6DF898}" type="datetimeFigureOut">
              <a:rPr lang="uk-UA" smtClean="0"/>
              <a:t>04.03.2014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AD1-EC82-440C-BF25-B677DEF8A4F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0BEC-3AD4-484D-95F5-96DA8C6DF898}" type="datetimeFigureOut">
              <a:rPr lang="uk-UA" smtClean="0"/>
              <a:t>04.03.2014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AD1-EC82-440C-BF25-B677DEF8A4F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0BEC-3AD4-484D-95F5-96DA8C6DF898}" type="datetimeFigureOut">
              <a:rPr lang="uk-UA" smtClean="0"/>
              <a:t>04.03.2014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AD1-EC82-440C-BF25-B677DEF8A4F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2070" y="3090672"/>
            <a:ext cx="349758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350" y="457200"/>
            <a:ext cx="4057651" cy="5715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32070" y="4983480"/>
            <a:ext cx="349758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0BEC-3AD4-484D-95F5-96DA8C6DF898}" type="datetimeFigureOut">
              <a:rPr lang="uk-UA" smtClean="0"/>
              <a:t>04.03.2014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AD1-EC82-440C-BF25-B677DEF8A4F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2070" y="3093099"/>
            <a:ext cx="349758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45720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32070" y="4983480"/>
            <a:ext cx="349758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457518"/>
            <a:ext cx="75438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0100" y="1905001"/>
            <a:ext cx="7543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0100" y="6400800"/>
            <a:ext cx="822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13B90BEC-3AD4-484D-95F5-96DA8C6DF898}" type="datetimeFigureOut">
              <a:rPr lang="uk-UA" smtClean="0"/>
              <a:t>04.03.2014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817137" y="6400800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20940" y="6400800"/>
            <a:ext cx="822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014CAD1-EC82-440C-BF25-B677DEF8A4F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149080"/>
            <a:ext cx="6515100" cy="1464906"/>
          </a:xfrm>
        </p:spPr>
        <p:txBody>
          <a:bodyPr/>
          <a:lstStyle/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Кохання  в житті Лесі Українки</a:t>
            </a:r>
            <a:endParaRPr lang="uk-UA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8900" y="5734147"/>
            <a:ext cx="6515100" cy="1152128"/>
          </a:xfrm>
        </p:spPr>
        <p:txBody>
          <a:bodyPr>
            <a:normAutofit/>
          </a:bodyPr>
          <a:lstStyle/>
          <a:p>
            <a:r>
              <a:rPr lang="ru-RU" b="1" dirty="0">
                <a:effectLst/>
              </a:rPr>
              <a:t>Я в </a:t>
            </a:r>
            <a:r>
              <a:rPr lang="ru-RU" b="1" dirty="0" err="1">
                <a:effectLst/>
              </a:rPr>
              <a:t>серці</a:t>
            </a:r>
            <a:r>
              <a:rPr lang="ru-RU" b="1" dirty="0">
                <a:effectLst/>
              </a:rPr>
              <a:t> маю те, </a:t>
            </a:r>
            <a:r>
              <a:rPr lang="ru-RU" b="1" dirty="0" err="1">
                <a:effectLst/>
              </a:rPr>
              <a:t>що</a:t>
            </a:r>
            <a:r>
              <a:rPr lang="ru-RU" b="1" dirty="0">
                <a:effectLst/>
              </a:rPr>
              <a:t> не </a:t>
            </a:r>
            <a:r>
              <a:rPr lang="ru-RU" b="1" dirty="0" err="1" smtClean="0">
                <a:effectLst/>
              </a:rPr>
              <a:t>вмирає</a:t>
            </a:r>
            <a:r>
              <a:rPr lang="ru-RU" b="1" dirty="0" smtClean="0">
                <a:effectLst/>
              </a:rPr>
              <a:t>…</a:t>
            </a:r>
          </a:p>
          <a:p>
            <a:r>
              <a:rPr lang="ru-RU" b="1" dirty="0" smtClean="0">
                <a:effectLst/>
              </a:rPr>
              <a:t>                                                   Л. </a:t>
            </a:r>
            <a:r>
              <a:rPr lang="ru-RU" b="1" dirty="0" err="1" smtClean="0">
                <a:effectLst/>
              </a:rPr>
              <a:t>Укрїнка</a:t>
            </a:r>
            <a:r>
              <a:rPr lang="ru-RU" b="1" dirty="0" smtClean="0">
                <a:effectLst/>
              </a:rPr>
              <a:t> </a:t>
            </a:r>
          </a:p>
          <a:p>
            <a:pPr algn="r"/>
            <a:endParaRPr lang="ru-RU" b="1" dirty="0">
              <a:effectLst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6284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484784"/>
            <a:ext cx="7543800" cy="1188720"/>
          </a:xfrm>
        </p:spPr>
        <p:txBody>
          <a:bodyPr>
            <a:noAutofit/>
          </a:bodyPr>
          <a:lstStyle/>
          <a:p>
            <a:r>
              <a:rPr lang="ru-RU" sz="2000" b="1" dirty="0"/>
              <a:t>Лариса Косач </a:t>
            </a:r>
            <a:r>
              <a:rPr lang="ru-RU" sz="2000" b="1" dirty="0" err="1"/>
              <a:t>відправилася</a:t>
            </a:r>
            <a:r>
              <a:rPr lang="ru-RU" sz="2000" b="1" dirty="0"/>
              <a:t> до </a:t>
            </a:r>
            <a:r>
              <a:rPr lang="ru-RU" sz="2000" b="1" dirty="0" err="1"/>
              <a:t>Берліна</a:t>
            </a:r>
            <a:r>
              <a:rPr lang="ru-RU" sz="2000" b="1" dirty="0"/>
              <a:t>, де </a:t>
            </a:r>
            <a:r>
              <a:rPr lang="ru-RU" sz="2000" b="1" dirty="0" err="1"/>
              <a:t>пройшла</a:t>
            </a:r>
            <a:r>
              <a:rPr lang="ru-RU" sz="2000" b="1" dirty="0"/>
              <a:t> </a:t>
            </a:r>
            <a:r>
              <a:rPr lang="ru-RU" sz="2000" b="1" dirty="0" err="1"/>
              <a:t>довгоочікувана</a:t>
            </a:r>
            <a:r>
              <a:rPr lang="ru-RU" sz="2000" b="1" dirty="0"/>
              <a:t> і </a:t>
            </a:r>
            <a:r>
              <a:rPr lang="ru-RU" sz="2000" b="1" dirty="0" err="1"/>
              <a:t>дуже</a:t>
            </a:r>
            <a:r>
              <a:rPr lang="ru-RU" sz="2000" b="1" dirty="0"/>
              <a:t> </a:t>
            </a:r>
            <a:r>
              <a:rPr lang="ru-RU" sz="2000" b="1" dirty="0" err="1"/>
              <a:t>болюча</a:t>
            </a:r>
            <a:r>
              <a:rPr lang="ru-RU" sz="2000" b="1" dirty="0"/>
              <a:t> </a:t>
            </a:r>
            <a:r>
              <a:rPr lang="ru-RU" sz="2000" b="1" dirty="0" err="1"/>
              <a:t>операція</a:t>
            </a:r>
            <a:r>
              <a:rPr lang="ru-RU" sz="2000" b="1" dirty="0"/>
              <a:t>: разом з </a:t>
            </a:r>
            <a:r>
              <a:rPr lang="ru-RU" sz="2000" b="1" dirty="0" err="1"/>
              <a:t>вогнищем</a:t>
            </a:r>
            <a:r>
              <a:rPr lang="ru-RU" sz="2000" b="1" dirty="0"/>
              <a:t> </a:t>
            </a:r>
            <a:r>
              <a:rPr lang="ru-RU" sz="2000" b="1" dirty="0" err="1"/>
              <a:t>туберкульозу</a:t>
            </a:r>
            <a:r>
              <a:rPr lang="ru-RU" sz="2000" b="1" dirty="0"/>
              <a:t> у </a:t>
            </a:r>
            <a:r>
              <a:rPr lang="ru-RU" sz="2000" b="1" dirty="0" err="1"/>
              <a:t>поетеси</a:t>
            </a:r>
            <a:r>
              <a:rPr lang="ru-RU" sz="2000" b="1" dirty="0"/>
              <a:t> </a:t>
            </a:r>
            <a:r>
              <a:rPr lang="ru-RU" sz="2000" b="1" dirty="0" err="1"/>
              <a:t>була</a:t>
            </a:r>
            <a:r>
              <a:rPr lang="ru-RU" sz="2000" b="1" dirty="0"/>
              <a:t> </a:t>
            </a:r>
            <a:r>
              <a:rPr lang="ru-RU" sz="2000" b="1" dirty="0" err="1"/>
              <a:t>видалена</a:t>
            </a:r>
            <a:r>
              <a:rPr lang="ru-RU" sz="2000" b="1" dirty="0"/>
              <a:t> велика </a:t>
            </a:r>
            <a:r>
              <a:rPr lang="ru-RU" sz="2000" b="1" dirty="0" err="1"/>
              <a:t>частина</a:t>
            </a:r>
            <a:r>
              <a:rPr lang="ru-RU" sz="2000" b="1" dirty="0"/>
              <a:t> </a:t>
            </a:r>
            <a:r>
              <a:rPr lang="ru-RU" sz="2000" b="1" dirty="0" err="1"/>
              <a:t>кульгового</a:t>
            </a:r>
            <a:r>
              <a:rPr lang="ru-RU" sz="2000" b="1" dirty="0"/>
              <a:t> </a:t>
            </a:r>
            <a:r>
              <a:rPr lang="ru-RU" sz="2000" b="1" dirty="0" err="1"/>
              <a:t>суглоба</a:t>
            </a:r>
            <a:r>
              <a:rPr lang="ru-RU" sz="2000" b="1" dirty="0"/>
              <a:t>. </a:t>
            </a:r>
            <a:r>
              <a:rPr lang="ru-RU" sz="2000" b="1" dirty="0" err="1"/>
              <a:t>Пізніше</a:t>
            </a:r>
            <a:r>
              <a:rPr lang="ru-RU" sz="2000" b="1" dirty="0"/>
              <a:t>  вона </a:t>
            </a:r>
            <a:r>
              <a:rPr lang="ru-RU" sz="2000" b="1" dirty="0" err="1"/>
              <a:t>зізналася</a:t>
            </a:r>
            <a:r>
              <a:rPr lang="ru-RU" sz="2000" b="1" dirty="0"/>
              <a:t>, </a:t>
            </a:r>
            <a:r>
              <a:rPr lang="ru-RU" sz="2000" b="1" dirty="0" err="1"/>
              <a:t>що</a:t>
            </a:r>
            <a:r>
              <a:rPr lang="ru-RU" sz="2000" b="1" dirty="0"/>
              <a:t> «</a:t>
            </a:r>
            <a:r>
              <a:rPr lang="ru-RU" sz="2000" i="1" dirty="0" err="1"/>
              <a:t>навіть</a:t>
            </a:r>
            <a:r>
              <a:rPr lang="ru-RU" sz="2000" i="1" dirty="0"/>
              <a:t> за </a:t>
            </a:r>
            <a:r>
              <a:rPr lang="ru-RU" sz="2000" i="1" dirty="0" err="1"/>
              <a:t>небесне</a:t>
            </a:r>
            <a:r>
              <a:rPr lang="ru-RU" sz="2000" i="1" dirty="0"/>
              <a:t> царство </a:t>
            </a:r>
            <a:r>
              <a:rPr lang="ru-RU" sz="2000" i="1" dirty="0" err="1"/>
              <a:t>більше</a:t>
            </a:r>
            <a:r>
              <a:rPr lang="ru-RU" sz="2000" i="1" dirty="0"/>
              <a:t> такого не </a:t>
            </a:r>
            <a:r>
              <a:rPr lang="ru-RU" sz="2000" i="1" dirty="0" err="1"/>
              <a:t>захоче</a:t>
            </a:r>
            <a:r>
              <a:rPr lang="ru-RU" sz="2000" b="1" dirty="0"/>
              <a:t>».  Коли Леся </a:t>
            </a:r>
            <a:r>
              <a:rPr lang="ru-RU" sz="2000" b="1" dirty="0" err="1"/>
              <a:t>повернулася</a:t>
            </a:r>
            <a:r>
              <a:rPr lang="ru-RU" sz="2000" b="1" dirty="0"/>
              <a:t> в </a:t>
            </a:r>
            <a:r>
              <a:rPr lang="ru-RU" sz="2000" b="1" dirty="0" err="1"/>
              <a:t>Україну</a:t>
            </a:r>
            <a:r>
              <a:rPr lang="ru-RU" sz="2000" b="1" dirty="0"/>
              <a:t>, на </a:t>
            </a:r>
            <a:r>
              <a:rPr lang="ru-RU" sz="2000" b="1" dirty="0" err="1"/>
              <a:t>своєму</a:t>
            </a:r>
            <a:r>
              <a:rPr lang="ru-RU" sz="2000" b="1" dirty="0"/>
              <a:t> </a:t>
            </a:r>
            <a:r>
              <a:rPr lang="ru-RU" sz="2000" b="1" dirty="0" err="1"/>
              <a:t>столі</a:t>
            </a:r>
            <a:r>
              <a:rPr lang="ru-RU" sz="2000" b="1" dirty="0"/>
              <a:t> вона </a:t>
            </a:r>
            <a:r>
              <a:rPr lang="ru-RU" sz="2000" b="1" dirty="0" err="1"/>
              <a:t>знайшла</a:t>
            </a:r>
            <a:r>
              <a:rPr lang="ru-RU" sz="2000" b="1" dirty="0"/>
              <a:t> </a:t>
            </a:r>
            <a:r>
              <a:rPr lang="ru-RU" sz="2000" b="1" dirty="0" err="1"/>
              <a:t>подарунок</a:t>
            </a:r>
            <a:r>
              <a:rPr lang="ru-RU" sz="2000" b="1" dirty="0"/>
              <a:t> </a:t>
            </a:r>
            <a:r>
              <a:rPr lang="ru-RU" sz="2000" b="1" dirty="0" err="1"/>
              <a:t>від</a:t>
            </a:r>
            <a:r>
              <a:rPr lang="ru-RU" sz="2000" b="1" dirty="0"/>
              <a:t> </a:t>
            </a:r>
            <a:r>
              <a:rPr lang="ru-RU" sz="2000" b="1" dirty="0" err="1"/>
              <a:t>Сергія</a:t>
            </a:r>
            <a:r>
              <a:rPr lang="ru-RU" sz="2000" b="1" dirty="0"/>
              <a:t> - невеликий томик </a:t>
            </a:r>
            <a:r>
              <a:rPr lang="ru-RU" sz="2000" b="1" dirty="0" err="1"/>
              <a:t>творів</a:t>
            </a:r>
            <a:r>
              <a:rPr lang="ru-RU" sz="2000" b="1" dirty="0"/>
              <a:t> Гейне. На </a:t>
            </a:r>
            <a:r>
              <a:rPr lang="ru-RU" sz="2000" b="1" dirty="0" err="1"/>
              <a:t>звороті</a:t>
            </a:r>
            <a:r>
              <a:rPr lang="ru-RU" sz="2000" b="1" dirty="0"/>
              <a:t> титульного </a:t>
            </a:r>
            <a:r>
              <a:rPr lang="ru-RU" sz="2000" b="1" dirty="0" err="1"/>
              <a:t>аркуша</a:t>
            </a:r>
            <a:r>
              <a:rPr lang="ru-RU" sz="2000" b="1" dirty="0"/>
              <a:t> </a:t>
            </a:r>
            <a:r>
              <a:rPr lang="ru-RU" sz="2000" b="1" dirty="0" err="1"/>
              <a:t>Мержинський</a:t>
            </a:r>
            <a:r>
              <a:rPr lang="ru-RU" sz="2000" b="1" dirty="0"/>
              <a:t> </a:t>
            </a:r>
            <a:r>
              <a:rPr lang="ru-RU" sz="2000" b="1" dirty="0" err="1"/>
              <a:t>підписав</a:t>
            </a:r>
            <a:r>
              <a:rPr lang="ru-RU" sz="2000" b="1" dirty="0"/>
              <a:t>: «</a:t>
            </a:r>
            <a:r>
              <a:rPr lang="ru-RU" sz="2000" i="1" dirty="0" err="1"/>
              <a:t>Пані</a:t>
            </a:r>
            <a:r>
              <a:rPr lang="ru-RU" sz="2000" i="1" dirty="0"/>
              <a:t> </a:t>
            </a:r>
            <a:r>
              <a:rPr lang="ru-RU" sz="2000" i="1" dirty="0" err="1"/>
              <a:t>Лесі</a:t>
            </a:r>
            <a:r>
              <a:rPr lang="ru-RU" sz="2000" i="1" dirty="0"/>
              <a:t> на </a:t>
            </a:r>
            <a:r>
              <a:rPr lang="ru-RU" sz="2000" i="1" dirty="0" err="1"/>
              <a:t>пам'ять</a:t>
            </a:r>
            <a:r>
              <a:rPr lang="ru-RU" sz="2000" i="1" dirty="0"/>
              <a:t> про </a:t>
            </a:r>
            <a:r>
              <a:rPr lang="ru-RU" sz="2000" i="1" dirty="0" err="1"/>
              <a:t>дружні</a:t>
            </a:r>
            <a:r>
              <a:rPr lang="ru-RU" sz="2000" i="1" dirty="0"/>
              <a:t> і </a:t>
            </a:r>
            <a:r>
              <a:rPr lang="ru-RU" sz="2000" i="1" dirty="0" err="1"/>
              <a:t>серцеві</a:t>
            </a:r>
            <a:r>
              <a:rPr lang="ru-RU" sz="2000" i="1" dirty="0"/>
              <a:t> </a:t>
            </a:r>
            <a:r>
              <a:rPr lang="ru-RU" sz="2000" i="1" dirty="0" err="1"/>
              <a:t>стосунки</a:t>
            </a:r>
            <a:r>
              <a:rPr lang="ru-RU" sz="2000" i="1" dirty="0"/>
              <a:t>».</a:t>
            </a:r>
            <a:endParaRPr lang="uk-UA" sz="2000" i="1" dirty="0"/>
          </a:p>
        </p:txBody>
      </p:sp>
      <p:pic>
        <p:nvPicPr>
          <p:cNvPr id="5122" name="Picture 2" descr="http://i-fakt.ru/wp-content/uploads/2013/04/berlin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996952"/>
            <a:ext cx="3888433" cy="325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SEhUUEhQWFRQUFRQUFBUXFBYUFBQVFRUXFxUXFxQYHCggGBolHBQUITEhJSkrLi4uFx8zODMsNygtLisBCgoKDg0OGxAQGiwkHCQwLCwsLCwsLCwsLCwsLCwsLCwsLCwsLCwsLCwsLCwsLCwsLCwsLCwsLCwsLCwsLCwsLP/AABEIALwBDAMBIgACEQEDEQH/xAAcAAAABwEBAAAAAAAAAAAAAAABAgMEBQYHAAj/xABPEAABAwEEBQYHCwoEBwEAAAABAAIRAwQSITEFBkFRYSIycYGRsQcTI3KhwdEUJDM0UnOCk7LS8BdCVGJjkpSiwtNTs8PxFURkdITh4oP/xAAZAQADAQEBAAAAAAAAAAAAAAAAAQMCBAX/xAApEQACAgICAQMDBAMAAAAAAAAAAQIRAzEhQRMSMlEUYYEEkcHRcaGx/9oADAMBAAIRAxEAPwCTqNTd7U+qBUrXvT1azPoso3PKAklwJM3ro25LJssL2pu8KA0I3SFoxNSixpwxYXHnAZYbz2K52LU6u8NvWsSRJiziB2vUfqMd1ZTxT7RDOCTc1Wsagv22s9VBn3kH5Pnfpb/qaftR54fIvHIqLmJNzOKuZ8Hn/V1OqlSRPyc/9ZW+ro/dS88B+ORSnMSTmq8/k1b+mWj9yz/2135NGfpdo/ds/wDbT88PkXjl8FBcxIvYtD/JlT/S7R+7Z/7SEeDGlttVp7LP/ZR54B45GZ1KfFNK1Nav+S6jttNoP1H9lFf4L7P/AI1c9dL+2l54B45GOVqfT2ps6nxPatS0h4OaTZitW6/FnuaFT9NasGji2peA2FkT1g+paWaDBwkQDKE7T2pzTsBO9TOrertS0YlwptBiTi4xuAPrWi6M8HdKBerPJ4BrR6ZWZfqMadWPxTq6Ml/4YZzK51hjaVtLvB9Ztr6v7zR/SkX+D6yfKq/WN+6s/VY/uCwzMWfZulIPs/E9q2w+Dmx/Kq/WN+6gPg1sXyqv1g+6j6qH3H4ZGHvoHee1IuoHee1bmfBpYd9X63/5RT4MrB+2+t/+UfVQ+4eGRhLqJ3ntSbqJ3ntW8nwY6P8A231p9iKfBdo/dW+ud7Evq4fcPDIwV1M7z2ohY7ee1b5+S3R26t9c5C3wWaOJi5W+ucn9XD7h4JHn83t57UUuO89q9AWjwVaPDXENq4NJ+GdsBKrmtfg6slGo5tLxjQLPUqiX3uUwiJkZLUf1UGZeGSMhvnee1dfO89qsekNXIqmnSdtcOXwAOYH625V14gkbjCtGalom4tbDgO3ntTizXo257+hOKdHAdATmz0cOtOxG3PzWbeE341ZfNH+atJqZrNPCj8Zs3mf6hQ9Gi3aoDyben+oLStHNwb0LONVByG+cB/MFpGjjg3oXh49s9TN0SARoXNQq5ysAhFRigCAOAXQhXIACEYBCFxQKwpCJUGCUCCqEDK/pJmapOlbOHEgq9aTyKpls5y09DWyeo0gyz0g0AcnYANydaOJJSNMe96Xm+oJfRwxU37SvZLVQkmtSzwkgMVhDBuroQwhWhBA1CWoxK4pAJ3UICOQuhAwsI1IcodfcgajU+cFlgDbvg3+Y/wCyVWNc2+VfxslYekK028eTf5jvslVjXP4Q/wDa2j1KuIlIy21j324cT6WsWeV+c7pPetFtQ9+P6vssWdVuc7pPeu/Bt/g5smkTtnbyG+aO5O6DMOtIWUchvmjuTyg3DrV2TWjXqgxWZeFUe+LN5h/zFpr81QvCXYPGVKDg5ocxj3BpPKeGm+66OABPYk3SNJWWPVNvIHnH7YWkWHJvQs91UbyPpH7bVoOj3YN81eJi2z08xIgriUBRZVjloElGCTRpTGCEKIwo15Ag8rnJsy3Uy64HtLh+aHCexLgoEC1c9AFxQBC6WGBVMtvOV10yMFSrXz03o2tljs4970uj1BL6ObiiWX4tT6PUEto7NTXtRR7JKoMEQBKVckQISBhHPAwQsdOI2pOrQBnHMRGzbs60TxLogOccNpAPRIAjpWqRm2OCR2d+5cUlTpQAJOAAwMehKeIA7Zx3+tKkHIZdCOipGghQszHSuciMOXSFhjF7aPJv813cVW9def8A+NaPUrJbfg3+a7uKrWueL/8AxrQPS1VwkZGX20+/X9XcxZxW5zuk960W2/HX9XdS9qzmrzj0nvXoYNv8HPk0vyWeyN8mzzR3J5Qbh1ptY/g2eaO5PKOXWrMmtGrPWfeFGuadSyu4VsN+LMOtaA4rPfCzTJ9zEZeVwnbyDPoSddm43fBcNVOb9M/batAsIwb0epZ/qvl9M/5jFf7Dkzo9S8THtnpZh8uKFAVU5wJXOK6FX9YNY20XCjTxrOG6QwfKI2xuWkm2D4HmmNKNotIDoqEgNG6YJJMENEbSse1o1itT6gfSrVSwlrZvBoLXSWlnioIxBxkzImRASmi6FXSVrNLxji1rm1q9WYcSHOuUwPzdkDZdcU61z1Xrspuu1Wta1znhoDiXGZm8YFM5YYgFoIIxXRCKi6ZFtvRRbXpe0FrXgubTk3HuM7cCBsdhO/irPqnrlaLM1tOk+m6XNvurB7uSTmC13tPDOKlZ9A1qjgKrrjd3OIw+TkJhM9JaNNF0BxOOYw6D+Ny6HGL4JW1yeqdA6R90UGVYaC4GQ119sgkG66ASDEiQDBEgJ+4rEPBBroaL/clqvXajppvMmHZEEbsMTsW4ELiyQcXReMrREaXPJKo9q56vGl8lRrZz1l6NrZaLD8WZ0+pOrAIKa6NPvYdPtTmxg7M1OPtRWWx9aKoESc4A68B0IoTepTcXQMSMzsb0YYuyxjDhKUhwH5sCMSXYAZknatUYsVKAUhGZPWfaiMe47AB0m8R5sYT0pKvRc6RIjdjiOnZ6fUhILF2MjrSrs02ex5HJut43iTlswzSrCdozGwyARxwns2IoLFEDkK4rJsb2p7mgXGlxJjMAAbzKa1Kzw0S3l7G3gGudG8SQB+NgTu1X8mRjmScsMMNuMJBgJlxu3rsRMhuGIvAYY54bk+jLFLSyoKTzIc53ODjdaxv51wNacY2EmTm5Qmu3wvA2Wv2ghS1ss1W5UPjGkHlw+mXAQQSGQ4XeSBdOMHEzkorXUcsf9taR6FvETZlVud79d9D0to+xZ5V5x6T3rQtJfHT5tE+imqHUaA05yTtHHYV24XX+iM1aLJZOYzzW9yeUMutM7LzG+a3uTqjl1q72SWjVnKi+FG0taLOHCQ41JwkAC5O3PFXpyz7wr07ws3KDfhsXGBHk/wD0k0ns1FtPguGrBwPn/wCoxX3R55LehZ9q27A/Of6jFftFjktXiY9np5STQgIQEaFY5rE4WVazOdQtD3+LlxqVYefkuIDTdmCJIHUVrEKi+EvRbrrLXTc6aPJqUxi2oHvaGEjZdfBPCeuuPdGZaK74JIaLQ55g+NJqOzxgRiO2P1sFaNKaUszyQ4u6X03hszhyi2BioLwX0WmlWZgHGoXkwZJeA5pc0nO6WYJzb9XqwtHjXWl5YxoIENYL0GQ1onAz1DetypyZlaIPTNps1M43S9xIawAuectg78Aqbpag4ufyHMvMJaHAYlovNiJGzJWvStibU0sRN0eIoiW3Q684XyRIIE5HCcc1DaRsD6NW4573NLph7mvjEyQQOThsCpHgyyK1LY602yg1rbzxyiBkQ3bwwDfSvTVNsNAJkgAE74GayzwIaKp06T3vaPHuukGBIZBZA6wZ4krVJUs0rlQ4LgiNM5FUe2c9XfTOSo9tPL61Loqtlp0R8WHT7U8sWaZ6DPkD0+sp5Zs1iPtRWWwbQ26SXPxmW4EwJyuzGRI69piBqUnOGJAzkASDxzH4PWuqUgHDlm9mMWyeERwP4yRdiYc4wAczBO8mIwHHNUJ0KucZgQXZ8ANnQPxikXuAJvPm7EkNy4NGMfjNLUGhowJx35/jpQGzAmTM7DOSE0JphZcDAIJjIh10DeeV7SlqTSJl16eEDslEdTGcnpnYhZhlO8zmk3wNIcSgvIpXAKZQTtVORzruOPR3Sm9ei7HEEdAwGZBj83Ab5S1azXyZOEREduKMKU84zwIETvgBO6FVidOzGnSqFz75cHEuOEzlOJ2QMIGGAEqK1y54+YtH2Qpq2WVr2Fz5cLgIYTyA5vKDrsYumDJmIEQoXXPnjjZ7R3LWN2TZlOlMLceiiPQxUKtQcAXHLZjvKv2mvjvS2gfQ32LPqgEOxMzlsz713YX/AAQnyv3LNZjyG+aO5OqGXWmdn5jfNHcndA4dauyS0au5Z74XG8mzHjWHaKZ9S0Nyz/wtc2zE4i9VkZTgzakzS2WrV3veCf32K/6L5rej1LPtXXyPpD7bFoOjRg1eHj2enlJNHlERSVdHMxS8iPaCCCAQcCCJBBzBG1A5IurQgKKRbqfuW0ubTpeLpkN8W+9IqANbhByuTd6I3JSX1gTeaHRDQ+bhdsDrpBu4bClNYtEipaKdpqVX3QG0KVFsBo8Y6XvccyTDco5gzhA+yUnUzStABaDLS4YTEA96ta4MGaax1LR7uZVcKcwGtuVbwcKYLXYYZ4wY2BM9J21199SSS1nJBk8p2DQR1qb1i0BZ6Dg9tWm9zXBzWspsYWxsluxQujWtq1A0AlpeHE/KMySOAAwV01smzXNQ9Y6VsstOoKbWPZ5NzYm49oxgnHHB30tqt1KrKx/VFzLJpG02aQBUuPa0kAF5aHENnaRUy3BapYqvbh0rnyJJ8G46CaWGBVGt3PV40ocCqRb+esdFFss2r/wJ/H5xUhRamGrR8i7r+0pCj1qcPaVls6vZmklwaLx245xGw7sEFKzhvE7Sdp3oK1Y3rsESJmLxjo/3zCO2oG4cs55gknbhv7FvmifASrRBMkA9OKFlmbsHpPclmvk5HiSCB6RigpvJPNIx2gDpOaOQ4Cvs4JEgGMgch1b0ZtENyAG1c57gcG4bSSAeF3HvRmOJxIInYYn0IdjQYtRUcoIWDY1r1SDA3Scyc+jL09GaBlTGDePG6QOrD0o1pquBhokkSDsnonLikvGVJPJbsjlR24fj0p9C7Fn1nGk8uYWiIbtcREXi0c0dZwxMZCI1x5zfmLR9lSFI1rr/ABgbduvggjLGNkzAGEQJOLiJUbriYcz5m0dw9q1jXJMyjTT/AH8OFOzn0BZ7W5zuk960DSx9/DzLOP5VQ7XRumZmfaV34eHX2Rz5FwWSz8xvmt7k6oZdaaWbmN81vcndDLrVmYWjWHKheFVgLbOCYF6pJxMCGzhtyV9cqF4WMKdA/rVBx5o9iUjcKvksGrDcPp/1NWj6Nyb+NiznVkQPpN+01X/RrsG/jYV4kNno5SZRXIzSgIVTnE6rsOlVvT2mKdJsOeGDKSQOqT1qy1ohZbpzQbq9oe94LhsnID/fYMlSCTZmTK5qxrLUdbawq1nvsz6xADy57GBznXXsmXMxjLCHGdkaVZ64qAgiKjCWVGnEEtJBMHYSOwhY5oqaZrEZh15oIwljyR6YwWsUbOKjG1qN006rGVG4AFrXk4S1oN5okRJgMA3RfIkSiyM0voJlbCnQBcMy1gDR5zsAOtOdVdVKVnHj7Q5jXvBbTDnNawNObmzEkjbuyzMxesmt9oouNkovbJJvFzRU8SwmcCeTiMmuvYCcsFTLdbKWLqjvHVC0X31D4x7sYxLpOezLHBCi2huSHluoNtOk7U4YsDxTG6GFtMEfVuMrQNSXV6ZDaj79PENJkuaZyJOJHdwVU1M0ScOTdc43nbLm4GNob9orV9H6NaxohsQOB/EpZGtBEDSXNKo9vPKV40pzVRtIA3lHor2WfVQzTd9LvUiJGWJ4nBRmqh5J+kpdilD2lZbCVGPHNjHnOOJwyhu7h/uhAfJN1knAm8chl+bvPpRLWxp5zy0RkHQMDM+jPh0oaNI4OcZOycmg7ojGNuCp0T7FQXbgON4n0XcdqSrU3F2BwjATBnpAkdRlLPadjo4QD+Nib0mmZc44Y3cBHTGfchAwTfbzWsjMm8ZO4ZZxtMpw12AOGO44RJjHam7rNJvX3Ts5pA6AQjGz4gy7YTjgY4ZIdAhzK5FKCVM2NqrHjmluIxc7nF3QNkbOrBIuLi7AAGIJm9HAYDH0JzWvZgjLAGQJ4kdSaCmWxgHY4Yk47TlHb2rViHNWmRRcGk4ySSZOfKiZgQDgPQobXV3LpfM2n+n2KSc2rdeXFpaRAF6Lo4NDM+lxUTrqeXT+ar/ZTx7MsyvTDYtzfMoH0KiWqsXGDHJkK+6ZPv2n83RPYFn1UYuPE95Xdg5d/wCDnyPgs9l5jfNb3J3QGHWmll5jfNb3J3QOHWrsktGruzVC8KxwsuE+UqYTE4MwV9cs+8LoFyzb71XuZ/6SZpOi1attlpP6zT/M0q+aPybH4wVG1TPJnoHbdCvFhbzev1rxYrk9LIS7CjFFYlAFVEGJupyIKiLfYhkNmyc1OQkLTQvBaTMsw3/gdalaKx8U64Hvuu5IkOMiJOOY3qwaE0tVoU30GM+ELn0ZHJp1CZcSQTyDziMMQ75Su+ktFzkDnszJOfEpGx6uw6+6ZwwnAfj8ZBWc01yTopmidUwx1992vVe68+pUDjLtpxN0Z7BuzU1btWWViwmkxzmRdMSWnZwgZxvCuLdGgHLEYynDbPh+CsvIx+kjtCaEZRAAGXbJzJ6VNkIjEoVNux1RC6XyVH0hzldtL7VSNJc5Po12WLVJ2B+kpsZqC1Q9Z7lPOGKlDReWwjrM05icSeMnbOc8UcUwPTjJOecbkZIvqjHhmTgMeJWrZikd7mbx2/nu2mZic0gbLBF0lokEkOzg82Msdp/AdF4AxMbMd5yXXsPxPYmpMTQn4rcXbfzpGPSjU2xvPEmUjTtV4kNgwcccurfil5yQ7BUKEICF0rlk0EhAlCkykM6t8G7oKr2u3Pp/N1x/KrDU5jvxuVf12bzD+zrdzR61rGYkZRpv48z5uj3O9ioloAnAEZzO3HZwV700PfzONOj9l6otpHKOeZz3SfQvQw/wjmyljsvMb5o7k9s7iB1pjZDyGeaO5PKGXWrPZJaNZeqN4TTSHubxwc4TV5LXBufiwTJ2hXl6ofhUphzKMmIbXcDIAMeKwxzntwwSZuJaNWSLuGUiOiWwr5o/JvX61n2pw8mD5n9C0DR2zpK8aOz0MhJhHQAIpzVERYrKGEUIUzJ13FGhFe8NBc4gACSSYAAzJJyCNM5bckzIJCCEKStFobTaXvc1jG4uc5wa1o3lxwCAFIXFCCgegCE0sqNpQ8pXnSwwKo2lecma7J/VF2I6T6lY6uaquqj+UOn1BWq0c5RhovLY3r2Zh5T+GboaIMgx0x2DcubTEyTPyRenpOO3PoXWsswL/lC7nztkAbc/ShoFmNyMc4bHbhh1qluifYW0XZ5QkkEAb8Mc8NvpXUQ0TdjjG/E+1FqOaCeTIMlxDZF4b4EkpOtJADBdBmXREDgN5k96AAdVo83kGJnKBOcnLdgjURSwuljnE3pBbicpAHqSFjqOwlhAEtHJ7YJiAYzMynYrS4cnKBli2QDidnUtMSHDUYoJXKRQKUEIxREACeY6VBa6DmfN1+4exTj+a7q71Ca6Zs+brD+ULWPZiRk+nR79p/NU+56olpGJOYxg7jeynt7VfNPj35T+ap97lRK1bnt49zl3Yb/4c86r9ycsXwbPNHcn9ny61H2L4NnmhPqBw610PZJaNZeVnHhdefew2eWw4+TWjVFnHhc/5b/9/wDSTQmXDUl3kx0M7mlaBo/IdKzzUgzSad4p/ZatG0aMAvEjs9KeiTAXEIwXEKpCwoQVJjkkA8RPThI70ZN7bZBVAa4m7eBc0GA8D81+9swSNsQcJBaBkFYxaa7r76dKowPdcv1XBl0TDqbRTh0w3lOG1xaSImT8faGAuqigxgD31HmvUIaAARzmYDnTjhGWOEo1FrUmugOAMEOEiQC0yDG8HFac76MekgrHaK7mGtUIo0mgljXFzXVJydUNQXqYOxpEicRMQ3sujK77tSpToOc2o6owVfGEU70nybI5DiTz3cuJkCbomvcJdV8ZUdeDT5FkQ2nhi8/KqHHHYMBtJeFac/gSj8jJprhoBbRfiAeW8SCTJxadl3Dp3CXTWlrQCZIABJ2kCCUoED8lNs0lTITSxwKomlnYq7aWdgVRtKnFa6NdkvqtU5XWrnac1QtWKnL61frQuePZ0S6GVesJDbpcedzZAAMTJwnHpSrauEw7sx7EZpRlu0Yob33/ACTwxbhuvY9OSTtNR03WgEgSSTgNw6SnZKTbSAEDp3knaSU7QqY1FZzG4tnKOUCXE7Ms+hOmPJiWEdbTHYUFzbtSgdklaGkChXSgJSGcSghAEdIAhGB4x3qE1zzp+ZW+yFOOOB6vtBQut+dM/q1vsBUxmJbMo078cp/NU+8+xZ3X57vOPetI1i+NUvmmf1LN7Rz3ece9d+D+jlyk/Yj5NvmhPrOcOtRtjdyG+aE+s7sOtWMI12os88LXNs/nVe5i0KoVQPCsPJUD+0eO1o9iaF0WLUD4BnmUfSxpWnaPGDVl+oNTyLB+zo9fkgfZ2LT9HO5LeleKvcz0p+1EqEJSIMbeKG+qWQoOuKLeRb6B0KBDKSD1znoChWUKRD0IqIsVCiTqnBcXpKs/BA0iE0u7BUbS7oKuGlqmaoOsNuYyS57R0uA9C2lYiV1ZqeU6wtGq5DoCxLVTWKn44tc4NyhzsGnrOS2uxvFSmCCDhsMhQacXTRb1Jq0EQApTxa64OKLQCcoSUIaEYhqXqARJQbsdqM5wQte3gj1ACulH8Y3guFZu8ehHqAJK4FKeOG8dqKa43jtSsBNxz6vtBRGt4+D+br/ZCl69obd5wzGZHygoLXO20wG8tvwdaOU3MhvHgq4jE3yZlrJhaqfzTP61m1o57vOPertrNpqkbQ1zXhwbTYCWm9iA7DDD/dUiq6XE7yT6V6OFNHLlaJazO5DegJ7Z34daiqD+SOhPLPUw61UwjaapUbpSwU67btVgeAZEjI7wdikarcUg9qAIVmhaTBDA5o3Nq1WjsDk48bVbgK1YAftqn3k8e1NqjFn0r4HbEXWut/j1vr6v3kk62Vv8et9fV+8lHtSD2o9MfgLYnUtlb/Hr/X1R/Um1S0Vv0i0fxNf76XexIPYj0x+AtiLrRV/SLR/FV/vpCpaav6RaP4mv99Kvam72p0gsI+0Vf0i0fxNb76Rda6o/5i0fxFb76NUamtVvEopCBqaRrfpFo/iK3300raTrba9Y9Naoe9yLVbxKZ1WcSigCV7S45veel7j3lNQBwRqlPiUTxPE+j2J0A9szgp3R9uDBgY6DHcqzTZxKPHEpMCZt2kXE4Pd+8famLrY75bv3j7Uyc3iUQs4lFAO3Wp3ynfvFEdaD8o9pTY0+JQeK4lFBYs6sflHtKSdW4ntKL4niV3ucbynQrCmrxPaiGpxPajmzjeV3uccU6FYkanE9qIXJx7mHFd7mHFMLGyBOvc44rvcw4oENVyde5hxXe5hxQAi2qndlq4dfqCS9zDinFnoCNuaVD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6" descr="data:image/jpeg;base64,/9j/4AAQSkZJRgABAQAAAQABAAD/2wCEAAkGBxQSEhUUEhQWFRQUFRQUFBUXFBYUFBQVFRUXFxUXFxQYHCggGBolHBQUITEhJSkrLi4uFx8zODMsNygtLisBCgoKDg0OGxAQGiwkHCQwLCwsLCwsLCwsLCwsLCwsLCwsLCwsLCwsLCwsLCwsLCwsLCwsLCwsLCwsLCwsLCwsLP/AABEIALwBDAMBIgACEQEDEQH/xAAcAAAABwEBAAAAAAAAAAAAAAABAgMEBQYHAAj/xABPEAABAwEEBQYHCwoEBwEAAAABAAIRAwQSITEFBkFRYSIycYGRsQcTI3KhwdEUJDM0UnOCk7LS8BdCVGJjkpSiwtNTs8PxFURkdITh4oP/xAAZAQADAQEBAAAAAAAAAAAAAAAAAQMCBAX/xAApEQACAgICAQMDBAMAAAAAAAAAAQIRAzEhQRMSMlEUYYEEkcHRcaGx/9oADAMBAAIRAxEAPwCTqNTd7U+qBUrXvT1azPoso3PKAklwJM3ro25LJssL2pu8KA0I3SFoxNSixpwxYXHnAZYbz2K52LU6u8NvWsSRJiziB2vUfqMd1ZTxT7RDOCTc1Wsagv22s9VBn3kH5Pnfpb/qaftR54fIvHIqLmJNzOKuZ8Hn/V1OqlSRPyc/9ZW+ro/dS88B+ORSnMSTmq8/k1b+mWj9yz/2135NGfpdo/ds/wDbT88PkXjl8FBcxIvYtD/JlT/S7R+7Z/7SEeDGlttVp7LP/ZR54B45GZ1KfFNK1Nav+S6jttNoP1H9lFf4L7P/AI1c9dL+2l54B45GOVqfT2ps6nxPatS0h4OaTZitW6/FnuaFT9NasGji2peA2FkT1g+paWaDBwkQDKE7T2pzTsBO9TOrertS0YlwptBiTi4xuAPrWi6M8HdKBerPJ4BrR6ZWZfqMadWPxTq6Ml/4YZzK51hjaVtLvB9Ztr6v7zR/SkX+D6yfKq/WN+6s/VY/uCwzMWfZulIPs/E9q2w+Dmx/Kq/WN+6gPg1sXyqv1g+6j6qH3H4ZGHvoHee1IuoHee1bmfBpYd9X63/5RT4MrB+2+t/+UfVQ+4eGRhLqJ3ntSbqJ3ntW8nwY6P8A231p9iKfBdo/dW+ud7Evq4fcPDIwV1M7z2ohY7ee1b5+S3R26t9c5C3wWaOJi5W+ucn9XD7h4JHn83t57UUuO89q9AWjwVaPDXENq4NJ+GdsBKrmtfg6slGo5tLxjQLPUqiX3uUwiJkZLUf1UGZeGSMhvnee1dfO89qsekNXIqmnSdtcOXwAOYH625V14gkbjCtGalom4tbDgO3ntTizXo257+hOKdHAdATmz0cOtOxG3PzWbeE341ZfNH+atJqZrNPCj8Zs3mf6hQ9Gi3aoDyben+oLStHNwb0LONVByG+cB/MFpGjjg3oXh49s9TN0SARoXNQq5ysAhFRigCAOAXQhXIACEYBCFxQKwpCJUGCUCCqEDK/pJmapOlbOHEgq9aTyKpls5y09DWyeo0gyz0g0AcnYANydaOJJSNMe96Xm+oJfRwxU37SvZLVQkmtSzwkgMVhDBuroQwhWhBA1CWoxK4pAJ3UICOQuhAwsI1IcodfcgajU+cFlgDbvg3+Y/wCyVWNc2+VfxslYekK028eTf5jvslVjXP4Q/wDa2j1KuIlIy21j324cT6WsWeV+c7pPetFtQ9+P6vssWdVuc7pPeu/Bt/g5smkTtnbyG+aO5O6DMOtIWUchvmjuTyg3DrV2TWjXqgxWZeFUe+LN5h/zFpr81QvCXYPGVKDg5ocxj3BpPKeGm+66OABPYk3SNJWWPVNvIHnH7YWkWHJvQs91UbyPpH7bVoOj3YN81eJi2z08xIgriUBRZVjloElGCTRpTGCEKIwo15Ag8rnJsy3Uy64HtLh+aHCexLgoEC1c9AFxQBC6WGBVMtvOV10yMFSrXz03o2tljs4970uj1BL6ObiiWX4tT6PUEto7NTXtRR7JKoMEQBKVckQISBhHPAwQsdOI2pOrQBnHMRGzbs60TxLogOccNpAPRIAjpWqRm2OCR2d+5cUlTpQAJOAAwMehKeIA7Zx3+tKkHIZdCOipGghQszHSuciMOXSFhjF7aPJv813cVW9def8A+NaPUrJbfg3+a7uKrWueL/8AxrQPS1VwkZGX20+/X9XcxZxW5zuk960W2/HX9XdS9qzmrzj0nvXoYNv8HPk0vyWeyN8mzzR3J5Qbh1ptY/g2eaO5PKOXWrMmtGrPWfeFGuadSyu4VsN+LMOtaA4rPfCzTJ9zEZeVwnbyDPoSddm43fBcNVOb9M/batAsIwb0epZ/qvl9M/5jFf7Dkzo9S8THtnpZh8uKFAVU5wJXOK6FX9YNY20XCjTxrOG6QwfKI2xuWkm2D4HmmNKNotIDoqEgNG6YJJMENEbSse1o1itT6gfSrVSwlrZvBoLXSWlnioIxBxkzImRASmi6FXSVrNLxji1rm1q9WYcSHOuUwPzdkDZdcU61z1Xrspuu1Wta1znhoDiXGZm8YFM5YYgFoIIxXRCKi6ZFtvRRbXpe0FrXgubTk3HuM7cCBsdhO/irPqnrlaLM1tOk+m6XNvurB7uSTmC13tPDOKlZ9A1qjgKrrjd3OIw+TkJhM9JaNNF0BxOOYw6D+Ny6HGL4JW1yeqdA6R90UGVYaC4GQ119sgkG66ASDEiQDBEgJ+4rEPBBroaL/clqvXajppvMmHZEEbsMTsW4ELiyQcXReMrREaXPJKo9q56vGl8lRrZz1l6NrZaLD8WZ0+pOrAIKa6NPvYdPtTmxg7M1OPtRWWx9aKoESc4A68B0IoTepTcXQMSMzsb0YYuyxjDhKUhwH5sCMSXYAZknatUYsVKAUhGZPWfaiMe47AB0m8R5sYT0pKvRc6RIjdjiOnZ6fUhILF2MjrSrs02ex5HJut43iTlswzSrCdozGwyARxwns2IoLFEDkK4rJsb2p7mgXGlxJjMAAbzKa1Kzw0S3l7G3gGudG8SQB+NgTu1X8mRjmScsMMNuMJBgJlxu3rsRMhuGIvAYY54bk+jLFLSyoKTzIc53ODjdaxv51wNacY2EmTm5Qmu3wvA2Wv2ghS1ss1W5UPjGkHlw+mXAQQSGQ4XeSBdOMHEzkorXUcsf9taR6FvETZlVud79d9D0to+xZ5V5x6T3rQtJfHT5tE+imqHUaA05yTtHHYV24XX+iM1aLJZOYzzW9yeUMutM7LzG+a3uTqjl1q72SWjVnKi+FG0taLOHCQ41JwkAC5O3PFXpyz7wr07ws3KDfhsXGBHk/wD0k0ns1FtPguGrBwPn/wCoxX3R55LehZ9q27A/Of6jFftFjktXiY9np5STQgIQEaFY5rE4WVazOdQtD3+LlxqVYefkuIDTdmCJIHUVrEKi+EvRbrrLXTc6aPJqUxi2oHvaGEjZdfBPCeuuPdGZaK74JIaLQ55g+NJqOzxgRiO2P1sFaNKaUszyQ4u6X03hszhyi2BioLwX0WmlWZgHGoXkwZJeA5pc0nO6WYJzb9XqwtHjXWl5YxoIENYL0GQ1onAz1DetypyZlaIPTNps1M43S9xIawAuectg78Aqbpag4ufyHMvMJaHAYlovNiJGzJWvStibU0sRN0eIoiW3Q684XyRIIE5HCcc1DaRsD6NW4573NLph7mvjEyQQOThsCpHgyyK1LY602yg1rbzxyiBkQ3bwwDfSvTVNsNAJkgAE74GayzwIaKp06T3vaPHuukGBIZBZA6wZ4krVJUs0rlQ4LgiNM5FUe2c9XfTOSo9tPL61Loqtlp0R8WHT7U8sWaZ6DPkD0+sp5Zs1iPtRWWwbQ26SXPxmW4EwJyuzGRI69piBqUnOGJAzkASDxzH4PWuqUgHDlm9mMWyeERwP4yRdiYc4wAczBO8mIwHHNUJ0KucZgQXZ8ANnQPxikXuAJvPm7EkNy4NGMfjNLUGhowJx35/jpQGzAmTM7DOSE0JphZcDAIJjIh10DeeV7SlqTSJl16eEDslEdTGcnpnYhZhlO8zmk3wNIcSgvIpXAKZQTtVORzruOPR3Sm9ei7HEEdAwGZBj83Ab5S1azXyZOEREduKMKU84zwIETvgBO6FVidOzGnSqFz75cHEuOEzlOJ2QMIGGAEqK1y54+YtH2Qpq2WVr2Fz5cLgIYTyA5vKDrsYumDJmIEQoXXPnjjZ7R3LWN2TZlOlMLceiiPQxUKtQcAXHLZjvKv2mvjvS2gfQ32LPqgEOxMzlsz713YX/AAQnyv3LNZjyG+aO5OqGXWmdn5jfNHcndA4dauyS0au5Z74XG8mzHjWHaKZ9S0Nyz/wtc2zE4i9VkZTgzakzS2WrV3veCf32K/6L5rej1LPtXXyPpD7bFoOjRg1eHj2enlJNHlERSVdHMxS8iPaCCCAQcCCJBBzBG1A5IurQgKKRbqfuW0ubTpeLpkN8W+9IqANbhByuTd6I3JSX1gTeaHRDQ+bhdsDrpBu4bClNYtEipaKdpqVX3QG0KVFsBo8Y6XvccyTDco5gzhA+yUnUzStABaDLS4YTEA96ta4MGaax1LR7uZVcKcwGtuVbwcKYLXYYZ4wY2BM9J21199SSS1nJBk8p2DQR1qb1i0BZ6Dg9tWm9zXBzWspsYWxsluxQujWtq1A0AlpeHE/KMySOAAwV01smzXNQ9Y6VsstOoKbWPZ5NzYm49oxgnHHB30tqt1KrKx/VFzLJpG02aQBUuPa0kAF5aHENnaRUy3BapYqvbh0rnyJJ8G46CaWGBVGt3PV40ocCqRb+esdFFss2r/wJ/H5xUhRamGrR8i7r+0pCj1qcPaVls6vZmklwaLx245xGw7sEFKzhvE7Sdp3oK1Y3rsESJmLxjo/3zCO2oG4cs55gknbhv7FvmifASrRBMkA9OKFlmbsHpPclmvk5HiSCB6RigpvJPNIx2gDpOaOQ4Cvs4JEgGMgch1b0ZtENyAG1c57gcG4bSSAeF3HvRmOJxIInYYn0IdjQYtRUcoIWDY1r1SDA3Scyc+jL09GaBlTGDePG6QOrD0o1pquBhokkSDsnonLikvGVJPJbsjlR24fj0p9C7Fn1nGk8uYWiIbtcREXi0c0dZwxMZCI1x5zfmLR9lSFI1rr/ABgbduvggjLGNkzAGEQJOLiJUbriYcz5m0dw9q1jXJMyjTT/AH8OFOzn0BZ7W5zuk960DSx9/DzLOP5VQ7XRumZmfaV34eHX2Rz5FwWSz8xvmt7k6oZdaaWbmN81vcndDLrVmYWjWHKheFVgLbOCYF6pJxMCGzhtyV9cqF4WMKdA/rVBx5o9iUjcKvksGrDcPp/1NWj6Nyb+NiznVkQPpN+01X/RrsG/jYV4kNno5SZRXIzSgIVTnE6rsOlVvT2mKdJsOeGDKSQOqT1qy1ohZbpzQbq9oe94LhsnID/fYMlSCTZmTK5qxrLUdbawq1nvsz6xADy57GBznXXsmXMxjLCHGdkaVZ64qAgiKjCWVGnEEtJBMHYSOwhY5oqaZrEZh15oIwljyR6YwWsUbOKjG1qN006rGVG4AFrXk4S1oN5okRJgMA3RfIkSiyM0voJlbCnQBcMy1gDR5zsAOtOdVdVKVnHj7Q5jXvBbTDnNawNObmzEkjbuyzMxesmt9oouNkovbJJvFzRU8SwmcCeTiMmuvYCcsFTLdbKWLqjvHVC0X31D4x7sYxLpOezLHBCi2huSHluoNtOk7U4YsDxTG6GFtMEfVuMrQNSXV6ZDaj79PENJkuaZyJOJHdwVU1M0ScOTdc43nbLm4GNob9orV9H6NaxohsQOB/EpZGtBEDSXNKo9vPKV40pzVRtIA3lHor2WfVQzTd9LvUiJGWJ4nBRmqh5J+kpdilD2lZbCVGPHNjHnOOJwyhu7h/uhAfJN1knAm8chl+bvPpRLWxp5zy0RkHQMDM+jPh0oaNI4OcZOycmg7ojGNuCp0T7FQXbgON4n0XcdqSrU3F2BwjATBnpAkdRlLPadjo4QD+Nib0mmZc44Y3cBHTGfchAwTfbzWsjMm8ZO4ZZxtMpw12AOGO44RJjHam7rNJvX3Ts5pA6AQjGz4gy7YTjgY4ZIdAhzK5FKCVM2NqrHjmluIxc7nF3QNkbOrBIuLi7AAGIJm9HAYDH0JzWvZgjLAGQJ4kdSaCmWxgHY4Yk47TlHb2rViHNWmRRcGk4ySSZOfKiZgQDgPQobXV3LpfM2n+n2KSc2rdeXFpaRAF6Lo4NDM+lxUTrqeXT+ar/ZTx7MsyvTDYtzfMoH0KiWqsXGDHJkK+6ZPv2n83RPYFn1UYuPE95Xdg5d/wCDnyPgs9l5jfNb3J3QGHWmll5jfNb3J3QOHWrsktGruzVC8KxwsuE+UqYTE4MwV9cs+8LoFyzb71XuZ/6SZpOi1attlpP6zT/M0q+aPybH4wVG1TPJnoHbdCvFhbzev1rxYrk9LIS7CjFFYlAFVEGJupyIKiLfYhkNmyc1OQkLTQvBaTMsw3/gdalaKx8U64Hvuu5IkOMiJOOY3qwaE0tVoU30GM+ELn0ZHJp1CZcSQTyDziMMQ75Su+ktFzkDnszJOfEpGx6uw6+6ZwwnAfj8ZBWc01yTopmidUwx1992vVe68+pUDjLtpxN0Z7BuzU1btWWViwmkxzmRdMSWnZwgZxvCuLdGgHLEYynDbPh+CsvIx+kjtCaEZRAAGXbJzJ6VNkIjEoVNux1RC6XyVH0hzldtL7VSNJc5Po12WLVJ2B+kpsZqC1Q9Z7lPOGKlDReWwjrM05icSeMnbOc8UcUwPTjJOecbkZIvqjHhmTgMeJWrZikd7mbx2/nu2mZic0gbLBF0lokEkOzg82Msdp/AdF4AxMbMd5yXXsPxPYmpMTQn4rcXbfzpGPSjU2xvPEmUjTtV4kNgwcccurfil5yQ7BUKEICF0rlk0EhAlCkykM6t8G7oKr2u3Pp/N1x/KrDU5jvxuVf12bzD+zrdzR61rGYkZRpv48z5uj3O9ioloAnAEZzO3HZwV700PfzONOj9l6otpHKOeZz3SfQvQw/wjmyljsvMb5o7k9s7iB1pjZDyGeaO5PKGXWrPZJaNZeqN4TTSHubxwc4TV5LXBufiwTJ2hXl6ofhUphzKMmIbXcDIAMeKwxzntwwSZuJaNWSLuGUiOiWwr5o/JvX61n2pw8mD5n9C0DR2zpK8aOz0MhJhHQAIpzVERYrKGEUIUzJ13FGhFe8NBc4gACSSYAAzJJyCNM5bckzIJCCEKStFobTaXvc1jG4uc5wa1o3lxwCAFIXFCCgegCE0sqNpQ8pXnSwwKo2lecma7J/VF2I6T6lY6uaquqj+UOn1BWq0c5RhovLY3r2Zh5T+GboaIMgx0x2DcubTEyTPyRenpOO3PoXWsswL/lC7nztkAbc/ShoFmNyMc4bHbhh1qluifYW0XZ5QkkEAb8Mc8NvpXUQ0TdjjG/E+1FqOaCeTIMlxDZF4b4EkpOtJADBdBmXREDgN5k96AAdVo83kGJnKBOcnLdgjURSwuljnE3pBbicpAHqSFjqOwlhAEtHJ7YJiAYzMynYrS4cnKBli2QDidnUtMSHDUYoJXKRQKUEIxREACeY6VBa6DmfN1+4exTj+a7q71Ca6Zs+brD+ULWPZiRk+nR79p/NU+56olpGJOYxg7jeynt7VfNPj35T+ap97lRK1bnt49zl3Yb/4c86r9ycsXwbPNHcn9ny61H2L4NnmhPqBw610PZJaNZeVnHhdefew2eWw4+TWjVFnHhc/5b/9/wDSTQmXDUl3kx0M7mlaBo/IdKzzUgzSad4p/ZatG0aMAvEjs9KeiTAXEIwXEKpCwoQVJjkkA8RPThI70ZN7bZBVAa4m7eBc0GA8D81+9swSNsQcJBaBkFYxaa7r76dKowPdcv1XBl0TDqbRTh0w3lOG1xaSImT8faGAuqigxgD31HmvUIaAARzmYDnTjhGWOEo1FrUmugOAMEOEiQC0yDG8HFac76MekgrHaK7mGtUIo0mgljXFzXVJydUNQXqYOxpEicRMQ3sujK77tSpToOc2o6owVfGEU70nybI5DiTz3cuJkCbomvcJdV8ZUdeDT5FkQ2nhi8/KqHHHYMBtJeFac/gSj8jJprhoBbRfiAeW8SCTJxadl3Dp3CXTWlrQCZIABJ2kCCUoED8lNs0lTITSxwKomlnYq7aWdgVRtKnFa6NdkvqtU5XWrnac1QtWKnL61frQuePZ0S6GVesJDbpcedzZAAMTJwnHpSrauEw7sx7EZpRlu0Yob33/ACTwxbhuvY9OSTtNR03WgEgSSTgNw6SnZKTbSAEDp3knaSU7QqY1FZzG4tnKOUCXE7Ms+hOmPJiWEdbTHYUFzbtSgdklaGkChXSgJSGcSghAEdIAhGB4x3qE1zzp+ZW+yFOOOB6vtBQut+dM/q1vsBUxmJbMo078cp/NU+8+xZ3X57vOPetI1i+NUvmmf1LN7Rz3ece9d+D+jlyk/Yj5NvmhPrOcOtRtjdyG+aE+s7sOtWMI12os88LXNs/nVe5i0KoVQPCsPJUD+0eO1o9iaF0WLUD4BnmUfSxpWnaPGDVl+oNTyLB+zo9fkgfZ2LT9HO5LeleKvcz0p+1EqEJSIMbeKG+qWQoOuKLeRb6B0KBDKSD1znoChWUKRD0IqIsVCiTqnBcXpKs/BA0iE0u7BUbS7oKuGlqmaoOsNuYyS57R0uA9C2lYiV1ZqeU6wtGq5DoCxLVTWKn44tc4NyhzsGnrOS2uxvFSmCCDhsMhQacXTRb1Jq0EQApTxa64OKLQCcoSUIaEYhqXqARJQbsdqM5wQte3gj1ACulH8Y3guFZu8ehHqAJK4FKeOG8dqKa43jtSsBNxz6vtBRGt4+D+br/ZCl69obd5wzGZHygoLXO20wG8tvwdaOU3MhvHgq4jE3yZlrJhaqfzTP61m1o57vOPertrNpqkbQ1zXhwbTYCWm9iA7DDD/dUiq6XE7yT6V6OFNHLlaJazO5DegJ7Z34daiqD+SOhPLPUw61UwjaapUbpSwU67btVgeAZEjI7wdikarcUg9qAIVmhaTBDA5o3Nq1WjsDk48bVbgK1YAftqn3k8e1NqjFn0r4HbEXWut/j1vr6v3kk62Vv8et9fV+8lHtSD2o9MfgLYnUtlb/Hr/X1R/Um1S0Vv0i0fxNf76XexIPYj0x+AtiLrRV/SLR/FV/vpCpaav6RaP4mv99Kvam72p0gsI+0Vf0i0fxNb76Rda6o/5i0fxFb76NUamtVvEopCBqaRrfpFo/iK3300raTrba9Y9Naoe9yLVbxKZ1WcSigCV7S45veel7j3lNQBwRqlPiUTxPE+j2J0A9szgp3R9uDBgY6DHcqzTZxKPHEpMCZt2kXE4Pd+8famLrY75bv3j7Uyc3iUQs4lFAO3Wp3ynfvFEdaD8o9pTY0+JQeK4lFBYs6sflHtKSdW4ntKL4niV3ucbynQrCmrxPaiGpxPajmzjeV3uccU6FYkanE9qIXJx7mHFd7mHFMLGyBOvc44rvcw4oENVyde5hxXe5hxQAi2qndlq4dfqCS9zDinFnoCNuaVDs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5128" name="Picture 8" descr="http://img1.liveinternet.ru/images/attach/c/9/108/16/108016667_heinrich20hein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017763"/>
            <a:ext cx="4392488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56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429000"/>
            <a:ext cx="4104456" cy="3240360"/>
          </a:xfrm>
        </p:spPr>
        <p:txBody>
          <a:bodyPr>
            <a:noAutofit/>
          </a:bodyPr>
          <a:lstStyle/>
          <a:p>
            <a:r>
              <a:rPr lang="ru-RU" sz="2000" b="1" dirty="0" err="1"/>
              <a:t>Взимку</a:t>
            </a:r>
            <a:r>
              <a:rPr lang="ru-RU" sz="2000" b="1" dirty="0"/>
              <a:t> 1900 року, </a:t>
            </a:r>
            <a:r>
              <a:rPr lang="ru-RU" sz="2000" b="1" dirty="0" err="1"/>
              <a:t>черговий</a:t>
            </a:r>
            <a:r>
              <a:rPr lang="ru-RU" sz="2000" b="1" dirty="0"/>
              <a:t> раз </a:t>
            </a:r>
            <a:r>
              <a:rPr lang="ru-RU" sz="2000" b="1" dirty="0" err="1"/>
              <a:t>зустрівшись</a:t>
            </a:r>
            <a:r>
              <a:rPr lang="ru-RU" sz="2000" b="1" dirty="0"/>
              <a:t> </a:t>
            </a:r>
            <a:r>
              <a:rPr lang="ru-RU" sz="2000" b="1" dirty="0" err="1"/>
              <a:t>із</a:t>
            </a:r>
            <a:r>
              <a:rPr lang="ru-RU" sz="2000" b="1" dirty="0"/>
              <a:t> </a:t>
            </a:r>
            <a:r>
              <a:rPr lang="ru-RU" sz="2000" b="1" dirty="0" err="1"/>
              <a:t>Сергієм</a:t>
            </a:r>
            <a:r>
              <a:rPr lang="ru-RU" sz="2000" b="1" dirty="0"/>
              <a:t> у </a:t>
            </a:r>
            <a:r>
              <a:rPr lang="ru-RU" sz="2000" b="1" dirty="0" err="1"/>
              <a:t>Києві</a:t>
            </a:r>
            <a:r>
              <a:rPr lang="ru-RU" sz="2000" b="1" dirty="0"/>
              <a:t>, Леся </a:t>
            </a:r>
            <a:r>
              <a:rPr lang="ru-RU" sz="2000" b="1" dirty="0" err="1"/>
              <a:t>була</a:t>
            </a:r>
            <a:r>
              <a:rPr lang="ru-RU" sz="2000" b="1" dirty="0"/>
              <a:t> </a:t>
            </a:r>
            <a:r>
              <a:rPr lang="ru-RU" sz="2000" b="1" dirty="0" err="1"/>
              <a:t>вкрай</a:t>
            </a:r>
            <a:r>
              <a:rPr lang="ru-RU" sz="2000" b="1" dirty="0"/>
              <a:t> </a:t>
            </a:r>
            <a:r>
              <a:rPr lang="ru-RU" sz="2000" b="1" dirty="0" err="1"/>
              <a:t>засмучена</a:t>
            </a:r>
            <a:r>
              <a:rPr lang="ru-RU" sz="2000" b="1" dirty="0"/>
              <a:t> станом </a:t>
            </a:r>
            <a:r>
              <a:rPr lang="ru-RU" sz="2000" b="1" dirty="0" err="1"/>
              <a:t>свого</a:t>
            </a:r>
            <a:r>
              <a:rPr lang="ru-RU" sz="2000" b="1" dirty="0"/>
              <a:t> друга і в </a:t>
            </a:r>
            <a:r>
              <a:rPr lang="ru-RU" sz="2000" b="1" dirty="0" err="1"/>
              <a:t>надії</a:t>
            </a:r>
            <a:r>
              <a:rPr lang="ru-RU" sz="2000" b="1" dirty="0"/>
              <a:t>, </a:t>
            </a: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/>
              <a:t>ялтинське</a:t>
            </a:r>
            <a:r>
              <a:rPr lang="ru-RU" sz="2000" b="1" dirty="0"/>
              <a:t> </a:t>
            </a:r>
            <a:r>
              <a:rPr lang="ru-RU" sz="2000" b="1" dirty="0" err="1"/>
              <a:t>повітря</a:t>
            </a:r>
            <a:r>
              <a:rPr lang="ru-RU" sz="2000" b="1" dirty="0"/>
              <a:t> </a:t>
            </a:r>
            <a:r>
              <a:rPr lang="ru-RU" sz="2000" b="1" dirty="0" err="1"/>
              <a:t>поверне</a:t>
            </a:r>
            <a:r>
              <a:rPr lang="ru-RU" sz="2000" b="1" dirty="0"/>
              <a:t> </a:t>
            </a:r>
            <a:r>
              <a:rPr lang="ru-RU" sz="2000" b="1" dirty="0" err="1"/>
              <a:t>йому</a:t>
            </a:r>
            <a:r>
              <a:rPr lang="ru-RU" sz="2000" b="1" dirty="0"/>
              <a:t> </a:t>
            </a:r>
            <a:r>
              <a:rPr lang="ru-RU" sz="2000" b="1" dirty="0" err="1"/>
              <a:t>сили</a:t>
            </a:r>
            <a:r>
              <a:rPr lang="ru-RU" sz="2000" b="1" dirty="0"/>
              <a:t>, </a:t>
            </a:r>
            <a:r>
              <a:rPr lang="ru-RU" sz="2000" b="1" dirty="0" err="1"/>
              <a:t>наполегливо</a:t>
            </a:r>
            <a:r>
              <a:rPr lang="ru-RU" sz="2000" b="1" dirty="0"/>
              <a:t> </a:t>
            </a:r>
            <a:r>
              <a:rPr lang="ru-RU" sz="2000" b="1" dirty="0" err="1"/>
              <a:t>змушувала</a:t>
            </a:r>
            <a:r>
              <a:rPr lang="ru-RU" sz="2000" b="1" dirty="0"/>
              <a:t> </a:t>
            </a:r>
            <a:r>
              <a:rPr lang="ru-RU" sz="2000" b="1" dirty="0" err="1"/>
              <a:t>Мержинського</a:t>
            </a:r>
            <a:r>
              <a:rPr lang="ru-RU" sz="2000" b="1" dirty="0"/>
              <a:t> </a:t>
            </a:r>
            <a:r>
              <a:rPr lang="ru-RU" sz="2000" b="1" dirty="0" err="1"/>
              <a:t>поїхати</a:t>
            </a:r>
            <a:r>
              <a:rPr lang="ru-RU" sz="2000" b="1" dirty="0"/>
              <a:t> в </a:t>
            </a:r>
            <a:r>
              <a:rPr lang="ru-RU" sz="2000" b="1" dirty="0" err="1"/>
              <a:t>Крим</a:t>
            </a:r>
            <a:r>
              <a:rPr lang="ru-RU" sz="2000" b="1" dirty="0"/>
              <a:t>. </a:t>
            </a:r>
            <a:endParaRPr lang="uk-UA" sz="2000" b="1" dirty="0"/>
          </a:p>
        </p:txBody>
      </p:sp>
      <p:pic>
        <p:nvPicPr>
          <p:cNvPr id="6148" name="Picture 4" descr="http://camrador.hall.org.ua/BY_TIME/pic/maydan_0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420577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beefly.com.ua/UserFiles/Image/crime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702" y="3767003"/>
            <a:ext cx="3812986" cy="285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4.bp.blogspot.com/-jBm7WGdy_RU/TZSAXvCM1BI/AAAAAAAAAHY/teJg2NZczDk/s400/ukrainka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60648"/>
            <a:ext cx="2304256" cy="335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42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229200"/>
            <a:ext cx="7543800" cy="1188720"/>
          </a:xfrm>
        </p:spPr>
        <p:txBody>
          <a:bodyPr>
            <a:noAutofit/>
          </a:bodyPr>
          <a:lstStyle/>
          <a:p>
            <a:r>
              <a:rPr lang="uk-UA" sz="2000" b="1" dirty="0"/>
              <a:t>Через півроку, не відчувши покращення, Сергій повернувся до Мінська і оселився на квартирі у своїх тіток. Він більше не міг піклуватися про себе самостійно і згасав з кожним днем. </a:t>
            </a:r>
            <a:br>
              <a:rPr lang="uk-UA" sz="2000" b="1" dirty="0"/>
            </a:br>
            <a:r>
              <a:rPr lang="uk-UA" sz="2000" b="1" dirty="0"/>
              <a:t>Леся, дізнавшись про це, вирішила відразу відправитися до коханого і, можливо, зізнатися йому в своїх почуттях</a:t>
            </a:r>
            <a:br>
              <a:rPr lang="uk-UA" sz="2000" b="1" dirty="0"/>
            </a:br>
            <a:endParaRPr lang="uk-UA" sz="2000" b="1" dirty="0"/>
          </a:p>
        </p:txBody>
      </p:sp>
      <p:pic>
        <p:nvPicPr>
          <p:cNvPr id="7170" name="Picture 2" descr="http://www.transst.ru/upload/medialibrary/8d5/8d5299ca4b18afbd543ee56a364931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2656"/>
            <a:ext cx="5443364" cy="401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6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44824"/>
            <a:ext cx="7543800" cy="1188720"/>
          </a:xfrm>
        </p:spPr>
        <p:txBody>
          <a:bodyPr>
            <a:noAutofit/>
          </a:bodyPr>
          <a:lstStyle/>
          <a:p>
            <a:r>
              <a:rPr lang="ru-RU" sz="2000" dirty="0"/>
              <a:t> </a:t>
            </a:r>
            <a:r>
              <a:rPr lang="ru-RU" sz="2000" b="1" dirty="0"/>
              <a:t>У </a:t>
            </a:r>
            <a:r>
              <a:rPr lang="ru-RU" sz="2000" b="1" dirty="0" err="1"/>
              <a:t>її</a:t>
            </a:r>
            <a:r>
              <a:rPr lang="ru-RU" sz="2000" b="1" dirty="0"/>
              <a:t> планах </a:t>
            </a:r>
            <a:r>
              <a:rPr lang="ru-RU" sz="2000" b="1" dirty="0" err="1"/>
              <a:t>було</a:t>
            </a:r>
            <a:r>
              <a:rPr lang="ru-RU" sz="2000" b="1" dirty="0"/>
              <a:t> </a:t>
            </a:r>
            <a:r>
              <a:rPr lang="ru-RU" sz="2000" b="1" dirty="0" err="1"/>
              <a:t>перечекати</a:t>
            </a:r>
            <a:r>
              <a:rPr lang="ru-RU" sz="2000" b="1" dirty="0"/>
              <a:t> зиму і, коли </a:t>
            </a:r>
            <a:r>
              <a:rPr lang="ru-RU" sz="2000" b="1" dirty="0" err="1"/>
              <a:t>Мержинський</a:t>
            </a:r>
            <a:r>
              <a:rPr lang="ru-RU" sz="2000" b="1" dirty="0"/>
              <a:t> </a:t>
            </a:r>
            <a:r>
              <a:rPr lang="ru-RU" sz="2000" b="1" dirty="0" err="1"/>
              <a:t>трохи</a:t>
            </a:r>
            <a:r>
              <a:rPr lang="ru-RU" sz="2000" b="1" dirty="0"/>
              <a:t> </a:t>
            </a:r>
            <a:r>
              <a:rPr lang="ru-RU" sz="2000" b="1" dirty="0" err="1"/>
              <a:t>одужає</a:t>
            </a:r>
            <a:r>
              <a:rPr lang="ru-RU" sz="2000" b="1" dirty="0"/>
              <a:t>, </a:t>
            </a:r>
            <a:r>
              <a:rPr lang="ru-RU" sz="2000" b="1" dirty="0" err="1"/>
              <a:t>відвезти</a:t>
            </a:r>
            <a:r>
              <a:rPr lang="ru-RU" sz="2000" b="1" dirty="0"/>
              <a:t> </a:t>
            </a:r>
            <a:r>
              <a:rPr lang="ru-RU" sz="2000" b="1" dirty="0" err="1"/>
              <a:t>його</a:t>
            </a:r>
            <a:r>
              <a:rPr lang="ru-RU" sz="2000" b="1" dirty="0"/>
              <a:t> за кордон. </a:t>
            </a:r>
            <a:br>
              <a:rPr lang="ru-RU" sz="2000" b="1" dirty="0"/>
            </a:br>
            <a:r>
              <a:rPr lang="ru-RU" sz="2000" b="1" dirty="0"/>
              <a:t>Вона </a:t>
            </a:r>
            <a:r>
              <a:rPr lang="ru-RU" sz="2000" b="1" dirty="0" err="1"/>
              <a:t>вже</a:t>
            </a:r>
            <a:r>
              <a:rPr lang="ru-RU" sz="2000" b="1" dirty="0"/>
              <a:t> не </a:t>
            </a:r>
            <a:r>
              <a:rPr lang="ru-RU" sz="2000" b="1" dirty="0" err="1"/>
              <a:t>приховувала</a:t>
            </a:r>
            <a:r>
              <a:rPr lang="ru-RU" sz="2000" b="1" dirty="0"/>
              <a:t> </a:t>
            </a:r>
            <a:r>
              <a:rPr lang="ru-RU" sz="2000" b="1" dirty="0" err="1"/>
              <a:t>своїх</a:t>
            </a:r>
            <a:r>
              <a:rPr lang="ru-RU" sz="2000" b="1" dirty="0"/>
              <a:t> </a:t>
            </a:r>
            <a:r>
              <a:rPr lang="ru-RU" sz="2000" b="1" dirty="0" err="1"/>
              <a:t>почуттів</a:t>
            </a:r>
            <a:r>
              <a:rPr lang="ru-RU" sz="2000" b="1" dirty="0"/>
              <a:t> до </a:t>
            </a:r>
            <a:r>
              <a:rPr lang="ru-RU" sz="2000" b="1" dirty="0" err="1"/>
              <a:t>нього</a:t>
            </a:r>
            <a:r>
              <a:rPr lang="ru-RU" sz="2000" dirty="0"/>
              <a:t>: «</a:t>
            </a:r>
            <a:r>
              <a:rPr lang="ru-RU" sz="2000" i="1" dirty="0" err="1"/>
              <a:t>Мій</a:t>
            </a:r>
            <a:r>
              <a:rPr lang="ru-RU" sz="2000" i="1" dirty="0"/>
              <a:t> </a:t>
            </a:r>
            <a:r>
              <a:rPr lang="ru-RU" sz="2000" i="1" dirty="0" err="1"/>
              <a:t>друже</a:t>
            </a:r>
            <a:r>
              <a:rPr lang="ru-RU" sz="2000" i="1" dirty="0"/>
              <a:t>, </a:t>
            </a:r>
            <a:r>
              <a:rPr lang="ru-RU" sz="2000" i="1" dirty="0" err="1"/>
              <a:t>любий</a:t>
            </a:r>
            <a:r>
              <a:rPr lang="ru-RU" sz="2000" i="1" dirty="0"/>
              <a:t> </a:t>
            </a:r>
            <a:r>
              <a:rPr lang="ru-RU" sz="2000" i="1" dirty="0" err="1"/>
              <a:t>мій</a:t>
            </a:r>
            <a:r>
              <a:rPr lang="ru-RU" sz="2000" i="1" dirty="0"/>
              <a:t> </a:t>
            </a:r>
            <a:r>
              <a:rPr lang="ru-RU" sz="2000" i="1" dirty="0" err="1"/>
              <a:t>друже</a:t>
            </a:r>
            <a:r>
              <a:rPr lang="ru-RU" sz="2000" i="1" dirty="0"/>
              <a:t>, </a:t>
            </a:r>
            <a:r>
              <a:rPr lang="ru-RU" sz="2000" i="1" dirty="0" err="1"/>
              <a:t>створений</a:t>
            </a:r>
            <a:r>
              <a:rPr lang="ru-RU" sz="2000" i="1" dirty="0"/>
              <a:t> для мене. Як  </a:t>
            </a:r>
            <a:r>
              <a:rPr lang="ru-RU" sz="2000" i="1" dirty="0" err="1"/>
              <a:t>можна</a:t>
            </a:r>
            <a:r>
              <a:rPr lang="ru-RU" sz="2000" i="1" dirty="0"/>
              <a:t>, </a:t>
            </a:r>
            <a:r>
              <a:rPr lang="ru-RU" sz="2000" i="1" dirty="0" err="1"/>
              <a:t>щоб</a:t>
            </a:r>
            <a:r>
              <a:rPr lang="ru-RU" sz="2000" i="1" dirty="0"/>
              <a:t> я жила сама, </a:t>
            </a:r>
            <a:r>
              <a:rPr lang="ru-RU" sz="2000" i="1" dirty="0" err="1"/>
              <a:t>тепер</a:t>
            </a:r>
            <a:r>
              <a:rPr lang="ru-RU" sz="2000" i="1" dirty="0"/>
              <a:t>, коли я знаю </a:t>
            </a:r>
            <a:r>
              <a:rPr lang="ru-RU" sz="2000" i="1" dirty="0" err="1"/>
              <a:t>інше</a:t>
            </a:r>
            <a:r>
              <a:rPr lang="ru-RU" sz="2000" i="1" dirty="0"/>
              <a:t> </a:t>
            </a:r>
            <a:r>
              <a:rPr lang="ru-RU" sz="2000" i="1" dirty="0" err="1"/>
              <a:t>життя</a:t>
            </a:r>
            <a:r>
              <a:rPr lang="ru-RU" sz="2000" i="1" dirty="0"/>
              <a:t>? .. Я </a:t>
            </a:r>
            <a:r>
              <a:rPr lang="ru-RU" sz="2000" i="1" dirty="0" err="1"/>
              <a:t>бачила</a:t>
            </a:r>
            <a:r>
              <a:rPr lang="ru-RU" sz="2000" i="1" dirty="0"/>
              <a:t> тебе і </a:t>
            </a:r>
            <a:r>
              <a:rPr lang="ru-RU" sz="2000" i="1" dirty="0" err="1"/>
              <a:t>раніше</a:t>
            </a:r>
            <a:r>
              <a:rPr lang="ru-RU" sz="2000" i="1" dirty="0"/>
              <a:t>, але </a:t>
            </a:r>
            <a:r>
              <a:rPr lang="ru-RU" sz="2000" i="1" dirty="0" err="1"/>
              <a:t>тепер</a:t>
            </a:r>
            <a:r>
              <a:rPr lang="ru-RU" sz="2000" i="1" dirty="0"/>
              <a:t> я </a:t>
            </a:r>
            <a:r>
              <a:rPr lang="ru-RU" sz="2000" i="1" dirty="0" err="1"/>
              <a:t>йду</a:t>
            </a:r>
            <a:r>
              <a:rPr lang="ru-RU" sz="2000" i="1" dirty="0"/>
              <a:t> до тебе з </a:t>
            </a:r>
            <a:r>
              <a:rPr lang="ru-RU" sz="2000" i="1" dirty="0" err="1"/>
              <a:t>усією</a:t>
            </a:r>
            <a:r>
              <a:rPr lang="ru-RU" sz="2000" i="1" dirty="0"/>
              <a:t> </a:t>
            </a:r>
            <a:r>
              <a:rPr lang="ru-RU" sz="2000" i="1" dirty="0" err="1"/>
              <a:t>душею</a:t>
            </a:r>
            <a:r>
              <a:rPr lang="ru-RU" sz="2000" i="1" dirty="0"/>
              <a:t>, як </a:t>
            </a:r>
            <a:r>
              <a:rPr lang="ru-RU" sz="2000" i="1" dirty="0" err="1"/>
              <a:t>дитина</a:t>
            </a:r>
            <a:r>
              <a:rPr lang="ru-RU" sz="2000" i="1" dirty="0"/>
              <a:t> </a:t>
            </a:r>
            <a:r>
              <a:rPr lang="ru-RU" sz="2000" i="1" dirty="0" err="1"/>
              <a:t>йде</a:t>
            </a:r>
            <a:r>
              <a:rPr lang="ru-RU" sz="2000" i="1" dirty="0"/>
              <a:t> в </a:t>
            </a:r>
            <a:r>
              <a:rPr lang="ru-RU" sz="2000" i="1" dirty="0" err="1"/>
              <a:t>обійми</a:t>
            </a:r>
            <a:r>
              <a:rPr lang="ru-RU" sz="2000" i="1" dirty="0"/>
              <a:t> того, кого </a:t>
            </a:r>
            <a:r>
              <a:rPr lang="ru-RU" sz="2000" i="1" dirty="0" err="1"/>
              <a:t>їй</a:t>
            </a:r>
            <a:r>
              <a:rPr lang="ru-RU" sz="2000" i="1" dirty="0"/>
              <a:t> </a:t>
            </a:r>
            <a:r>
              <a:rPr lang="ru-RU" sz="2000" i="1" dirty="0" err="1"/>
              <a:t>шкодує</a:t>
            </a:r>
            <a:r>
              <a:rPr lang="ru-RU" sz="2000" i="1" dirty="0"/>
              <a:t> ... </a:t>
            </a:r>
            <a:r>
              <a:rPr lang="ru-RU" sz="2000" i="1" dirty="0" err="1"/>
              <a:t>Це</a:t>
            </a:r>
            <a:r>
              <a:rPr lang="ru-RU" sz="2000" i="1" dirty="0"/>
              <a:t> </a:t>
            </a:r>
            <a:r>
              <a:rPr lang="ru-RU" sz="2000" i="1" dirty="0" err="1"/>
              <a:t>нічого</a:t>
            </a:r>
            <a:r>
              <a:rPr lang="ru-RU" sz="2000" i="1" dirty="0"/>
              <a:t>, </a:t>
            </a:r>
            <a:r>
              <a:rPr lang="ru-RU" sz="2000" i="1" dirty="0" err="1"/>
              <a:t>що</a:t>
            </a:r>
            <a:r>
              <a:rPr lang="ru-RU" sz="2000" i="1" dirty="0"/>
              <a:t> </a:t>
            </a:r>
            <a:r>
              <a:rPr lang="ru-RU" sz="2000" i="1" dirty="0" err="1"/>
              <a:t>ти</a:t>
            </a:r>
            <a:r>
              <a:rPr lang="ru-RU" sz="2000" i="1" dirty="0"/>
              <a:t> мене не </a:t>
            </a:r>
            <a:r>
              <a:rPr lang="ru-RU" sz="2000" i="1" dirty="0" err="1"/>
              <a:t>обіймав</a:t>
            </a:r>
            <a:r>
              <a:rPr lang="ru-RU" sz="2000" i="1" dirty="0"/>
              <a:t> </a:t>
            </a:r>
            <a:r>
              <a:rPr lang="ru-RU" sz="2000" i="1" dirty="0" err="1"/>
              <a:t>ніколи</a:t>
            </a:r>
            <a:r>
              <a:rPr lang="ru-RU" sz="2000" i="1" dirty="0"/>
              <a:t>, </a:t>
            </a:r>
            <a:r>
              <a:rPr lang="ru-RU" sz="2000" i="1" dirty="0" err="1"/>
              <a:t>це</a:t>
            </a:r>
            <a:r>
              <a:rPr lang="ru-RU" sz="2000" i="1" dirty="0"/>
              <a:t> </a:t>
            </a:r>
            <a:r>
              <a:rPr lang="ru-RU" sz="2000" i="1" dirty="0" err="1"/>
              <a:t>нічого</a:t>
            </a:r>
            <a:r>
              <a:rPr lang="ru-RU" sz="2000" i="1" dirty="0"/>
              <a:t>, </a:t>
            </a:r>
            <a:r>
              <a:rPr lang="ru-RU" sz="2000" i="1" dirty="0" err="1"/>
              <a:t>що</a:t>
            </a:r>
            <a:r>
              <a:rPr lang="ru-RU" sz="2000" i="1" dirty="0"/>
              <a:t> </a:t>
            </a:r>
            <a:r>
              <a:rPr lang="ru-RU" sz="2000" i="1" dirty="0" err="1"/>
              <a:t>між</a:t>
            </a:r>
            <a:r>
              <a:rPr lang="ru-RU" sz="2000" i="1" dirty="0"/>
              <a:t> нами не </a:t>
            </a:r>
            <a:r>
              <a:rPr lang="ru-RU" sz="2000" i="1" dirty="0" err="1"/>
              <a:t>було</a:t>
            </a:r>
            <a:r>
              <a:rPr lang="ru-RU" sz="2000" i="1" dirty="0"/>
              <a:t> </a:t>
            </a:r>
            <a:r>
              <a:rPr lang="ru-RU" sz="2000" i="1" dirty="0" err="1"/>
              <a:t>поцілунків</a:t>
            </a:r>
            <a:r>
              <a:rPr lang="ru-RU" sz="2000" i="1" dirty="0"/>
              <a:t> ... </a:t>
            </a:r>
            <a:r>
              <a:rPr lang="ru-RU" sz="2000" i="1" dirty="0" err="1"/>
              <a:t>Тільки</a:t>
            </a:r>
            <a:r>
              <a:rPr lang="ru-RU" sz="2000" i="1" dirty="0"/>
              <a:t> з тобою я не одна.  </a:t>
            </a:r>
            <a:r>
              <a:rPr lang="ru-RU" sz="2000" i="1" dirty="0" err="1"/>
              <a:t>Тільки</a:t>
            </a:r>
            <a:r>
              <a:rPr lang="ru-RU" sz="2000" i="1" dirty="0"/>
              <a:t> з тобою я не на </a:t>
            </a:r>
            <a:r>
              <a:rPr lang="ru-RU" sz="2000" i="1" dirty="0" err="1"/>
              <a:t>чужині</a:t>
            </a:r>
            <a:r>
              <a:rPr lang="ru-RU" sz="2000" i="1" dirty="0"/>
              <a:t> ...</a:t>
            </a:r>
            <a:r>
              <a:rPr lang="ru-RU" sz="2000" dirty="0"/>
              <a:t> » </a:t>
            </a:r>
            <a:br>
              <a:rPr lang="ru-RU" sz="2000" dirty="0"/>
            </a:br>
            <a:endParaRPr lang="uk-UA" sz="2000" dirty="0"/>
          </a:p>
        </p:txBody>
      </p:sp>
      <p:pic>
        <p:nvPicPr>
          <p:cNvPr id="8194" name="Picture 2" descr="http://lib.ukrsd.com.ua/images/ukrainka/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68583"/>
            <a:ext cx="2376264" cy="380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kovel.in.ua/images_content/0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768583"/>
            <a:ext cx="25431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chasipodii.net/pix/art_9730_5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768583"/>
            <a:ext cx="2212082" cy="380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89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4941168"/>
            <a:ext cx="3635896" cy="1188720"/>
          </a:xfrm>
        </p:spPr>
        <p:txBody>
          <a:bodyPr>
            <a:noAutofit/>
          </a:bodyPr>
          <a:lstStyle/>
          <a:p>
            <a:r>
              <a:rPr lang="uk-UA" sz="2000" b="1" dirty="0"/>
              <a:t>Всупереч волі матері Леся вирушила до Білорусі, де оселилася у тіток Сергія і не відходила від коханого чоловіка ні на хвилину. А ночами в розпачі писала своїм близьким: «</a:t>
            </a:r>
            <a:r>
              <a:rPr lang="uk-UA" sz="2000" i="1" dirty="0"/>
              <a:t>Життя моє тут трагічне. Я повинна бути найспокійнішою серед усіх, хоча я менше за всіх маю ілюзії, а тому і надії ... Мій друг каже, як ми поїдемо за кордон, до Швейцарії, як буде чудово зустріти там весну. А я весни боюся, так боюся, як ... Того, чого не можу назвати</a:t>
            </a:r>
            <a:r>
              <a:rPr lang="uk-UA" sz="2000" b="1" dirty="0"/>
              <a:t> ». Сергій дорікав їй у тому, що через нього вона зупинила свою роботу, що підриває своє і без того слабке здоров'я</a:t>
            </a:r>
            <a:endParaRPr lang="uk-UA" sz="2000" b="1" dirty="0"/>
          </a:p>
        </p:txBody>
      </p:sp>
      <p:pic>
        <p:nvPicPr>
          <p:cNvPr id="9218" name="Picture 2" descr="http://siesta.kiev.ua/photos/switzerland/f-05081115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93" y="188640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europe-today.ru/media/2012/05/mins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09" y="3429000"/>
            <a:ext cx="4222764" cy="304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22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013176"/>
            <a:ext cx="7543800" cy="1188720"/>
          </a:xfrm>
        </p:spPr>
        <p:txBody>
          <a:bodyPr>
            <a:noAutofit/>
          </a:bodyPr>
          <a:lstStyle/>
          <a:p>
            <a:r>
              <a:rPr lang="uk-UA" sz="2000" b="1" dirty="0" smtClean="0"/>
              <a:t> </a:t>
            </a:r>
            <a:r>
              <a:rPr lang="uk-UA" sz="2000" b="1" dirty="0"/>
              <a:t>Леся, набираючись нових сил, усміхалася йому, показувала, що нічого не змінилося, що вона пише, творить і створює нові вірші. Поетеса була змушена працювати, щоб коханий чоловік ні на хвилину не помітив, як сильно вона пригнічена і як чітко усвідомлює неминуче наближення його смерті. Він уже не підводиться з ліжка. Говорить мало і лише пошепки. </a:t>
            </a:r>
            <a:endParaRPr lang="uk-UA" sz="2000" b="1" dirty="0"/>
          </a:p>
        </p:txBody>
      </p:sp>
      <p:pic>
        <p:nvPicPr>
          <p:cNvPr id="10242" name="Picture 2" descr="http://s019.radikal.ru/i629/1208/b7/4a32d2adcd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6632"/>
            <a:ext cx="3974216" cy="397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46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052736"/>
            <a:ext cx="7543800" cy="1188720"/>
          </a:xfrm>
        </p:spPr>
        <p:txBody>
          <a:bodyPr>
            <a:noAutofit/>
          </a:bodyPr>
          <a:lstStyle/>
          <a:p>
            <a:r>
              <a:rPr lang="uk-UA" sz="2000" b="1" dirty="0"/>
              <a:t>Вона, знаючи, що Сергій дотепер  кохає іншу жінку , біля ліжка хворого пише від його імені листи до «суперниці». Знаходить в собі сили сказати матері: «</a:t>
            </a:r>
            <a:r>
              <a:rPr lang="uk-UA" sz="2000" i="1" dirty="0"/>
              <a:t>Не буду, звичайно, говорити тобі, що начебто мені тепер легко жити. Це неправдою було б , та лише нагадаю тобі, що я дуже стійка , отже ж , ти можеш бути впевнена, що мені ніяка небезпека не загрожує…» .</a:t>
            </a:r>
            <a:endParaRPr lang="uk-UA" sz="2000" i="1" dirty="0"/>
          </a:p>
        </p:txBody>
      </p:sp>
      <p:pic>
        <p:nvPicPr>
          <p:cNvPr id="11266" name="Picture 2" descr="http://www.day.kiev.ua/sites/default/files/main/openpublish_article/19960724/4128-7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72618"/>
            <a:ext cx="2520280" cy="384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encrypted-tbn1.gstatic.com/images?q=tbn:ANd9GcQvT4slCY9DYeOG0q8rD7pN5FQj8dsuUOUZDAiAPtwYto0oodhCY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564904"/>
            <a:ext cx="3745389" cy="366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41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013176"/>
            <a:ext cx="7543800" cy="1188720"/>
          </a:xfrm>
        </p:spPr>
        <p:txBody>
          <a:bodyPr>
            <a:noAutofit/>
          </a:bodyPr>
          <a:lstStyle/>
          <a:p>
            <a:r>
              <a:rPr lang="uk-UA" sz="2000" b="1" dirty="0"/>
              <a:t> Молодий 30-річний чоловік із красивими очима тримав на грудях хрест. Біля ліжка – Євангеліє – в останні дні життя став християнином.</a:t>
            </a:r>
            <a:br>
              <a:rPr lang="uk-UA" sz="2000" b="1" dirty="0"/>
            </a:br>
            <a:r>
              <a:rPr lang="uk-UA" sz="2000" b="1" dirty="0"/>
              <a:t>Отримав лист від коханої. Губи шепотіли її ім’я, потемніле від болю лице ледь освітлювала слабенька посмішка. </a:t>
            </a:r>
            <a:endParaRPr lang="uk-UA" sz="2000" b="1" dirty="0"/>
          </a:p>
        </p:txBody>
      </p:sp>
      <p:pic>
        <p:nvPicPr>
          <p:cNvPr id="12294" name="Picture 6" descr="http://www.pravmir.ru/wp-content/uploads/2013/12/information_items_34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8680"/>
            <a:ext cx="5851827" cy="397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62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941168"/>
            <a:ext cx="3439344" cy="1188720"/>
          </a:xfrm>
        </p:spPr>
        <p:txBody>
          <a:bodyPr>
            <a:noAutofit/>
          </a:bodyPr>
          <a:lstStyle/>
          <a:p>
            <a:r>
              <a:rPr lang="uk-UA" sz="2100" b="1" dirty="0"/>
              <a:t>У ніч на 18 січня 1901 Леся Українка створила один з найпрекрасніших ліричних шедеврів про самовідданість, жертовність і любов. «</a:t>
            </a:r>
            <a:r>
              <a:rPr lang="uk-UA" sz="2100" i="1" dirty="0"/>
              <a:t>Одержима</a:t>
            </a:r>
            <a:r>
              <a:rPr lang="uk-UA" sz="2100" b="1" dirty="0"/>
              <a:t>» до сих  пір змушує читача переживати те, що відчувала ці два страшні місяці поруч з коханим Леся. «</a:t>
            </a:r>
            <a:r>
              <a:rPr lang="uk-UA" sz="2100" i="1" dirty="0"/>
              <a:t>Я не покину його, як залишили його інші друзі, - писала своїм рідним поетеса. - Я з ним залишуся стільки, скільки цього  буде потрібно</a:t>
            </a:r>
            <a:r>
              <a:rPr lang="uk-UA" sz="2100" b="1" dirty="0"/>
              <a:t>». </a:t>
            </a:r>
            <a:endParaRPr lang="uk-UA" sz="2100" b="1" dirty="0"/>
          </a:p>
        </p:txBody>
      </p:sp>
      <p:pic>
        <p:nvPicPr>
          <p:cNvPr id="13314" name="Picture 2" descr="http://royallib.ru/data/images/178/cover_1788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978" y="638381"/>
            <a:ext cx="3562446" cy="5238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29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340768"/>
            <a:ext cx="7543800" cy="1188720"/>
          </a:xfrm>
        </p:spPr>
        <p:txBody>
          <a:bodyPr>
            <a:noAutofit/>
          </a:bodyPr>
          <a:lstStyle/>
          <a:p>
            <a:r>
              <a:rPr lang="uk-UA" sz="2000" b="1" dirty="0"/>
              <a:t>Переживши зиму, Сергій Костянтинович </a:t>
            </a:r>
            <a:r>
              <a:rPr lang="uk-UA" sz="2000" b="1" dirty="0" err="1"/>
              <a:t>Мержинський</a:t>
            </a:r>
            <a:r>
              <a:rPr lang="uk-UA" sz="2000" b="1" dirty="0"/>
              <a:t> помер 3 березня 1901 року на руках у ніжної подруги.</a:t>
            </a:r>
            <a:br>
              <a:rPr lang="uk-UA" sz="2000" b="1" dirty="0"/>
            </a:br>
            <a:r>
              <a:rPr lang="uk-UA" sz="2000" b="1" dirty="0"/>
              <a:t> Леся до кінця свого життя зберегла любов до </a:t>
            </a:r>
            <a:r>
              <a:rPr lang="uk-UA" sz="2000" b="1" dirty="0" err="1"/>
              <a:t>Мержинського</a:t>
            </a:r>
            <a:r>
              <a:rPr lang="uk-UA" sz="2000" b="1" dirty="0"/>
              <a:t>. І навіть потім, коли вийшла заміж за іншого, відданого їй чоловіка, вона не переставала згадувати про колишнього коханого, що покинув цей світ раніше її самої. </a:t>
            </a:r>
            <a:br>
              <a:rPr lang="uk-UA" sz="2000" b="1" dirty="0"/>
            </a:br>
            <a:endParaRPr lang="uk-UA" sz="2000" b="1" dirty="0"/>
          </a:p>
        </p:txBody>
      </p:sp>
      <p:pic>
        <p:nvPicPr>
          <p:cNvPr id="14338" name="Picture 2" descr="http://leaderschool.info/wp-content/uploads/2013/05/lesya-ukrain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255" y="2135801"/>
            <a:ext cx="329436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65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908720"/>
            <a:ext cx="7543800" cy="1188720"/>
          </a:xfrm>
        </p:spPr>
        <p:txBody>
          <a:bodyPr>
            <a:noAutofit/>
          </a:bodyPr>
          <a:lstStyle/>
          <a:p>
            <a:r>
              <a:rPr lang="uk-UA" sz="2400" b="1" dirty="0"/>
              <a:t>Леся Українка і Сергій </a:t>
            </a:r>
            <a:r>
              <a:rPr lang="uk-UA" sz="2400" b="1" dirty="0" err="1"/>
              <a:t>Мержинський</a:t>
            </a:r>
            <a:r>
              <a:rPr lang="uk-UA" sz="2400" b="1" dirty="0"/>
              <a:t>…Трагічна , безмежно сумна , але й водночас духовно висока історія кохання, далека від повної взаємності…Вони познайомилися в Ялті в 1897 році. Двоє самотніх людей, зломлених важкою хворобою.</a:t>
            </a:r>
          </a:p>
        </p:txBody>
      </p:sp>
      <p:sp>
        <p:nvSpPr>
          <p:cNvPr id="4" name="AutoShape 2" descr="data:image/jpeg;base64,/9j/4AAQSkZJRgABAQAAAQABAAD/2wCEAAkGBhQSERUUEhQUFRUWFRgYFxcXFxgYFxgUGBQVFBwWFxgXHScfFxomHBcXHy8gIycpLCwsFR8xNTAqNSYrLCkBCQoKBQUFDQUFDSkYEhgpKSkpKSkpKSkpKSkpKSkpKSkpKSkpKSkpKSkpKSkpKSkpKSkpKSkpKSkpKSkpKSkpKf/AABEIAQMAwwMBIgACEQEDEQH/xAAcAAEAAgMBAQEAAAAAAAAAAAAABQYDBAcCAQj/xABGEAABAwIEAggCBQgJBAMAAAABAAIDBBEFEiExBkEHEyJRYXGBkaGxIzJCwfAUFVJicoLR4RYkM1OSorLC8UOTs9IIRGP/xAAUAQEAAAAAAAAAAAAAAAAAAAAA/8QAFBEBAAAAAAAAAAAAAAAAAAAAAP/aAAwDAQACEQMRAD8A7iiIgIiICIiAiwz1TWWzHU7DmVH12MkDsD1OpJOlgO+6CVJWE1rP0h6aqttLpD2zmPPu8gFuti+CDaqscDdA0k+dgteDGZHHZtvI/wAVjFICdfVZ44R6IMv5zdzt7fzX1uL94ue4feVrGnzHwC8GLu/HggkmYo0m1lsR1AO3x0UVTsssskhFrIJVFrU1Qdnb8lsoCIiAiIgIiICIiAiIgIiIC1MSxBsLC53IE+wv7LbXK+P+IXmWpYzaKnkA/aty/HIILhCC7tEkl1tfPX2Xg0ZJ15a+qhuGMc6yAXdfKW2O12ljXD/c30UzVYk0C4P8+aDboqcNaO9e55LWHefx8lDU+PNzEZgbG34/HJaT8cJue4tFvNzwfuQWaOUWB716Mwt8FR6/isxSw2FxmLHD9ttwfcBfafinrCXNvlAuPNxuPhc+iC6vqANAdV86wDRVXBcbz3JIHMknQdw89j6r6zHOtldZw6pmhPMv/RHeeaC3Nf3ISouhrrgHYKQjmB21QfZnm1hv8lv0tSSAHfW+BWh5r01lzf2QSyLHDJceKyICIiAiIgIiICIiAiIgL88cSYw/86yf3ed7XDllJ3tzX6EldZpPgV+ZeKZusqHyRC7nyFrbcxfdBbmQuZF/ViLn7IF763Fvj7rdpqSoksX3G1231uDe+n491ucL4OYoGhxu4jtH7vJT8FN4IItnD+Zwc05dNdPu8wpeHAQQc2t7X9Df5qRpYFINYggP6NxXOZodqCL8iF6/MEWUtDAGncDS/gfBTpjXwxhBCyYPGW5Q3KLWsNPwVG/0XAPZNgPqtGw5387qyyNWMCyCs1nWxDssc/xPL7ypDDq4hgMrms/ae0fLQKSkaCoOvwIE5muy675Qba3uLhBOw1zHatOYd41Hvt7LbjfdVqjo2NcC+V7z+s42/wAIKmm1w2CCSjmy68uakAVBR1edxY0E2HaPIX+zfm7w5DfcAylHJplvqPkg2UREBERAREQEREBERBB8Z4h1NHKQbFwyDzdpf0Fz6LieEUbTO1zrHKC4DxvouhdMmKZIYowfrZ3W/ZFgf8xXLeFpnOdJrswfNB1jC3hwUvE1VbAagiwKtsO2iDdgCzrWjcsweg9r4V46xC5BilWu5Z3FYZSgxOcsMk4sQV4mnUbX1eRpcRewQbVBUZza1iNNLLPLRSONgQweA7R83cvS3mqxhvEAD827Ts63loVaqPEzJ9UE+OlkEpR04Y0NHJZWD6QO7tPx+OS8QNIGu6yIJNFipn3aCd1lQEREBERAREQEREHE+n6ryT0w/wDyf8XAfd8FU+juPO99tTYA+Ss3/wAiqNwlpZbHKWPjv3ODs1vUOPsVW+h2YCpkDiAMgOvfmsg6NR02W3erBQTLVqZ4WC7pI2jvLmj5leIKtp1aQ4d4IPyQWBrl6zKMgrrrFNjbGOs9wHmgmF6aVT6zpRoIrgzZiNw1pJ+VlpP6Y6TTJHO/vOVrQB+87VBe3hak5VEo+l8SzZRSyNi1u/Nd9u8NAt6XVzp65kzA+M3afAj3B1B8Cg15QtWvZ9G49wK3nMJXienuwjvBCDklDj4hnIjBIJOYN3Gu+Q/WHlsuk8O8QdY0ZchHeLg38WkaLnGKcOR9cXE9U8O1PK99x96uHD8rBbNIL23HNBfqapuNVnbLc2G3M+Pco6llZYEH1Nx7XGvot5j/AA8v+EEhhtQHB1uTrLcUbhEds3jr81JICIiAiIgIiICIiCldMOG9dhM+gJZkkHhle25HjlLvdfnDB6GSR7o2Oy5rZj4A3G3jb2X6k6QHgYZVk/3Dx7i33r89cLUjiZDGBn7IF+8An+CDb/oPAwDrZXOcdcrBqfQXNlgr8LbDrGahg3uLH/SbhS1Bw28Sl1WWvbJG4bu+je4EB5BFpCPPTuUZQcKmF7s+XqiWlwBDi4sNwI3BudgJ5gg2NjdBaOjnigyP6iSQyfouP1u/K7+an+OOHXTwkxkh4Fxbc2VW6NeHXPxDrD9WNrnbfpXa1pPPcnXuXWMRbYtHn9yD8+xwRA5RG58gvcHQC25ceQ81s0eKxMeOsLG92WNz9T46X9F0Libo+knfmhcxjC4OkaG3c/bfUAjfRamO8CtqDqXNectw2NpbdoyhzbvBZpodSCANNEGODEnNLmskjkfGTnhN4Z223HVy6Ot5hWbhvEmTXyDKftC1vcd6Yd0aUxp2QzNfI1ri+7jZxkcLF5c2zttLA2057qcwThCnpB9EzXk5xLnAdwJ5IMwiXl8akHwrWlFggpnFEYYcxY17TuOd+/Va9FVxZAGdg917HyssvHDpMsZh1fmItycLfVKrtPxcyIhs9OWSg5TfSxPjpuguuGAA3uS7vJuVZaZ+lzZVx+LdTSmoygMa0G2hOpA5eJHepiOtADb6ktB9TyQS2FVGZ7r6aaDubyv4ndSihsIlu8nY21UygIiICIiAiIgIiIIHjumMmHVTRuYX/AZvuXDOj6XLM4G39p/tC/R8jAQQRcEWI7weS/NlZQuocQliPJ5I8RfQ+1j6oOvS0Mcg7TQVo4jhMbIzYW0X3BMSD2jyWbGhmDY27vNvJvM/jvCDJwHhojic8D65v6clL10d3eSy4cxrGBo2AsvlQ/VBkpQtqy1In20WZkqDKi+XXh70HmZ6j6mTRZ55VHyuug0ZWgvYSL5Tm9lX+L8AjqWSzPaczActtyQ0WHvorbHQ3B1IJBAI3BI3HiFsYVgccTAO08jnIcxvbfuHogi6DDcmHRxS75Gh3wJ9rH2XnC5rjPbUi4vyB1+/danF2O9kwRkPlf2TbRkbCe0Sb7kaeq2MII0YDmdYXA2HiUFrwFo7RHupda2H0gjYAN9z5lbKAiIgIiICIiAiIgLjvS/hobWRS2/tY7X/AFmb/wCWy7Eue9NVMfyKOcC/UTNLvCN/YJ98qCo8PYhlsvXGfEM0GSWIZgW5fJ2a/pcfJRWGTXHktzGZ80QaNblBs8PdJheyz7B3c7Q/z81JT8SVxIfS0wqGHd/WAAG1y0NBuANrnn8YDhHgllRMevYHxtadNRry1Hqup4PQRxRBkYAa24AHmg8UMz5HNJblAZ2tbjOQLtDvtAa6hSDAsoavoag85lhkcszmrXlCDVnevMMdyvpj1W1DHYINPFMU/J25ure8c8guR6XVaxjjKRzLMb1QJALnEF2vdbQfFS/FFe2Gnc97gASGi+mrja3zVJ4qhFRSuEVi7svAG+ljp4XQDQSGIui7RBuSdzz9SN10HgbC3dUJJAAXanx81SOj7Gg+SKMttmFiLbOAJsfQFdighDGho2CDIiIgIiICIiAiIgIiINbEsRjgidLK4NYwXJP41Pgvzf0hdKtRXl8TD1VLfSMfWeAbgyO59+UaDxtdWzp24pLpGUkbjlYA6QDm92wPkLH95cfLUFs4ZxG7R5WPmPwFNy1ga5uba+p8FR8Aqsrrd/3K2SjMBcAjncX280Fp4f6R4WyGJkf0d7Zswz/tW29L+qnDx9HG0hjBYbZnak95tz91RsExKnhJbURRkHZxZmFjyNtQrjhGO4aw5oIous5ERv08nObogksP6Ro3f20UsY/TAc9l/GwuPirDhWOwVDnCGQPLRrZrhb1cAtGKYT2LiS3k0HQ+ff5KcpyOSDI5i15Ylu5V5yINBlMvsrVuPbZawFzdBynpzrssFNCN3yOkPkxuUfF59lzIYzKMj2PcJGbHwtYg8iPBW7prrc+INZyihYPVxc8/AtVEp23dl79EHZ+jWiNQ6CqDQ25u4Da7XSRut4He3iuwrmnQxCRTMvsGSDyPXuPyXS0BERAREQEREBERAWljWKtpqeSZ/wBWNhcfG2w8ybD1W6uL9LfHeeQ0bQ9jWG78wtndy/cG/ideQQcyxSqfUSvmebve4ucfEklRTo1K1HeCPx5KOl5oNaElr/irtg84e23gqNdS+AYpkeAToT7ILtBhDpHWa0uKnafgqosMrWj1Wrg2LhtlfcJ4ibYXQeMHwSSNoBVhpYHBZ6WuY8X0WSWqaBe6DJZYpqgN3UPXcRNBytN3dw1K94bSvkOeT0HIIN5hL9eS+VDg0LdyhoUfVaoPzd0g1RkxOpJ5SZR5Na1v3KLwyDtg+63OOoi3EqoH++cfQ2I+BXnh2pHaB1db5IO6dDzh+SyN5h+3cDf+Cv65v0Qy6SfrNB9WOcPk8LpCAiIgIiICIiDSxHFWwjtX2VAxvpSMT7Rlp8HD8fNWHjSlLrEc2keq5hV8OZn3cbefPwQSzumyoH/RicO/tD7yoPifjtlbH/WqRoFrNeH9q/6t239tF4rA2AWYxgNj2n9p1/1Qey34qpYpCXOLiS48yTdBBC99CbI4FZpY7L7TR3ue4XQaK2Yo9VrlSkEFxdBu4fjL4dxmb56jyPd4KbpuNQNg4KBio82i2aXDSNCNUF1w/j94AytefDQD3/kpmkxKpqjYksb3N39T/BV3BcLGi6Zw3RtDRYINrAeGmsF3alWYNAFgvEWi9PcgwzOWnItiQrAUHB+mvCOqrmygaTRg/vM7J+GVULD6nq5A7x+a7B0+RjqaQ/a6yQfu5G3+Nlx2Buvkg7x0RVgeA5v95JG4ecbHj/Suqr889D/FJgnNP1Wdr5GvLw6xjytLCbW1FiOa/QrHAgEbFB9REQEREBERBq4hTh7dQqDxBQ5SSByXRyFBY1h1wSg4fjzbEH7dhck7DwUNPHurZxfR6nTRurvTkVVqkWaCRughayPRYwwtic7vNluvgc8+Cw4wwtbGNm2vbv8AH5oIbKrrw9hJfHqOXwVSZHcHwXZeBcPD6eJ1t42n4AfcgrVLg2WXbTkp+r4b1DhsR8QrLX4GAQ6yl6LDw9gB7kFZwnCrBXXDGZWhYIcLyreiZYIN5siPkWsHr6XoPRcvmVGarNlQcR6eK7NPTRD7Ebnn99waP/GfdctDLbd66F0tHPic/wCpHCz/ACF5+apksP0Ob9GRo/xNd/6oLHgeFk035RSzGKeNpMjCT2wC49nkTlAOXW9j3K/8F9KtRNG6J7WSTNYXR9kjrMo+ocpsHHlpuqFwHX5Kl0JsWyggXF7PLSARfa7XOF/FT1bhTIJgY2uj1L2kAjQOLSNR3gj0BCDomBdK9PM4MlY+CTbtatv3X0I9QrsyQOFwQQdiNlyluHNxKmc4MbHUsNgRYFzRsSQpnhOsnhGSVpFvxdBf0WOCXM0FZEBERAWOeLMCFkRBzriThwPzg6A6k+Wuvsuc47A03YzZpsXW7N7cu+2l13nE6QOBBGhC5djODBr3gbXv4AD7Lfv8wgodFFdw0s0NJN+/koTFWOdO4b2Nh6ch63V7/J+ru5w0tfyABcfkqXQwmRxd33J9UGjIMrTbuN/4K48KdK4pII4XU2fqxbMJcpOpI0LDbdVyfDwLX5lXjgWjjkpog6BloK1xc9zW2fdhAzXGtgQ0DXUtQbknTjA8WdSSDykaf9oUxhHTBRW7TZ2/uNcPcO+5UKnwiBslP1lKWOdHNO9sznhoDXS3YQRdzg2K7RoLu1uFPYZw5hk0IIc9v0UQFjtmqDd7jrd9rtJ2tt4BfIulHDXf9fL+1HIPk0rfg4xopPqVVP6yNafZxBXL63hGiaWkSSjrKiSNga2/1nDq2ku0aGtBJN7u15BbE3RO3OWsqmXIlytcNSRlDBpsBrmO+1gg6d+f6Y7VEH/dj/ituGZrx2HNd+yQ75LjFL0UBzjaqiIOXISw3LS8XdlvyYfLNcbDMdpvRnVtb2ZIL2OW2cEyZjZm21rHNtc2tzQdnjYsjiuNjg7F4dY5s4GU5WTOZcEXNruAsHdnXuJtbfali4gY45C49o27UTmkAgCxeNje4udhrbS4U7jSo62vrX32myf4Ghl/goeMZqOYW1EkZ/1j7yvNGHkzdaDnMhzk2+vd19ud7qX4fpmu62E7viNu7M3tD4XQRlBOYpoZRoRkd6tI/guxY9C19IZW3PVG+utmWBIudxsVyqnwzPA4/aa74H/hdb4YqIpaT8mmdYuY2I23JeLC2m9vke5Bp8HAPF4n2DtnN5aroctGC0c3C2vMqn8N8OmkDYwwNDXuv28xLDs+5t6+N1e4hog8UjbNAWZEQEREBERB4lZcKo8R4UDd3hbTkBc6W5k/crio/Eqa9tPFByXjWkLKZ9tLtt43cQLe11TOHKG7Xnu+fkuncc0R6k33Lr+gH/Cp3D1ERG42truggq6mvy2cb+gVr6N64RUr3vY97XVTY2hjQ4h5B7djo21wbnuWtKxji79oi+1yO7wUfgnG/wCbHywPhL2F/WcrjNG0Ai/41QdEjxGlc2LO9z3OYGwmVv0mYxG772uHOY6/LZbtHS0cjLxtis8ZA5rQDkYWaXG9jY+qpM3SpRyEOfTSi2YhxawjrMoa0/W0sBbRSGHdJWGs6trI3tawAC7Pq5y1rtLnZrQfkgs+K4LSyPbG8MsyWN+Qut9KRZpOovpoB3uWelwGJr5JbvJc8vJc64BcGtIaOTdPiVF0/GeGzvD87Gvzxm8gAOYF0bfrbWADr8g4FSwxKns4/lDLObpqHAdWC9zrA9zCfRB6Zw8wB98x7IAF9mhxcBfzO/kOWqj4QiYXODn3dN17hmuOst9UDk3UaeCkKeWN2bLKHEWzHMDbs5hf0cD7LVwuEuZIHTCVsznyNewCNzYZLBjQ5liTpo/c28EGKTht/wCSOgFVKXFjwJXBucZrkHs2Gl9Ldy1cXweoMLI4Zh/aQB5cLfQsIz2t9o2U3UU7hEGxud2coHa1cGkAhznA30vfmbbrWrWPv2XOGUOJaA057hwAJIuNRytqg4eXtlFQ9g/+1Lr4Oe57fmV8w3SSN99nC5+B+9fcDpnwx1EcjSHtlYXA79prlnbT3YUG/g1LaskhOzw63xcN/JW/g6hmp4Ji3q+vklY0PedMpmyC9+5hcQBvpvdQVJD/AFuCb7JjcSf2Y3X+S6PQMY/quyDmcZATyMbcofbzI90G9RVbKiMyRNztc8t7Wgc0Oylzb8u7vUpBCGNDW7AWHl6pFCGgAchYLIgIiICIiAiIgLy9t16RBVOK8L6xhHhb3VQw3h/I2x3Nxr3d+nqum11PcKFqaGwJA1AsPLuQc5lo8tQ2Pnfn3d6p/GMNsRt+lFH77X+C6jiuHnMw27VwXHmRy8gqT0gYOfzlBYaObC3S/wBZ0rhYIL70Z0zGx1tI8NcIauQZXAOHVvsW3BFiDY8lAv4HpZKuqa6BmUPIYGl0ZF72y5dLb+yleH3mDiCrYXAMqIWPDbbva1uu2lgH796uQoh+UPdlGoaQ70IN/wAc0H5ukiYxzmAbOtvr7repIYy0AaEuaDoCe07KTd3mtKWiJmk10DyL+pWxTfRtza6Ov7G6DpEXAssMU+V7yQ5zGaMs+IktObs22A0Wti3BtRDRNnY7rHDqrwxxljtHZQLxv1DSe5dQcRLTggXD2A2H6zQeXmmE0uSmYxoLCGaAkkjnqTug47imIVlNE9rrNZF1Uj2tMg7ckheBmIIJDhc2NvNbuH8XVcTYzlZIJnAM+kuS5xLrWsLc/ZWbibBBPPUxkuOeKOTW2UCNx7I7/rX9FRcHYX1VNHa+SpY7wyHM3T109UGCDF5KjE3smj6syxZC39Zn0jXac7H4qQfShoynbZb3EuAmGohrBpkmizfsXMTibeBb6BSuLYXe5/Hegz4DSW/JjbYPF/RyvFJTgNAaALCw027vkFWeHIvom97SfirVRNQbwC+oiAiIgIiICIiAiIg+FqxOpgVmRBW6zDwJHXuS4h3g1osAPFQ2M4I2bEKcn7Bjft+gXOHxsr06IE3KxPoWl4fbtAWv4dyCj4vQBuN0k1jZ9PKzbZ4O+3c6yvLodb87W9N/x5rRxnh6OpMReXNMUjZGlpsbtN8uo2Ol/JSqDjFVwffPlFzmcfW/yWA8HuET7tNgDy30XY24YwEm25uvRoW2tbQ8kEbwrBlpYrtAvHFsb3tDG258dLeilZBpovUcIaLAWA2HgslkEVNQ3qM3LqXN93MK5tDh5ZUxyNaBkmDDpv8ASA/Ilddy635qLqMCZqWjUvznzuNkEVxLgxlgdEAO0yQCw0uWuLT4dqxWiyMupWFw1LG387C/xVyMN1Hx4XoWbC+nrqgjuHKP6O9ram/orBTR2X2lpgxuULMgIiICIiAiIgIiICIiAiIgIiICIiAiIgIiICIiAiIgIiICIiAiIgIi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4" descr="data:image/jpeg;base64,/9j/4AAQSkZJRgABAQAAAQABAAD/2wCEAAkGBhQSERUUEhQUFRUWFRgYFxcXFxgYFxgUGBQVFBwWFxgXHScfFxomHBcXHy8gIycpLCwsFR8xNTAqNSYrLCkBCQoKBQUFDQUFDSkYEhgpKSkpKSkpKSkpKSkpKSkpKSkpKSkpKSkpKSkpKSkpKSkpKSkpKSkpKSkpKSkpKSkpKf/AABEIAQMAwwMBIgACEQEDEQH/xAAcAAEAAgMBAQEAAAAAAAAAAAAABQYDBAcCAQj/xABGEAABAwIEAggCBQgJBAMAAAABAAIDBBEFEiExBkEHEyJRYXGBkaGxIzJCwfAUFVJicoLR4RYkM1OSorLC8UOTs9IIRGP/xAAUAQEAAAAAAAAAAAAAAAAAAAAA/8QAFBEBAAAAAAAAAAAAAAAAAAAAAP/aAAwDAQACEQMRAD8A7iiIgIiICIiAiwz1TWWzHU7DmVH12MkDsD1OpJOlgO+6CVJWE1rP0h6aqttLpD2zmPPu8gFuti+CDaqscDdA0k+dgteDGZHHZtvI/wAVjFICdfVZ44R6IMv5zdzt7fzX1uL94ue4feVrGnzHwC8GLu/HggkmYo0m1lsR1AO3x0UVTsssskhFrIJVFrU1Qdnb8lsoCIiAiIgIiICIiAiIgIiIC1MSxBsLC53IE+wv7LbXK+P+IXmWpYzaKnkA/aty/HIILhCC7tEkl1tfPX2Xg0ZJ15a+qhuGMc6yAXdfKW2O12ljXD/c30UzVYk0C4P8+aDboqcNaO9e55LWHefx8lDU+PNzEZgbG34/HJaT8cJue4tFvNzwfuQWaOUWB716Mwt8FR6/isxSw2FxmLHD9ttwfcBfafinrCXNvlAuPNxuPhc+iC6vqANAdV86wDRVXBcbz3JIHMknQdw89j6r6zHOtldZw6pmhPMv/RHeeaC3Nf3ISouhrrgHYKQjmB21QfZnm1hv8lv0tSSAHfW+BWh5r01lzf2QSyLHDJceKyICIiAiIgIiICIiAiIgL88cSYw/86yf3ed7XDllJ3tzX6EldZpPgV+ZeKZusqHyRC7nyFrbcxfdBbmQuZF/ViLn7IF763Fvj7rdpqSoksX3G1231uDe+n491ucL4OYoGhxu4jtH7vJT8FN4IItnD+Zwc05dNdPu8wpeHAQQc2t7X9Df5qRpYFINYggP6NxXOZodqCL8iF6/MEWUtDAGncDS/gfBTpjXwxhBCyYPGW5Q3KLWsNPwVG/0XAPZNgPqtGw5387qyyNWMCyCs1nWxDssc/xPL7ypDDq4hgMrms/ae0fLQKSkaCoOvwIE5muy675Qba3uLhBOw1zHatOYd41Hvt7LbjfdVqjo2NcC+V7z+s42/wAIKmm1w2CCSjmy68uakAVBR1edxY0E2HaPIX+zfm7w5DfcAylHJplvqPkg2UREBERAREQEREBERBB8Z4h1NHKQbFwyDzdpf0Fz6LieEUbTO1zrHKC4DxvouhdMmKZIYowfrZ3W/ZFgf8xXLeFpnOdJrswfNB1jC3hwUvE1VbAagiwKtsO2iDdgCzrWjcsweg9r4V46xC5BilWu5Z3FYZSgxOcsMk4sQV4mnUbX1eRpcRewQbVBUZza1iNNLLPLRSONgQweA7R83cvS3mqxhvEAD827Ts63loVaqPEzJ9UE+OlkEpR04Y0NHJZWD6QO7tPx+OS8QNIGu6yIJNFipn3aCd1lQEREBERAREQEREHE+n6ryT0w/wDyf8XAfd8FU+juPO99tTYA+Ss3/wAiqNwlpZbHKWPjv3ODs1vUOPsVW+h2YCpkDiAMgOvfmsg6NR02W3erBQTLVqZ4WC7pI2jvLmj5leIKtp1aQ4d4IPyQWBrl6zKMgrrrFNjbGOs9wHmgmF6aVT6zpRoIrgzZiNw1pJ+VlpP6Y6TTJHO/vOVrQB+87VBe3hak5VEo+l8SzZRSyNi1u/Nd9u8NAt6XVzp65kzA+M3afAj3B1B8Cg15QtWvZ9G49wK3nMJXienuwjvBCDklDj4hnIjBIJOYN3Gu+Q/WHlsuk8O8QdY0ZchHeLg38WkaLnGKcOR9cXE9U8O1PK99x96uHD8rBbNIL23HNBfqapuNVnbLc2G3M+Pco6llZYEH1Nx7XGvot5j/AA8v+EEhhtQHB1uTrLcUbhEds3jr81JICIiAiIgIiICIiCldMOG9dhM+gJZkkHhle25HjlLvdfnDB6GSR7o2Oy5rZj4A3G3jb2X6k6QHgYZVk/3Dx7i33r89cLUjiZDGBn7IF+8An+CDb/oPAwDrZXOcdcrBqfQXNlgr8LbDrGahg3uLH/SbhS1Bw28Sl1WWvbJG4bu+je4EB5BFpCPPTuUZQcKmF7s+XqiWlwBDi4sNwI3BudgJ5gg2NjdBaOjnigyP6iSQyfouP1u/K7+an+OOHXTwkxkh4Fxbc2VW6NeHXPxDrD9WNrnbfpXa1pPPcnXuXWMRbYtHn9yD8+xwRA5RG58gvcHQC25ceQ81s0eKxMeOsLG92WNz9T46X9F0Libo+knfmhcxjC4OkaG3c/bfUAjfRamO8CtqDqXNectw2NpbdoyhzbvBZpodSCANNEGODEnNLmskjkfGTnhN4Z223HVy6Ot5hWbhvEmTXyDKftC1vcd6Yd0aUxp2QzNfI1ri+7jZxkcLF5c2zttLA2057qcwThCnpB9EzXk5xLnAdwJ5IMwiXl8akHwrWlFggpnFEYYcxY17TuOd+/Va9FVxZAGdg917HyssvHDpMsZh1fmItycLfVKrtPxcyIhs9OWSg5TfSxPjpuguuGAA3uS7vJuVZaZ+lzZVx+LdTSmoygMa0G2hOpA5eJHepiOtADb6ktB9TyQS2FVGZ7r6aaDubyv4ndSihsIlu8nY21UygIiICIiAiIgIiIIHjumMmHVTRuYX/AZvuXDOj6XLM4G39p/tC/R8jAQQRcEWI7weS/NlZQuocQliPJ5I8RfQ+1j6oOvS0Mcg7TQVo4jhMbIzYW0X3BMSD2jyWbGhmDY27vNvJvM/jvCDJwHhojic8D65v6clL10d3eSy4cxrGBo2AsvlQ/VBkpQtqy1In20WZkqDKi+XXh70HmZ6j6mTRZ55VHyuug0ZWgvYSL5Tm9lX+L8AjqWSzPaczActtyQ0WHvorbHQ3B1IJBAI3BI3HiFsYVgccTAO08jnIcxvbfuHogi6DDcmHRxS75Gh3wJ9rH2XnC5rjPbUi4vyB1+/danF2O9kwRkPlf2TbRkbCe0Sb7kaeq2MII0YDmdYXA2HiUFrwFo7RHupda2H0gjYAN9z5lbKAiIgIiICIiAiIgLjvS/hobWRS2/tY7X/AFmb/wCWy7Eue9NVMfyKOcC/UTNLvCN/YJ98qCo8PYhlsvXGfEM0GSWIZgW5fJ2a/pcfJRWGTXHktzGZ80QaNblBs8PdJheyz7B3c7Q/z81JT8SVxIfS0wqGHd/WAAG1y0NBuANrnn8YDhHgllRMevYHxtadNRry1Hqup4PQRxRBkYAa24AHmg8UMz5HNJblAZ2tbjOQLtDvtAa6hSDAsoavoag85lhkcszmrXlCDVnevMMdyvpj1W1DHYINPFMU/J25ure8c8guR6XVaxjjKRzLMb1QJALnEF2vdbQfFS/FFe2Gnc97gASGi+mrja3zVJ4qhFRSuEVi7svAG+ljp4XQDQSGIui7RBuSdzz9SN10HgbC3dUJJAAXanx81SOj7Gg+SKMttmFiLbOAJsfQFdighDGho2CDIiIgIiICIiAiIgIiINbEsRjgidLK4NYwXJP41Pgvzf0hdKtRXl8TD1VLfSMfWeAbgyO59+UaDxtdWzp24pLpGUkbjlYA6QDm92wPkLH95cfLUFs4ZxG7R5WPmPwFNy1ga5uba+p8FR8Aqsrrd/3K2SjMBcAjncX280Fp4f6R4WyGJkf0d7Zswz/tW29L+qnDx9HG0hjBYbZnak95tz91RsExKnhJbURRkHZxZmFjyNtQrjhGO4aw5oIous5ERv08nObogksP6Ro3f20UsY/TAc9l/GwuPirDhWOwVDnCGQPLRrZrhb1cAtGKYT2LiS3k0HQ+ff5KcpyOSDI5i15Ylu5V5yINBlMvsrVuPbZawFzdBynpzrssFNCN3yOkPkxuUfF59lzIYzKMj2PcJGbHwtYg8iPBW7prrc+INZyihYPVxc8/AtVEp23dl79EHZ+jWiNQ6CqDQ25u4Da7XSRut4He3iuwrmnQxCRTMvsGSDyPXuPyXS0BERAREQEREBERAWljWKtpqeSZ/wBWNhcfG2w8ybD1W6uL9LfHeeQ0bQ9jWG78wtndy/cG/ideQQcyxSqfUSvmebve4ucfEklRTo1K1HeCPx5KOl5oNaElr/irtg84e23gqNdS+AYpkeAToT7ILtBhDpHWa0uKnafgqosMrWj1Wrg2LhtlfcJ4ibYXQeMHwSSNoBVhpYHBZ6WuY8X0WSWqaBe6DJZYpqgN3UPXcRNBytN3dw1K94bSvkOeT0HIIN5hL9eS+VDg0LdyhoUfVaoPzd0g1RkxOpJ5SZR5Na1v3KLwyDtg+63OOoi3EqoH++cfQ2I+BXnh2pHaB1db5IO6dDzh+SyN5h+3cDf+Cv65v0Qy6SfrNB9WOcPk8LpCAiIgIiICIiDSxHFWwjtX2VAxvpSMT7Rlp8HD8fNWHjSlLrEc2keq5hV8OZn3cbefPwQSzumyoH/RicO/tD7yoPifjtlbH/WqRoFrNeH9q/6t239tF4rA2AWYxgNj2n9p1/1Qey34qpYpCXOLiS48yTdBBC99CbI4FZpY7L7TR3ue4XQaK2Yo9VrlSkEFxdBu4fjL4dxmb56jyPd4KbpuNQNg4KBio82i2aXDSNCNUF1w/j94AytefDQD3/kpmkxKpqjYksb3N39T/BV3BcLGi6Zw3RtDRYINrAeGmsF3alWYNAFgvEWi9PcgwzOWnItiQrAUHB+mvCOqrmygaTRg/vM7J+GVULD6nq5A7x+a7B0+RjqaQ/a6yQfu5G3+Nlx2Buvkg7x0RVgeA5v95JG4ecbHj/Suqr889D/FJgnNP1Wdr5GvLw6xjytLCbW1FiOa/QrHAgEbFB9REQEREBERBq4hTh7dQqDxBQ5SSByXRyFBY1h1wSg4fjzbEH7dhck7DwUNPHurZxfR6nTRurvTkVVqkWaCRughayPRYwwtic7vNluvgc8+Cw4wwtbGNm2vbv8AH5oIbKrrw9hJfHqOXwVSZHcHwXZeBcPD6eJ1t42n4AfcgrVLg2WXbTkp+r4b1DhsR8QrLX4GAQ6yl6LDw9gB7kFZwnCrBXXDGZWhYIcLyreiZYIN5siPkWsHr6XoPRcvmVGarNlQcR6eK7NPTRD7Ebnn99waP/GfdctDLbd66F0tHPic/wCpHCz/ACF5+apksP0Ob9GRo/xNd/6oLHgeFk035RSzGKeNpMjCT2wC49nkTlAOXW9j3K/8F9KtRNG6J7WSTNYXR9kjrMo+ocpsHHlpuqFwHX5Kl0JsWyggXF7PLSARfa7XOF/FT1bhTIJgY2uj1L2kAjQOLSNR3gj0BCDomBdK9PM4MlY+CTbtatv3X0I9QrsyQOFwQQdiNlyluHNxKmc4MbHUsNgRYFzRsSQpnhOsnhGSVpFvxdBf0WOCXM0FZEBERAWOeLMCFkRBzriThwPzg6A6k+Wuvsuc47A03YzZpsXW7N7cu+2l13nE6QOBBGhC5djODBr3gbXv4AD7Lfv8wgodFFdw0s0NJN+/koTFWOdO4b2Nh6ch63V7/J+ru5w0tfyABcfkqXQwmRxd33J9UGjIMrTbuN/4K48KdK4pII4XU2fqxbMJcpOpI0LDbdVyfDwLX5lXjgWjjkpog6BloK1xc9zW2fdhAzXGtgQ0DXUtQbknTjA8WdSSDykaf9oUxhHTBRW7TZ2/uNcPcO+5UKnwiBslP1lKWOdHNO9sznhoDXS3YQRdzg2K7RoLu1uFPYZw5hk0IIc9v0UQFjtmqDd7jrd9rtJ2tt4BfIulHDXf9fL+1HIPk0rfg4xopPqVVP6yNafZxBXL63hGiaWkSSjrKiSNga2/1nDq2ku0aGtBJN7u15BbE3RO3OWsqmXIlytcNSRlDBpsBrmO+1gg6d+f6Y7VEH/dj/ituGZrx2HNd+yQ75LjFL0UBzjaqiIOXISw3LS8XdlvyYfLNcbDMdpvRnVtb2ZIL2OW2cEyZjZm21rHNtc2tzQdnjYsjiuNjg7F4dY5s4GU5WTOZcEXNruAsHdnXuJtbfali4gY45C49o27UTmkAgCxeNje4udhrbS4U7jSo62vrX32myf4Ghl/goeMZqOYW1EkZ/1j7yvNGHkzdaDnMhzk2+vd19ud7qX4fpmu62E7viNu7M3tD4XQRlBOYpoZRoRkd6tI/guxY9C19IZW3PVG+utmWBIudxsVyqnwzPA4/aa74H/hdb4YqIpaT8mmdYuY2I23JeLC2m9vke5Bp8HAPF4n2DtnN5aroctGC0c3C2vMqn8N8OmkDYwwNDXuv28xLDs+5t6+N1e4hog8UjbNAWZEQEREBERB4lZcKo8R4UDd3hbTkBc6W5k/crio/Eqa9tPFByXjWkLKZ9tLtt43cQLe11TOHKG7Xnu+fkuncc0R6k33Lr+gH/Cp3D1ERG42truggq6mvy2cb+gVr6N64RUr3vY97XVTY2hjQ4h5B7djo21wbnuWtKxji79oi+1yO7wUfgnG/wCbHywPhL2F/WcrjNG0Ai/41QdEjxGlc2LO9z3OYGwmVv0mYxG772uHOY6/LZbtHS0cjLxtis8ZA5rQDkYWaXG9jY+qpM3SpRyEOfTSi2YhxawjrMoa0/W0sBbRSGHdJWGs6trI3tawAC7Pq5y1rtLnZrQfkgs+K4LSyPbG8MsyWN+Qut9KRZpOovpoB3uWelwGJr5JbvJc8vJc64BcGtIaOTdPiVF0/GeGzvD87Gvzxm8gAOYF0bfrbWADr8g4FSwxKns4/lDLObpqHAdWC9zrA9zCfRB6Zw8wB98x7IAF9mhxcBfzO/kOWqj4QiYXODn3dN17hmuOst9UDk3UaeCkKeWN2bLKHEWzHMDbs5hf0cD7LVwuEuZIHTCVsznyNewCNzYZLBjQ5liTpo/c28EGKTht/wCSOgFVKXFjwJXBucZrkHs2Gl9Ldy1cXweoMLI4Zh/aQB5cLfQsIz2t9o2U3UU7hEGxud2coHa1cGkAhznA30vfmbbrWrWPv2XOGUOJaA057hwAJIuNRytqg4eXtlFQ9g/+1Lr4Oe57fmV8w3SSN99nC5+B+9fcDpnwx1EcjSHtlYXA79prlnbT3YUG/g1LaskhOzw63xcN/JW/g6hmp4Ji3q+vklY0PedMpmyC9+5hcQBvpvdQVJD/AFuCb7JjcSf2Y3X+S6PQMY/quyDmcZATyMbcofbzI90G9RVbKiMyRNztc8t7Wgc0Oylzb8u7vUpBCGNDW7AWHl6pFCGgAchYLIgIiICIiAiIgLy9t16RBVOK8L6xhHhb3VQw3h/I2x3Nxr3d+nqum11PcKFqaGwJA1AsPLuQc5lo8tQ2Pnfn3d6p/GMNsRt+lFH77X+C6jiuHnMw27VwXHmRy8gqT0gYOfzlBYaObC3S/wBZ0rhYIL70Z0zGx1tI8NcIauQZXAOHVvsW3BFiDY8lAv4HpZKuqa6BmUPIYGl0ZF72y5dLb+yleH3mDiCrYXAMqIWPDbbva1uu2lgH796uQoh+UPdlGoaQ70IN/wAc0H5ukiYxzmAbOtvr7repIYy0AaEuaDoCe07KTd3mtKWiJmk10DyL+pWxTfRtza6Ov7G6DpEXAssMU+V7yQ5zGaMs+IktObs22A0Wti3BtRDRNnY7rHDqrwxxljtHZQLxv1DSe5dQcRLTggXD2A2H6zQeXmmE0uSmYxoLCGaAkkjnqTug47imIVlNE9rrNZF1Uj2tMg7ckheBmIIJDhc2NvNbuH8XVcTYzlZIJnAM+kuS5xLrWsLc/ZWbibBBPPUxkuOeKOTW2UCNx7I7/rX9FRcHYX1VNHa+SpY7wyHM3T109UGCDF5KjE3smj6syxZC39Zn0jXac7H4qQfShoynbZb3EuAmGohrBpkmizfsXMTibeBb6BSuLYXe5/Hegz4DSW/JjbYPF/RyvFJTgNAaALCw027vkFWeHIvom97SfirVRNQbwC+oiAiIgIiICIiAiIg+FqxOpgVmRBW6zDwJHXuS4h3g1osAPFQ2M4I2bEKcn7Bjft+gXOHxsr06IE3KxPoWl4fbtAWv4dyCj4vQBuN0k1jZ9PKzbZ4O+3c6yvLodb87W9N/x5rRxnh6OpMReXNMUjZGlpsbtN8uo2Ol/JSqDjFVwffPlFzmcfW/yWA8HuET7tNgDy30XY24YwEm25uvRoW2tbQ8kEbwrBlpYrtAvHFsb3tDG258dLeilZBpovUcIaLAWA2HgslkEVNQ3qM3LqXN93MK5tDh5ZUxyNaBkmDDpv8ASA/Ilddy635qLqMCZqWjUvznzuNkEVxLgxlgdEAO0yQCw0uWuLT4dqxWiyMupWFw1LG387C/xVyMN1Hx4XoWbC+nrqgjuHKP6O9ram/orBTR2X2lpgxuULMgIiICIiAiIgIiICIiAiIgIiICIiAiIgIiICIiAiIgIiICIiAiIgIiI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6" descr="data:image/jpeg;base64,/9j/4AAQSkZJRgABAQAAAQABAAD/2wCEAAkGBhQSERUUEhQUFRUWFRgYFxcXFxgYFxgUGBQVFBwWFxgXHScfFxomHBcXHy8gIycpLCwsFR8xNTAqNSYrLCkBCQoKBQUFDQUFDSkYEhgpKSkpKSkpKSkpKSkpKSkpKSkpKSkpKSkpKSkpKSkpKSkpKSkpKSkpKSkpKSkpKSkpKf/AABEIAQMAwwMBIgACEQEDEQH/xAAcAAEAAgMBAQEAAAAAAAAAAAAABQYDBAcCAQj/xABGEAABAwIEAggCBQgJBAMAAAABAAIDBBEFEiExBkEHEyJRYXGBkaGxIzJCwfAUFVJicoLR4RYkM1OSorLC8UOTs9IIRGP/xAAUAQEAAAAAAAAAAAAAAAAAAAAA/8QAFBEBAAAAAAAAAAAAAAAAAAAAAP/aAAwDAQACEQMRAD8A7iiIgIiICIiAiwz1TWWzHU7DmVH12MkDsD1OpJOlgO+6CVJWE1rP0h6aqttLpD2zmPPu8gFuti+CDaqscDdA0k+dgteDGZHHZtvI/wAVjFICdfVZ44R6IMv5zdzt7fzX1uL94ue4feVrGnzHwC8GLu/HggkmYo0m1lsR1AO3x0UVTsssskhFrIJVFrU1Qdnb8lsoCIiAiIgIiICIiAiIgIiIC1MSxBsLC53IE+wv7LbXK+P+IXmWpYzaKnkA/aty/HIILhCC7tEkl1tfPX2Xg0ZJ15a+qhuGMc6yAXdfKW2O12ljXD/c30UzVYk0C4P8+aDboqcNaO9e55LWHefx8lDU+PNzEZgbG34/HJaT8cJue4tFvNzwfuQWaOUWB716Mwt8FR6/isxSw2FxmLHD9ttwfcBfafinrCXNvlAuPNxuPhc+iC6vqANAdV86wDRVXBcbz3JIHMknQdw89j6r6zHOtldZw6pmhPMv/RHeeaC3Nf3ISouhrrgHYKQjmB21QfZnm1hv8lv0tSSAHfW+BWh5r01lzf2QSyLHDJceKyICIiAiIgIiICIiAiIgL88cSYw/86yf3ed7XDllJ3tzX6EldZpPgV+ZeKZusqHyRC7nyFrbcxfdBbmQuZF/ViLn7IF763Fvj7rdpqSoksX3G1231uDe+n491ucL4OYoGhxu4jtH7vJT8FN4IItnD+Zwc05dNdPu8wpeHAQQc2t7X9Df5qRpYFINYggP6NxXOZodqCL8iF6/MEWUtDAGncDS/gfBTpjXwxhBCyYPGW5Q3KLWsNPwVG/0XAPZNgPqtGw5387qyyNWMCyCs1nWxDssc/xPL7ypDDq4hgMrms/ae0fLQKSkaCoOvwIE5muy675Qba3uLhBOw1zHatOYd41Hvt7LbjfdVqjo2NcC+V7z+s42/wAIKmm1w2CCSjmy68uakAVBR1edxY0E2HaPIX+zfm7w5DfcAylHJplvqPkg2UREBERAREQEREBERBB8Z4h1NHKQbFwyDzdpf0Fz6LieEUbTO1zrHKC4DxvouhdMmKZIYowfrZ3W/ZFgf8xXLeFpnOdJrswfNB1jC3hwUvE1VbAagiwKtsO2iDdgCzrWjcsweg9r4V46xC5BilWu5Z3FYZSgxOcsMk4sQV4mnUbX1eRpcRewQbVBUZza1iNNLLPLRSONgQweA7R83cvS3mqxhvEAD827Ts63loVaqPEzJ9UE+OlkEpR04Y0NHJZWD6QO7tPx+OS8QNIGu6yIJNFipn3aCd1lQEREBERAREQEREHE+n6ryT0w/wDyf8XAfd8FU+juPO99tTYA+Ss3/wAiqNwlpZbHKWPjv3ODs1vUOPsVW+h2YCpkDiAMgOvfmsg6NR02W3erBQTLVqZ4WC7pI2jvLmj5leIKtp1aQ4d4IPyQWBrl6zKMgrrrFNjbGOs9wHmgmF6aVT6zpRoIrgzZiNw1pJ+VlpP6Y6TTJHO/vOVrQB+87VBe3hak5VEo+l8SzZRSyNi1u/Nd9u8NAt6XVzp65kzA+M3afAj3B1B8Cg15QtWvZ9G49wK3nMJXienuwjvBCDklDj4hnIjBIJOYN3Gu+Q/WHlsuk8O8QdY0ZchHeLg38WkaLnGKcOR9cXE9U8O1PK99x96uHD8rBbNIL23HNBfqapuNVnbLc2G3M+Pco6llZYEH1Nx7XGvot5j/AA8v+EEhhtQHB1uTrLcUbhEds3jr81JICIiAiIgIiICIiCldMOG9dhM+gJZkkHhle25HjlLvdfnDB6GSR7o2Oy5rZj4A3G3jb2X6k6QHgYZVk/3Dx7i33r89cLUjiZDGBn7IF+8An+CDb/oPAwDrZXOcdcrBqfQXNlgr8LbDrGahg3uLH/SbhS1Bw28Sl1WWvbJG4bu+je4EB5BFpCPPTuUZQcKmF7s+XqiWlwBDi4sNwI3BudgJ5gg2NjdBaOjnigyP6iSQyfouP1u/K7+an+OOHXTwkxkh4Fxbc2VW6NeHXPxDrD9WNrnbfpXa1pPPcnXuXWMRbYtHn9yD8+xwRA5RG58gvcHQC25ceQ81s0eKxMeOsLG92WNz9T46X9F0Libo+knfmhcxjC4OkaG3c/bfUAjfRamO8CtqDqXNectw2NpbdoyhzbvBZpodSCANNEGODEnNLmskjkfGTnhN4Z223HVy6Ot5hWbhvEmTXyDKftC1vcd6Yd0aUxp2QzNfI1ri+7jZxkcLF5c2zttLA2057qcwThCnpB9EzXk5xLnAdwJ5IMwiXl8akHwrWlFggpnFEYYcxY17TuOd+/Va9FVxZAGdg917HyssvHDpMsZh1fmItycLfVKrtPxcyIhs9OWSg5TfSxPjpuguuGAA3uS7vJuVZaZ+lzZVx+LdTSmoygMa0G2hOpA5eJHepiOtADb6ktB9TyQS2FVGZ7r6aaDubyv4ndSihsIlu8nY21UygIiICIiAiIgIiIIHjumMmHVTRuYX/AZvuXDOj6XLM4G39p/tC/R8jAQQRcEWI7weS/NlZQuocQliPJ5I8RfQ+1j6oOvS0Mcg7TQVo4jhMbIzYW0X3BMSD2jyWbGhmDY27vNvJvM/jvCDJwHhojic8D65v6clL10d3eSy4cxrGBo2AsvlQ/VBkpQtqy1In20WZkqDKi+XXh70HmZ6j6mTRZ55VHyuug0ZWgvYSL5Tm9lX+L8AjqWSzPaczActtyQ0WHvorbHQ3B1IJBAI3BI3HiFsYVgccTAO08jnIcxvbfuHogi6DDcmHRxS75Gh3wJ9rH2XnC5rjPbUi4vyB1+/danF2O9kwRkPlf2TbRkbCe0Sb7kaeq2MII0YDmdYXA2HiUFrwFo7RHupda2H0gjYAN9z5lbKAiIgIiICIiAiIgLjvS/hobWRS2/tY7X/AFmb/wCWy7Eue9NVMfyKOcC/UTNLvCN/YJ98qCo8PYhlsvXGfEM0GSWIZgW5fJ2a/pcfJRWGTXHktzGZ80QaNblBs8PdJheyz7B3c7Q/z81JT8SVxIfS0wqGHd/WAAG1y0NBuANrnn8YDhHgllRMevYHxtadNRry1Hqup4PQRxRBkYAa24AHmg8UMz5HNJblAZ2tbjOQLtDvtAa6hSDAsoavoag85lhkcszmrXlCDVnevMMdyvpj1W1DHYINPFMU/J25ure8c8guR6XVaxjjKRzLMb1QJALnEF2vdbQfFS/FFe2Gnc97gASGi+mrja3zVJ4qhFRSuEVi7svAG+ljp4XQDQSGIui7RBuSdzz9SN10HgbC3dUJJAAXanx81SOj7Gg+SKMttmFiLbOAJsfQFdighDGho2CDIiIgIiICIiAiIgIiINbEsRjgidLK4NYwXJP41Pgvzf0hdKtRXl8TD1VLfSMfWeAbgyO59+UaDxtdWzp24pLpGUkbjlYA6QDm92wPkLH95cfLUFs4ZxG7R5WPmPwFNy1ga5uba+p8FR8Aqsrrd/3K2SjMBcAjncX280Fp4f6R4WyGJkf0d7Zswz/tW29L+qnDx9HG0hjBYbZnak95tz91RsExKnhJbURRkHZxZmFjyNtQrjhGO4aw5oIous5ERv08nObogksP6Ro3f20UsY/TAc9l/GwuPirDhWOwVDnCGQPLRrZrhb1cAtGKYT2LiS3k0HQ+ff5KcpyOSDI5i15Ylu5V5yINBlMvsrVuPbZawFzdBynpzrssFNCN3yOkPkxuUfF59lzIYzKMj2PcJGbHwtYg8iPBW7prrc+INZyihYPVxc8/AtVEp23dl79EHZ+jWiNQ6CqDQ25u4Da7XSRut4He3iuwrmnQxCRTMvsGSDyPXuPyXS0BERAREQEREBERAWljWKtpqeSZ/wBWNhcfG2w8ybD1W6uL9LfHeeQ0bQ9jWG78wtndy/cG/ideQQcyxSqfUSvmebve4ucfEklRTo1K1HeCPx5KOl5oNaElr/irtg84e23gqNdS+AYpkeAToT7ILtBhDpHWa0uKnafgqosMrWj1Wrg2LhtlfcJ4ibYXQeMHwSSNoBVhpYHBZ6WuY8X0WSWqaBe6DJZYpqgN3UPXcRNBytN3dw1K94bSvkOeT0HIIN5hL9eS+VDg0LdyhoUfVaoPzd0g1RkxOpJ5SZR5Na1v3KLwyDtg+63OOoi3EqoH++cfQ2I+BXnh2pHaB1db5IO6dDzh+SyN5h+3cDf+Cv65v0Qy6SfrNB9WOcPk8LpCAiIgIiICIiDSxHFWwjtX2VAxvpSMT7Rlp8HD8fNWHjSlLrEc2keq5hV8OZn3cbefPwQSzumyoH/RicO/tD7yoPifjtlbH/WqRoFrNeH9q/6t239tF4rA2AWYxgNj2n9p1/1Qey34qpYpCXOLiS48yTdBBC99CbI4FZpY7L7TR3ue4XQaK2Yo9VrlSkEFxdBu4fjL4dxmb56jyPd4KbpuNQNg4KBio82i2aXDSNCNUF1w/j94AytefDQD3/kpmkxKpqjYksb3N39T/BV3BcLGi6Zw3RtDRYINrAeGmsF3alWYNAFgvEWi9PcgwzOWnItiQrAUHB+mvCOqrmygaTRg/vM7J+GVULD6nq5A7x+a7B0+RjqaQ/a6yQfu5G3+Nlx2Buvkg7x0RVgeA5v95JG4ecbHj/Suqr889D/FJgnNP1Wdr5GvLw6xjytLCbW1FiOa/QrHAgEbFB9REQEREBERBq4hTh7dQqDxBQ5SSByXRyFBY1h1wSg4fjzbEH7dhck7DwUNPHurZxfR6nTRurvTkVVqkWaCRughayPRYwwtic7vNluvgc8+Cw4wwtbGNm2vbv8AH5oIbKrrw9hJfHqOXwVSZHcHwXZeBcPD6eJ1t42n4AfcgrVLg2WXbTkp+r4b1DhsR8QrLX4GAQ6yl6LDw9gB7kFZwnCrBXXDGZWhYIcLyreiZYIN5siPkWsHr6XoPRcvmVGarNlQcR6eK7NPTRD7Ebnn99waP/GfdctDLbd66F0tHPic/wCpHCz/ACF5+apksP0Ob9GRo/xNd/6oLHgeFk035RSzGKeNpMjCT2wC49nkTlAOXW9j3K/8F9KtRNG6J7WSTNYXR9kjrMo+ocpsHHlpuqFwHX5Kl0JsWyggXF7PLSARfa7XOF/FT1bhTIJgY2uj1L2kAjQOLSNR3gj0BCDomBdK9PM4MlY+CTbtatv3X0I9QrsyQOFwQQdiNlyluHNxKmc4MbHUsNgRYFzRsSQpnhOsnhGSVpFvxdBf0WOCXM0FZEBERAWOeLMCFkRBzriThwPzg6A6k+Wuvsuc47A03YzZpsXW7N7cu+2l13nE6QOBBGhC5djODBr3gbXv4AD7Lfv8wgodFFdw0s0NJN+/koTFWOdO4b2Nh6ch63V7/J+ru5w0tfyABcfkqXQwmRxd33J9UGjIMrTbuN/4K48KdK4pII4XU2fqxbMJcpOpI0LDbdVyfDwLX5lXjgWjjkpog6BloK1xc9zW2fdhAzXGtgQ0DXUtQbknTjA8WdSSDykaf9oUxhHTBRW7TZ2/uNcPcO+5UKnwiBslP1lKWOdHNO9sznhoDXS3YQRdzg2K7RoLu1uFPYZw5hk0IIc9v0UQFjtmqDd7jrd9rtJ2tt4BfIulHDXf9fL+1HIPk0rfg4xopPqVVP6yNafZxBXL63hGiaWkSSjrKiSNga2/1nDq2ku0aGtBJN7u15BbE3RO3OWsqmXIlytcNSRlDBpsBrmO+1gg6d+f6Y7VEH/dj/ituGZrx2HNd+yQ75LjFL0UBzjaqiIOXISw3LS8XdlvyYfLNcbDMdpvRnVtb2ZIL2OW2cEyZjZm21rHNtc2tzQdnjYsjiuNjg7F4dY5s4GU5WTOZcEXNruAsHdnXuJtbfali4gY45C49o27UTmkAgCxeNje4udhrbS4U7jSo62vrX32myf4Ghl/goeMZqOYW1EkZ/1j7yvNGHkzdaDnMhzk2+vd19ud7qX4fpmu62E7viNu7M3tD4XQRlBOYpoZRoRkd6tI/guxY9C19IZW3PVG+utmWBIudxsVyqnwzPA4/aa74H/hdb4YqIpaT8mmdYuY2I23JeLC2m9vke5Bp8HAPF4n2DtnN5aroctGC0c3C2vMqn8N8OmkDYwwNDXuv28xLDs+5t6+N1e4hog8UjbNAWZEQEREBERB4lZcKo8R4UDd3hbTkBc6W5k/crio/Eqa9tPFByXjWkLKZ9tLtt43cQLe11TOHKG7Xnu+fkuncc0R6k33Lr+gH/Cp3D1ERG42truggq6mvy2cb+gVr6N64RUr3vY97XVTY2hjQ4h5B7djo21wbnuWtKxji79oi+1yO7wUfgnG/wCbHywPhL2F/WcrjNG0Ai/41QdEjxGlc2LO9z3OYGwmVv0mYxG772uHOY6/LZbtHS0cjLxtis8ZA5rQDkYWaXG9jY+qpM3SpRyEOfTSi2YhxawjrMoa0/W0sBbRSGHdJWGs6trI3tawAC7Pq5y1rtLnZrQfkgs+K4LSyPbG8MsyWN+Qut9KRZpOovpoB3uWelwGJr5JbvJc8vJc64BcGtIaOTdPiVF0/GeGzvD87Gvzxm8gAOYF0bfrbWADr8g4FSwxKns4/lDLObpqHAdWC9zrA9zCfRB6Zw8wB98x7IAF9mhxcBfzO/kOWqj4QiYXODn3dN17hmuOst9UDk3UaeCkKeWN2bLKHEWzHMDbs5hf0cD7LVwuEuZIHTCVsznyNewCNzYZLBjQ5liTpo/c28EGKTht/wCSOgFVKXFjwJXBucZrkHs2Gl9Ldy1cXweoMLI4Zh/aQB5cLfQsIz2t9o2U3UU7hEGxud2coHa1cGkAhznA30vfmbbrWrWPv2XOGUOJaA057hwAJIuNRytqg4eXtlFQ9g/+1Lr4Oe57fmV8w3SSN99nC5+B+9fcDpnwx1EcjSHtlYXA79prlnbT3YUG/g1LaskhOzw63xcN/JW/g6hmp4Ji3q+vklY0PedMpmyC9+5hcQBvpvdQVJD/AFuCb7JjcSf2Y3X+S6PQMY/quyDmcZATyMbcofbzI90G9RVbKiMyRNztc8t7Wgc0Oylzb8u7vUpBCGNDW7AWHl6pFCGgAchYLIgIiICIiAiIgLy9t16RBVOK8L6xhHhb3VQw3h/I2x3Nxr3d+nqum11PcKFqaGwJA1AsPLuQc5lo8tQ2Pnfn3d6p/GMNsRt+lFH77X+C6jiuHnMw27VwXHmRy8gqT0gYOfzlBYaObC3S/wBZ0rhYIL70Z0zGx1tI8NcIauQZXAOHVvsW3BFiDY8lAv4HpZKuqa6BmUPIYGl0ZF72y5dLb+yleH3mDiCrYXAMqIWPDbbva1uu2lgH796uQoh+UPdlGoaQ70IN/wAc0H5ukiYxzmAbOtvr7repIYy0AaEuaDoCe07KTd3mtKWiJmk10DyL+pWxTfRtza6Ov7G6DpEXAssMU+V7yQ5zGaMs+IktObs22A0Wti3BtRDRNnY7rHDqrwxxljtHZQLxv1DSe5dQcRLTggXD2A2H6zQeXmmE0uSmYxoLCGaAkkjnqTug47imIVlNE9rrNZF1Uj2tMg7ckheBmIIJDhc2NvNbuH8XVcTYzlZIJnAM+kuS5xLrWsLc/ZWbibBBPPUxkuOeKOTW2UCNx7I7/rX9FRcHYX1VNHa+SpY7wyHM3T109UGCDF5KjE3smj6syxZC39Zn0jXac7H4qQfShoynbZb3EuAmGohrBpkmizfsXMTibeBb6BSuLYXe5/Hegz4DSW/JjbYPF/RyvFJTgNAaALCw027vkFWeHIvom97SfirVRNQbwC+oiAiIgIiICIiAiIg+FqxOpgVmRBW6zDwJHXuS4h3g1osAPFQ2M4I2bEKcn7Bjft+gXOHxsr06IE3KxPoWl4fbtAWv4dyCj4vQBuN0k1jZ9PKzbZ4O+3c6yvLodb87W9N/x5rRxnh6OpMReXNMUjZGlpsbtN8uo2Ol/JSqDjFVwffPlFzmcfW/yWA8HuET7tNgDy30XY24YwEm25uvRoW2tbQ8kEbwrBlpYrtAvHFsb3tDG258dLeilZBpovUcIaLAWA2HgslkEVNQ3qM3LqXN93MK5tDh5ZUxyNaBkmDDpv8ASA/Ilddy635qLqMCZqWjUvznzuNkEVxLgxlgdEAO0yQCw0uWuLT4dqxWiyMupWFw1LG387C/xVyMN1Hx4XoWbC+nrqgjuHKP6O9ram/orBTR2X2lpgxuULMgIiICIiAiIgIiICIiAiIgIiICIiAiIgIiICIiAiIgIiICIiAiIgIiIP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AutoShape 8" descr="data:image/jpeg;base64,/9j/4AAQSkZJRgABAQAAAQABAAD/2wCEAAkGBhQSERUUEhQUFRUWFRgYFxcXFxgYFxgUGBQVFBwWFxgXHScfFxomHBcXHy8gIycpLCwsFR8xNTAqNSYrLCkBCQoKBQUFDQUFDSkYEhgpKSkpKSkpKSkpKSkpKSkpKSkpKSkpKSkpKSkpKSkpKSkpKSkpKSkpKSkpKSkpKSkpKf/AABEIAQMAwwMBIgACEQEDEQH/xAAcAAEAAgMBAQEAAAAAAAAAAAAABQYDBAcCAQj/xABGEAABAwIEAggCBQgJBAMAAAABAAIDBBEFEiExBkEHEyJRYXGBkaGxIzJCwfAUFVJicoLR4RYkM1OSorLC8UOTs9IIRGP/xAAUAQEAAAAAAAAAAAAAAAAAAAAA/8QAFBEBAAAAAAAAAAAAAAAAAAAAAP/aAAwDAQACEQMRAD8A7iiIgIiICIiAiwz1TWWzHU7DmVH12MkDsD1OpJOlgO+6CVJWE1rP0h6aqttLpD2zmPPu8gFuti+CDaqscDdA0k+dgteDGZHHZtvI/wAVjFICdfVZ44R6IMv5zdzt7fzX1uL94ue4feVrGnzHwC8GLu/HggkmYo0m1lsR1AO3x0UVTsssskhFrIJVFrU1Qdnb8lsoCIiAiIgIiICIiAiIgIiIC1MSxBsLC53IE+wv7LbXK+P+IXmWpYzaKnkA/aty/HIILhCC7tEkl1tfPX2Xg0ZJ15a+qhuGMc6yAXdfKW2O12ljXD/c30UzVYk0C4P8+aDboqcNaO9e55LWHefx8lDU+PNzEZgbG34/HJaT8cJue4tFvNzwfuQWaOUWB716Mwt8FR6/isxSw2FxmLHD9ttwfcBfafinrCXNvlAuPNxuPhc+iC6vqANAdV86wDRVXBcbz3JIHMknQdw89j6r6zHOtldZw6pmhPMv/RHeeaC3Nf3ISouhrrgHYKQjmB21QfZnm1hv8lv0tSSAHfW+BWh5r01lzf2QSyLHDJceKyICIiAiIgIiICIiAiIgL88cSYw/86yf3ed7XDllJ3tzX6EldZpPgV+ZeKZusqHyRC7nyFrbcxfdBbmQuZF/ViLn7IF763Fvj7rdpqSoksX3G1231uDe+n491ucL4OYoGhxu4jtH7vJT8FN4IItnD+Zwc05dNdPu8wpeHAQQc2t7X9Df5qRpYFINYggP6NxXOZodqCL8iF6/MEWUtDAGncDS/gfBTpjXwxhBCyYPGW5Q3KLWsNPwVG/0XAPZNgPqtGw5387qyyNWMCyCs1nWxDssc/xPL7ypDDq4hgMrms/ae0fLQKSkaCoOvwIE5muy675Qba3uLhBOw1zHatOYd41Hvt7LbjfdVqjo2NcC+V7z+s42/wAIKmm1w2CCSjmy68uakAVBR1edxY0E2HaPIX+zfm7w5DfcAylHJplvqPkg2UREBERAREQEREBERBB8Z4h1NHKQbFwyDzdpf0Fz6LieEUbTO1zrHKC4DxvouhdMmKZIYowfrZ3W/ZFgf8xXLeFpnOdJrswfNB1jC3hwUvE1VbAagiwKtsO2iDdgCzrWjcsweg9r4V46xC5BilWu5Z3FYZSgxOcsMk4sQV4mnUbX1eRpcRewQbVBUZza1iNNLLPLRSONgQweA7R83cvS3mqxhvEAD827Ts63loVaqPEzJ9UE+OlkEpR04Y0NHJZWD6QO7tPx+OS8QNIGu6yIJNFipn3aCd1lQEREBERAREQEREHE+n6ryT0w/wDyf8XAfd8FU+juPO99tTYA+Ss3/wAiqNwlpZbHKWPjv3ODs1vUOPsVW+h2YCpkDiAMgOvfmsg6NR02W3erBQTLVqZ4WC7pI2jvLmj5leIKtp1aQ4d4IPyQWBrl6zKMgrrrFNjbGOs9wHmgmF6aVT6zpRoIrgzZiNw1pJ+VlpP6Y6TTJHO/vOVrQB+87VBe3hak5VEo+l8SzZRSyNi1u/Nd9u8NAt6XVzp65kzA+M3afAj3B1B8Cg15QtWvZ9G49wK3nMJXienuwjvBCDklDj4hnIjBIJOYN3Gu+Q/WHlsuk8O8QdY0ZchHeLg38WkaLnGKcOR9cXE9U8O1PK99x96uHD8rBbNIL23HNBfqapuNVnbLc2G3M+Pco6llZYEH1Nx7XGvot5j/AA8v+EEhhtQHB1uTrLcUbhEds3jr81JICIiAiIgIiICIiCldMOG9dhM+gJZkkHhle25HjlLvdfnDB6GSR7o2Oy5rZj4A3G3jb2X6k6QHgYZVk/3Dx7i33r89cLUjiZDGBn7IF+8An+CDb/oPAwDrZXOcdcrBqfQXNlgr8LbDrGahg3uLH/SbhS1Bw28Sl1WWvbJG4bu+je4EB5BFpCPPTuUZQcKmF7s+XqiWlwBDi4sNwI3BudgJ5gg2NjdBaOjnigyP6iSQyfouP1u/K7+an+OOHXTwkxkh4Fxbc2VW6NeHXPxDrD9WNrnbfpXa1pPPcnXuXWMRbYtHn9yD8+xwRA5RG58gvcHQC25ceQ81s0eKxMeOsLG92WNz9T46X9F0Libo+knfmhcxjC4OkaG3c/bfUAjfRamO8CtqDqXNectw2NpbdoyhzbvBZpodSCANNEGODEnNLmskjkfGTnhN4Z223HVy6Ot5hWbhvEmTXyDKftC1vcd6Yd0aUxp2QzNfI1ri+7jZxkcLF5c2zttLA2057qcwThCnpB9EzXk5xLnAdwJ5IMwiXl8akHwrWlFggpnFEYYcxY17TuOd+/Va9FVxZAGdg917HyssvHDpMsZh1fmItycLfVKrtPxcyIhs9OWSg5TfSxPjpuguuGAA3uS7vJuVZaZ+lzZVx+LdTSmoygMa0G2hOpA5eJHepiOtADb6ktB9TyQS2FVGZ7r6aaDubyv4ndSihsIlu8nY21UygIiICIiAiIgIiIIHjumMmHVTRuYX/AZvuXDOj6XLM4G39p/tC/R8jAQQRcEWI7weS/NlZQuocQliPJ5I8RfQ+1j6oOvS0Mcg7TQVo4jhMbIzYW0X3BMSD2jyWbGhmDY27vNvJvM/jvCDJwHhojic8D65v6clL10d3eSy4cxrGBo2AsvlQ/VBkpQtqy1In20WZkqDKi+XXh70HmZ6j6mTRZ55VHyuug0ZWgvYSL5Tm9lX+L8AjqWSzPaczActtyQ0WHvorbHQ3B1IJBAI3BI3HiFsYVgccTAO08jnIcxvbfuHogi6DDcmHRxS75Gh3wJ9rH2XnC5rjPbUi4vyB1+/danF2O9kwRkPlf2TbRkbCe0Sb7kaeq2MII0YDmdYXA2HiUFrwFo7RHupda2H0gjYAN9z5lbKAiIgIiICIiAiIgLjvS/hobWRS2/tY7X/AFmb/wCWy7Eue9NVMfyKOcC/UTNLvCN/YJ98qCo8PYhlsvXGfEM0GSWIZgW5fJ2a/pcfJRWGTXHktzGZ80QaNblBs8PdJheyz7B3c7Q/z81JT8SVxIfS0wqGHd/WAAG1y0NBuANrnn8YDhHgllRMevYHxtadNRry1Hqup4PQRxRBkYAa24AHmg8UMz5HNJblAZ2tbjOQLtDvtAa6hSDAsoavoag85lhkcszmrXlCDVnevMMdyvpj1W1DHYINPFMU/J25ure8c8guR6XVaxjjKRzLMb1QJALnEF2vdbQfFS/FFe2Gnc97gASGi+mrja3zVJ4qhFRSuEVi7svAG+ljp4XQDQSGIui7RBuSdzz9SN10HgbC3dUJJAAXanx81SOj7Gg+SKMttmFiLbOAJsfQFdighDGho2CDIiIgIiICIiAiIgIiINbEsRjgidLK4NYwXJP41Pgvzf0hdKtRXl8TD1VLfSMfWeAbgyO59+UaDxtdWzp24pLpGUkbjlYA6QDm92wPkLH95cfLUFs4ZxG7R5WPmPwFNy1ga5uba+p8FR8Aqsrrd/3K2SjMBcAjncX280Fp4f6R4WyGJkf0d7Zswz/tW29L+qnDx9HG0hjBYbZnak95tz91RsExKnhJbURRkHZxZmFjyNtQrjhGO4aw5oIous5ERv08nObogksP6Ro3f20UsY/TAc9l/GwuPirDhWOwVDnCGQPLRrZrhb1cAtGKYT2LiS3k0HQ+ff5KcpyOSDI5i15Ylu5V5yINBlMvsrVuPbZawFzdBynpzrssFNCN3yOkPkxuUfF59lzIYzKMj2PcJGbHwtYg8iPBW7prrc+INZyihYPVxc8/AtVEp23dl79EHZ+jWiNQ6CqDQ25u4Da7XSRut4He3iuwrmnQxCRTMvsGSDyPXuPyXS0BERAREQEREBERAWljWKtpqeSZ/wBWNhcfG2w8ybD1W6uL9LfHeeQ0bQ9jWG78wtndy/cG/ideQQcyxSqfUSvmebve4ucfEklRTo1K1HeCPx5KOl5oNaElr/irtg84e23gqNdS+AYpkeAToT7ILtBhDpHWa0uKnafgqosMrWj1Wrg2LhtlfcJ4ibYXQeMHwSSNoBVhpYHBZ6WuY8X0WSWqaBe6DJZYpqgN3UPXcRNBytN3dw1K94bSvkOeT0HIIN5hL9eS+VDg0LdyhoUfVaoPzd0g1RkxOpJ5SZR5Na1v3KLwyDtg+63OOoi3EqoH++cfQ2I+BXnh2pHaB1db5IO6dDzh+SyN5h+3cDf+Cv65v0Qy6SfrNB9WOcPk8LpCAiIgIiICIiDSxHFWwjtX2VAxvpSMT7Rlp8HD8fNWHjSlLrEc2keq5hV8OZn3cbefPwQSzumyoH/RicO/tD7yoPifjtlbH/WqRoFrNeH9q/6t239tF4rA2AWYxgNj2n9p1/1Qey34qpYpCXOLiS48yTdBBC99CbI4FZpY7L7TR3ue4XQaK2Yo9VrlSkEFxdBu4fjL4dxmb56jyPd4KbpuNQNg4KBio82i2aXDSNCNUF1w/j94AytefDQD3/kpmkxKpqjYksb3N39T/BV3BcLGi6Zw3RtDRYINrAeGmsF3alWYNAFgvEWi9PcgwzOWnItiQrAUHB+mvCOqrmygaTRg/vM7J+GVULD6nq5A7x+a7B0+RjqaQ/a6yQfu5G3+Nlx2Buvkg7x0RVgeA5v95JG4ecbHj/Suqr889D/FJgnNP1Wdr5GvLw6xjytLCbW1FiOa/QrHAgEbFB9REQEREBERBq4hTh7dQqDxBQ5SSByXRyFBY1h1wSg4fjzbEH7dhck7DwUNPHurZxfR6nTRurvTkVVqkWaCRughayPRYwwtic7vNluvgc8+Cw4wwtbGNm2vbv8AH5oIbKrrw9hJfHqOXwVSZHcHwXZeBcPD6eJ1t42n4AfcgrVLg2WXbTkp+r4b1DhsR8QrLX4GAQ6yl6LDw9gB7kFZwnCrBXXDGZWhYIcLyreiZYIN5siPkWsHr6XoPRcvmVGarNlQcR6eK7NPTRD7Ebnn99waP/GfdctDLbd66F0tHPic/wCpHCz/ACF5+apksP0Ob9GRo/xNd/6oLHgeFk035RSzGKeNpMjCT2wC49nkTlAOXW9j3K/8F9KtRNG6J7WSTNYXR9kjrMo+ocpsHHlpuqFwHX5Kl0JsWyggXF7PLSARfa7XOF/FT1bhTIJgY2uj1L2kAjQOLSNR3gj0BCDomBdK9PM4MlY+CTbtatv3X0I9QrsyQOFwQQdiNlyluHNxKmc4MbHUsNgRYFzRsSQpnhOsnhGSVpFvxdBf0WOCXM0FZEBERAWOeLMCFkRBzriThwPzg6A6k+Wuvsuc47A03YzZpsXW7N7cu+2l13nE6QOBBGhC5djODBr3gbXv4AD7Lfv8wgodFFdw0s0NJN+/koTFWOdO4b2Nh6ch63V7/J+ru5w0tfyABcfkqXQwmRxd33J9UGjIMrTbuN/4K48KdK4pII4XU2fqxbMJcpOpI0LDbdVyfDwLX5lXjgWjjkpog6BloK1xc9zW2fdhAzXGtgQ0DXUtQbknTjA8WdSSDykaf9oUxhHTBRW7TZ2/uNcPcO+5UKnwiBslP1lKWOdHNO9sznhoDXS3YQRdzg2K7RoLu1uFPYZw5hk0IIc9v0UQFjtmqDd7jrd9rtJ2tt4BfIulHDXf9fL+1HIPk0rfg4xopPqVVP6yNafZxBXL63hGiaWkSSjrKiSNga2/1nDq2ku0aGtBJN7u15BbE3RO3OWsqmXIlytcNSRlDBpsBrmO+1gg6d+f6Y7VEH/dj/ituGZrx2HNd+yQ75LjFL0UBzjaqiIOXISw3LS8XdlvyYfLNcbDMdpvRnVtb2ZIL2OW2cEyZjZm21rHNtc2tzQdnjYsjiuNjg7F4dY5s4GU5WTOZcEXNruAsHdnXuJtbfali4gY45C49o27UTmkAgCxeNje4udhrbS4U7jSo62vrX32myf4Ghl/goeMZqOYW1EkZ/1j7yvNGHkzdaDnMhzk2+vd19ud7qX4fpmu62E7viNu7M3tD4XQRlBOYpoZRoRkd6tI/guxY9C19IZW3PVG+utmWBIudxsVyqnwzPA4/aa74H/hdb4YqIpaT8mmdYuY2I23JeLC2m9vke5Bp8HAPF4n2DtnN5aroctGC0c3C2vMqn8N8OmkDYwwNDXuv28xLDs+5t6+N1e4hog8UjbNAWZEQEREBERB4lZcKo8R4UDd3hbTkBc6W5k/crio/Eqa9tPFByXjWkLKZ9tLtt43cQLe11TOHKG7Xnu+fkuncc0R6k33Lr+gH/Cp3D1ERG42truggq6mvy2cb+gVr6N64RUr3vY97XVTY2hjQ4h5B7djo21wbnuWtKxji79oi+1yO7wUfgnG/wCbHywPhL2F/WcrjNG0Ai/41QdEjxGlc2LO9z3OYGwmVv0mYxG772uHOY6/LZbtHS0cjLxtis8ZA5rQDkYWaXG9jY+qpM3SpRyEOfTSi2YhxawjrMoa0/W0sBbRSGHdJWGs6trI3tawAC7Pq5y1rtLnZrQfkgs+K4LSyPbG8MsyWN+Qut9KRZpOovpoB3uWelwGJr5JbvJc8vJc64BcGtIaOTdPiVF0/GeGzvD87Gvzxm8gAOYF0bfrbWADr8g4FSwxKns4/lDLObpqHAdWC9zrA9zCfRB6Zw8wB98x7IAF9mhxcBfzO/kOWqj4QiYXODn3dN17hmuOst9UDk3UaeCkKeWN2bLKHEWzHMDbs5hf0cD7LVwuEuZIHTCVsznyNewCNzYZLBjQ5liTpo/c28EGKTht/wCSOgFVKXFjwJXBucZrkHs2Gl9Ldy1cXweoMLI4Zh/aQB5cLfQsIz2t9o2U3UU7hEGxud2coHa1cGkAhznA30vfmbbrWrWPv2XOGUOJaA057hwAJIuNRytqg4eXtlFQ9g/+1Lr4Oe57fmV8w3SSN99nC5+B+9fcDpnwx1EcjSHtlYXA79prlnbT3YUG/g1LaskhOzw63xcN/JW/g6hmp4Ji3q+vklY0PedMpmyC9+5hcQBvpvdQVJD/AFuCb7JjcSf2Y3X+S6PQMY/quyDmcZATyMbcofbzI90G9RVbKiMyRNztc8t7Wgc0Oylzb8u7vUpBCGNDW7AWHl6pFCGgAchYLIgIiICIiAiIgLy9t16RBVOK8L6xhHhb3VQw3h/I2x3Nxr3d+nqum11PcKFqaGwJA1AsPLuQc5lo8tQ2Pnfn3d6p/GMNsRt+lFH77X+C6jiuHnMw27VwXHmRy8gqT0gYOfzlBYaObC3S/wBZ0rhYIL70Z0zGx1tI8NcIauQZXAOHVvsW3BFiDY8lAv4HpZKuqa6BmUPIYGl0ZF72y5dLb+yleH3mDiCrYXAMqIWPDbbva1uu2lgH796uQoh+UPdlGoaQ70IN/wAc0H5ukiYxzmAbOtvr7repIYy0AaEuaDoCe07KTd3mtKWiJmk10DyL+pWxTfRtza6Ov7G6DpEXAssMU+V7yQ5zGaMs+IktObs22A0Wti3BtRDRNnY7rHDqrwxxljtHZQLxv1DSe5dQcRLTggXD2A2H6zQeXmmE0uSmYxoLCGaAkkjnqTug47imIVlNE9rrNZF1Uj2tMg7ckheBmIIJDhc2NvNbuH8XVcTYzlZIJnAM+kuS5xLrWsLc/ZWbibBBPPUxkuOeKOTW2UCNx7I7/rX9FRcHYX1VNHa+SpY7wyHM3T109UGCDF5KjE3smj6syxZC39Zn0jXac7H4qQfShoynbZb3EuAmGohrBpkmizfsXMTibeBb6BSuLYXe5/Hegz4DSW/JjbYPF/RyvFJTgNAaALCw027vkFWeHIvom97SfirVRNQbwC+oiAiIgIiICIiAiIg+FqxOpgVmRBW6zDwJHXuS4h3g1osAPFQ2M4I2bEKcn7Bjft+gXOHxsr06IE3KxPoWl4fbtAWv4dyCj4vQBuN0k1jZ9PKzbZ4O+3c6yvLodb87W9N/x5rRxnh6OpMReXNMUjZGlpsbtN8uo2Ol/JSqDjFVwffPlFzmcfW/yWA8HuET7tNgDy30XY24YwEm25uvRoW2tbQ8kEbwrBlpYrtAvHFsb3tDG258dLeilZBpovUcIaLAWA2HgslkEVNQ3qM3LqXN93MK5tDh5ZUxyNaBkmDDpv8ASA/Ilddy635qLqMCZqWjUvznzuNkEVxLgxlgdEAO0yQCw0uWuLT4dqxWiyMupWFw1LG387C/xVyMN1Hx4XoWbC+nrqgjuHKP6O9ram/orBTR2X2lpgxuULMgIiICIiAiIgIiICIiAiIgIiICIiAiIgIiICIiAiIgIiICIiAiIgIiIP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" name="AutoShape 10" descr="data:image/jpeg;base64,/9j/4AAQSkZJRgABAQAAAQABAAD/2wCEAAkGBhQSERUUEhQUFRUWFRgYFxcXFxgYFxgUGBQVFBwWFxgXHScfFxomHBcXHy8gIycpLCwsFR8xNTAqNSYrLCkBCQoKBQUFDQUFDSkYEhgpKSkpKSkpKSkpKSkpKSkpKSkpKSkpKSkpKSkpKSkpKSkpKSkpKSkpKSkpKSkpKSkpKf/AABEIAQMAwwMBIgACEQEDEQH/xAAcAAEAAgMBAQEAAAAAAAAAAAAABQYDBAcCAQj/xABGEAABAwIEAggCBQgJBAMAAAABAAIDBBEFEiExBkEHEyJRYXGBkaGxIzJCwfAUFVJicoLR4RYkM1OSorLC8UOTs9IIRGP/xAAUAQEAAAAAAAAAAAAAAAAAAAAA/8QAFBEBAAAAAAAAAAAAAAAAAAAAAP/aAAwDAQACEQMRAD8A7iiIgIiICIiAiwz1TWWzHU7DmVH12MkDsD1OpJOlgO+6CVJWE1rP0h6aqttLpD2zmPPu8gFuti+CDaqscDdA0k+dgteDGZHHZtvI/wAVjFICdfVZ44R6IMv5zdzt7fzX1uL94ue4feVrGnzHwC8GLu/HggkmYo0m1lsR1AO3x0UVTsssskhFrIJVFrU1Qdnb8lsoCIiAiIgIiICIiAiIgIiIC1MSxBsLC53IE+wv7LbXK+P+IXmWpYzaKnkA/aty/HIILhCC7tEkl1tfPX2Xg0ZJ15a+qhuGMc6yAXdfKW2O12ljXD/c30UzVYk0C4P8+aDboqcNaO9e55LWHefx8lDU+PNzEZgbG34/HJaT8cJue4tFvNzwfuQWaOUWB716Mwt8FR6/isxSw2FxmLHD9ttwfcBfafinrCXNvlAuPNxuPhc+iC6vqANAdV86wDRVXBcbz3JIHMknQdw89j6r6zHOtldZw6pmhPMv/RHeeaC3Nf3ISouhrrgHYKQjmB21QfZnm1hv8lv0tSSAHfW+BWh5r01lzf2QSyLHDJceKyICIiAiIgIiICIiAiIgL88cSYw/86yf3ed7XDllJ3tzX6EldZpPgV+ZeKZusqHyRC7nyFrbcxfdBbmQuZF/ViLn7IF763Fvj7rdpqSoksX3G1231uDe+n491ucL4OYoGhxu4jtH7vJT8FN4IItnD+Zwc05dNdPu8wpeHAQQc2t7X9Df5qRpYFINYggP6NxXOZodqCL8iF6/MEWUtDAGncDS/gfBTpjXwxhBCyYPGW5Q3KLWsNPwVG/0XAPZNgPqtGw5387qyyNWMCyCs1nWxDssc/xPL7ypDDq4hgMrms/ae0fLQKSkaCoOvwIE5muy675Qba3uLhBOw1zHatOYd41Hvt7LbjfdVqjo2NcC+V7z+s42/wAIKmm1w2CCSjmy68uakAVBR1edxY0E2HaPIX+zfm7w5DfcAylHJplvqPkg2UREBERAREQEREBERBB8Z4h1NHKQbFwyDzdpf0Fz6LieEUbTO1zrHKC4DxvouhdMmKZIYowfrZ3W/ZFgf8xXLeFpnOdJrswfNB1jC3hwUvE1VbAagiwKtsO2iDdgCzrWjcsweg9r4V46xC5BilWu5Z3FYZSgxOcsMk4sQV4mnUbX1eRpcRewQbVBUZza1iNNLLPLRSONgQweA7R83cvS3mqxhvEAD827Ts63loVaqPEzJ9UE+OlkEpR04Y0NHJZWD6QO7tPx+OS8QNIGu6yIJNFipn3aCd1lQEREBERAREQEREHE+n6ryT0w/wDyf8XAfd8FU+juPO99tTYA+Ss3/wAiqNwlpZbHKWPjv3ODs1vUOPsVW+h2YCpkDiAMgOvfmsg6NR02W3erBQTLVqZ4WC7pI2jvLmj5leIKtp1aQ4d4IPyQWBrl6zKMgrrrFNjbGOs9wHmgmF6aVT6zpRoIrgzZiNw1pJ+VlpP6Y6TTJHO/vOVrQB+87VBe3hak5VEo+l8SzZRSyNi1u/Nd9u8NAt6XVzp65kzA+M3afAj3B1B8Cg15QtWvZ9G49wK3nMJXienuwjvBCDklDj4hnIjBIJOYN3Gu+Q/WHlsuk8O8QdY0ZchHeLg38WkaLnGKcOR9cXE9U8O1PK99x96uHD8rBbNIL23HNBfqapuNVnbLc2G3M+Pco6llZYEH1Nx7XGvot5j/AA8v+EEhhtQHB1uTrLcUbhEds3jr81JICIiAiIgIiICIiCldMOG9dhM+gJZkkHhle25HjlLvdfnDB6GSR7o2Oy5rZj4A3G3jb2X6k6QHgYZVk/3Dx7i33r89cLUjiZDGBn7IF+8An+CDb/oPAwDrZXOcdcrBqfQXNlgr8LbDrGahg3uLH/SbhS1Bw28Sl1WWvbJG4bu+je4EB5BFpCPPTuUZQcKmF7s+XqiWlwBDi4sNwI3BudgJ5gg2NjdBaOjnigyP6iSQyfouP1u/K7+an+OOHXTwkxkh4Fxbc2VW6NeHXPxDrD9WNrnbfpXa1pPPcnXuXWMRbYtHn9yD8+xwRA5RG58gvcHQC25ceQ81s0eKxMeOsLG92WNz9T46X9F0Libo+knfmhcxjC4OkaG3c/bfUAjfRamO8CtqDqXNectw2NpbdoyhzbvBZpodSCANNEGODEnNLmskjkfGTnhN4Z223HVy6Ot5hWbhvEmTXyDKftC1vcd6Yd0aUxp2QzNfI1ri+7jZxkcLF5c2zttLA2057qcwThCnpB9EzXk5xLnAdwJ5IMwiXl8akHwrWlFggpnFEYYcxY17TuOd+/Va9FVxZAGdg917HyssvHDpMsZh1fmItycLfVKrtPxcyIhs9OWSg5TfSxPjpuguuGAA3uS7vJuVZaZ+lzZVx+LdTSmoygMa0G2hOpA5eJHepiOtADb6ktB9TyQS2FVGZ7r6aaDubyv4ndSihsIlu8nY21UygIiICIiAiIgIiIIHjumMmHVTRuYX/AZvuXDOj6XLM4G39p/tC/R8jAQQRcEWI7weS/NlZQuocQliPJ5I8RfQ+1j6oOvS0Mcg7TQVo4jhMbIzYW0X3BMSD2jyWbGhmDY27vNvJvM/jvCDJwHhojic8D65v6clL10d3eSy4cxrGBo2AsvlQ/VBkpQtqy1In20WZkqDKi+XXh70HmZ6j6mTRZ55VHyuug0ZWgvYSL5Tm9lX+L8AjqWSzPaczActtyQ0WHvorbHQ3B1IJBAI3BI3HiFsYVgccTAO08jnIcxvbfuHogi6DDcmHRxS75Gh3wJ9rH2XnC5rjPbUi4vyB1+/danF2O9kwRkPlf2TbRkbCe0Sb7kaeq2MII0YDmdYXA2HiUFrwFo7RHupda2H0gjYAN9z5lbKAiIgIiICIiAiIgLjvS/hobWRS2/tY7X/AFmb/wCWy7Eue9NVMfyKOcC/UTNLvCN/YJ98qCo8PYhlsvXGfEM0GSWIZgW5fJ2a/pcfJRWGTXHktzGZ80QaNblBs8PdJheyz7B3c7Q/z81JT8SVxIfS0wqGHd/WAAG1y0NBuANrnn8YDhHgllRMevYHxtadNRry1Hqup4PQRxRBkYAa24AHmg8UMz5HNJblAZ2tbjOQLtDvtAa6hSDAsoavoag85lhkcszmrXlCDVnevMMdyvpj1W1DHYINPFMU/J25ure8c8guR6XVaxjjKRzLMb1QJALnEF2vdbQfFS/FFe2Gnc97gASGi+mrja3zVJ4qhFRSuEVi7svAG+ljp4XQDQSGIui7RBuSdzz9SN10HgbC3dUJJAAXanx81SOj7Gg+SKMttmFiLbOAJsfQFdighDGho2CDIiIgIiICIiAiIgIiINbEsRjgidLK4NYwXJP41Pgvzf0hdKtRXl8TD1VLfSMfWeAbgyO59+UaDxtdWzp24pLpGUkbjlYA6QDm92wPkLH95cfLUFs4ZxG7R5WPmPwFNy1ga5uba+p8FR8Aqsrrd/3K2SjMBcAjncX280Fp4f6R4WyGJkf0d7Zswz/tW29L+qnDx9HG0hjBYbZnak95tz91RsExKnhJbURRkHZxZmFjyNtQrjhGO4aw5oIous5ERv08nObogksP6Ro3f20UsY/TAc9l/GwuPirDhWOwVDnCGQPLRrZrhb1cAtGKYT2LiS3k0HQ+ff5KcpyOSDI5i15Ylu5V5yINBlMvsrVuPbZawFzdBynpzrssFNCN3yOkPkxuUfF59lzIYzKMj2PcJGbHwtYg8iPBW7prrc+INZyihYPVxc8/AtVEp23dl79EHZ+jWiNQ6CqDQ25u4Da7XSRut4He3iuwrmnQxCRTMvsGSDyPXuPyXS0BERAREQEREBERAWljWKtpqeSZ/wBWNhcfG2w8ybD1W6uL9LfHeeQ0bQ9jWG78wtndy/cG/ideQQcyxSqfUSvmebve4ucfEklRTo1K1HeCPx5KOl5oNaElr/irtg84e23gqNdS+AYpkeAToT7ILtBhDpHWa0uKnafgqosMrWj1Wrg2LhtlfcJ4ibYXQeMHwSSNoBVhpYHBZ6WuY8X0WSWqaBe6DJZYpqgN3UPXcRNBytN3dw1K94bSvkOeT0HIIN5hL9eS+VDg0LdyhoUfVaoPzd0g1RkxOpJ5SZR5Na1v3KLwyDtg+63OOoi3EqoH++cfQ2I+BXnh2pHaB1db5IO6dDzh+SyN5h+3cDf+Cv65v0Qy6SfrNB9WOcPk8LpCAiIgIiICIiDSxHFWwjtX2VAxvpSMT7Rlp8HD8fNWHjSlLrEc2keq5hV8OZn3cbefPwQSzumyoH/RicO/tD7yoPifjtlbH/WqRoFrNeH9q/6t239tF4rA2AWYxgNj2n9p1/1Qey34qpYpCXOLiS48yTdBBC99CbI4FZpY7L7TR3ue4XQaK2Yo9VrlSkEFxdBu4fjL4dxmb56jyPd4KbpuNQNg4KBio82i2aXDSNCNUF1w/j94AytefDQD3/kpmkxKpqjYksb3N39T/BV3BcLGi6Zw3RtDRYINrAeGmsF3alWYNAFgvEWi9PcgwzOWnItiQrAUHB+mvCOqrmygaTRg/vM7J+GVULD6nq5A7x+a7B0+RjqaQ/a6yQfu5G3+Nlx2Buvkg7x0RVgeA5v95JG4ecbHj/Suqr889D/FJgnNP1Wdr5GvLw6xjytLCbW1FiOa/QrHAgEbFB9REQEREBERBq4hTh7dQqDxBQ5SSByXRyFBY1h1wSg4fjzbEH7dhck7DwUNPHurZxfR6nTRurvTkVVqkWaCRughayPRYwwtic7vNluvgc8+Cw4wwtbGNm2vbv8AH5oIbKrrw9hJfHqOXwVSZHcHwXZeBcPD6eJ1t42n4AfcgrVLg2WXbTkp+r4b1DhsR8QrLX4GAQ6yl6LDw9gB7kFZwnCrBXXDGZWhYIcLyreiZYIN5siPkWsHr6XoPRcvmVGarNlQcR6eK7NPTRD7Ebnn99waP/GfdctDLbd66F0tHPic/wCpHCz/ACF5+apksP0Ob9GRo/xNd/6oLHgeFk035RSzGKeNpMjCT2wC49nkTlAOXW9j3K/8F9KtRNG6J7WSTNYXR9kjrMo+ocpsHHlpuqFwHX5Kl0JsWyggXF7PLSARfa7XOF/FT1bhTIJgY2uj1L2kAjQOLSNR3gj0BCDomBdK9PM4MlY+CTbtatv3X0I9QrsyQOFwQQdiNlyluHNxKmc4MbHUsNgRYFzRsSQpnhOsnhGSVpFvxdBf0WOCXM0FZEBERAWOeLMCFkRBzriThwPzg6A6k+Wuvsuc47A03YzZpsXW7N7cu+2l13nE6QOBBGhC5djODBr3gbXv4AD7Lfv8wgodFFdw0s0NJN+/koTFWOdO4b2Nh6ch63V7/J+ru5w0tfyABcfkqXQwmRxd33J9UGjIMrTbuN/4K48KdK4pII4XU2fqxbMJcpOpI0LDbdVyfDwLX5lXjgWjjkpog6BloK1xc9zW2fdhAzXGtgQ0DXUtQbknTjA8WdSSDykaf9oUxhHTBRW7TZ2/uNcPcO+5UKnwiBslP1lKWOdHNO9sznhoDXS3YQRdzg2K7RoLu1uFPYZw5hk0IIc9v0UQFjtmqDd7jrd9rtJ2tt4BfIulHDXf9fL+1HIPk0rfg4xopPqVVP6yNafZxBXL63hGiaWkSSjrKiSNga2/1nDq2ku0aGtBJN7u15BbE3RO3OWsqmXIlytcNSRlDBpsBrmO+1gg6d+f6Y7VEH/dj/ituGZrx2HNd+yQ75LjFL0UBzjaqiIOXISw3LS8XdlvyYfLNcbDMdpvRnVtb2ZIL2OW2cEyZjZm21rHNtc2tzQdnjYsjiuNjg7F4dY5s4GU5WTOZcEXNruAsHdnXuJtbfali4gY45C49o27UTmkAgCxeNje4udhrbS4U7jSo62vrX32myf4Ghl/goeMZqOYW1EkZ/1j7yvNGHkzdaDnMhzk2+vd19ud7qX4fpmu62E7viNu7M3tD4XQRlBOYpoZRoRkd6tI/guxY9C19IZW3PVG+utmWBIudxsVyqnwzPA4/aa74H/hdb4YqIpaT8mmdYuY2I23JeLC2m9vke5Bp8HAPF4n2DtnN5aroctGC0c3C2vMqn8N8OmkDYwwNDXuv28xLDs+5t6+N1e4hog8UjbNAWZEQEREBERB4lZcKo8R4UDd3hbTkBc6W5k/crio/Eqa9tPFByXjWkLKZ9tLtt43cQLe11TOHKG7Xnu+fkuncc0R6k33Lr+gH/Cp3D1ERG42truggq6mvy2cb+gVr6N64RUr3vY97XVTY2hjQ4h5B7djo21wbnuWtKxji79oi+1yO7wUfgnG/wCbHywPhL2F/WcrjNG0Ai/41QdEjxGlc2LO9z3OYGwmVv0mYxG772uHOY6/LZbtHS0cjLxtis8ZA5rQDkYWaXG9jY+qpM3SpRyEOfTSi2YhxawjrMoa0/W0sBbRSGHdJWGs6trI3tawAC7Pq5y1rtLnZrQfkgs+K4LSyPbG8MsyWN+Qut9KRZpOovpoB3uWelwGJr5JbvJc8vJc64BcGtIaOTdPiVF0/GeGzvD87Gvzxm8gAOYF0bfrbWADr8g4FSwxKns4/lDLObpqHAdWC9zrA9zCfRB6Zw8wB98x7IAF9mhxcBfzO/kOWqj4QiYXODn3dN17hmuOst9UDk3UaeCkKeWN2bLKHEWzHMDbs5hf0cD7LVwuEuZIHTCVsznyNewCNzYZLBjQ5liTpo/c28EGKTht/wCSOgFVKXFjwJXBucZrkHs2Gl9Ldy1cXweoMLI4Zh/aQB5cLfQsIz2t9o2U3UU7hEGxud2coHa1cGkAhznA30vfmbbrWrWPv2XOGUOJaA057hwAJIuNRytqg4eXtlFQ9g/+1Lr4Oe57fmV8w3SSN99nC5+B+9fcDpnwx1EcjSHtlYXA79prlnbT3YUG/g1LaskhOzw63xcN/JW/g6hmp4Ji3q+vklY0PedMpmyC9+5hcQBvpvdQVJD/AFuCb7JjcSf2Y3X+S6PQMY/quyDmcZATyMbcofbzI90G9RVbKiMyRNztc8t7Wgc0Oylzb8u7vUpBCGNDW7AWHl6pFCGgAchYLIgIiICIiAiIgLy9t16RBVOK8L6xhHhb3VQw3h/I2x3Nxr3d+nqum11PcKFqaGwJA1AsPLuQc5lo8tQ2Pnfn3d6p/GMNsRt+lFH77X+C6jiuHnMw27VwXHmRy8gqT0gYOfzlBYaObC3S/wBZ0rhYIL70Z0zGx1tI8NcIauQZXAOHVvsW3BFiDY8lAv4HpZKuqa6BmUPIYGl0ZF72y5dLb+yleH3mDiCrYXAMqIWPDbbva1uu2lgH796uQoh+UPdlGoaQ70IN/wAc0H5ukiYxzmAbOtvr7repIYy0AaEuaDoCe07KTd3mtKWiJmk10DyL+pWxTfRtza6Ov7G6DpEXAssMU+V7yQ5zGaMs+IktObs22A0Wti3BtRDRNnY7rHDqrwxxljtHZQLxv1DSe5dQcRLTggXD2A2H6zQeXmmE0uSmYxoLCGaAkkjnqTug47imIVlNE9rrNZF1Uj2tMg7ckheBmIIJDhc2NvNbuH8XVcTYzlZIJnAM+kuS5xLrWsLc/ZWbibBBPPUxkuOeKOTW2UCNx7I7/rX9FRcHYX1VNHa+SpY7wyHM3T109UGCDF5KjE3smj6syxZC39Zn0jXac7H4qQfShoynbZb3EuAmGohrBpkmizfsXMTibeBb6BSuLYXe5/Hegz4DSW/JjbYPF/RyvFJTgNAaALCw027vkFWeHIvom97SfirVRNQbwC+oiAiIgIiICIiAiIg+FqxOpgVmRBW6zDwJHXuS4h3g1osAPFQ2M4I2bEKcn7Bjft+gXOHxsr06IE3KxPoWl4fbtAWv4dyCj4vQBuN0k1jZ9PKzbZ4O+3c6yvLodb87W9N/x5rRxnh6OpMReXNMUjZGlpsbtN8uo2Ol/JSqDjFVwffPlFzmcfW/yWA8HuET7tNgDy30XY24YwEm25uvRoW2tbQ8kEbwrBlpYrtAvHFsb3tDG258dLeilZBpovUcIaLAWA2HgslkEVNQ3qM3LqXN93MK5tDh5ZUxyNaBkmDDpv8ASA/Ilddy635qLqMCZqWjUvznzuNkEVxLgxlgdEAO0yQCw0uWuLT4dqxWiyMupWFw1LG387C/xVyMN1Hx4XoWbC+nrqgjuHKP6O9ram/orBTR2X2lpgxuULMgIiICIiAiIgIiICIiAiIgIiICIiAiIgIiICIiAiIgIiICIiAiIgIiIP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" name="AutoShape 12" descr="data:image/jpeg;base64,/9j/4AAQSkZJRgABAQAAAQABAAD/2wCEAAkGBhQSERUUEhQUFRUWFRgYFxcXFxgYFxgUGBQVFBwWFxgXHScfFxomHBcXHy8gIycpLCwsFR8xNTAqNSYrLCkBCQoKBQUFDQUFDSkYEhgpKSkpKSkpKSkpKSkpKSkpKSkpKSkpKSkpKSkpKSkpKSkpKSkpKSkpKSkpKSkpKSkpKf/AABEIAQMAwwMBIgACEQEDEQH/xAAcAAEAAgMBAQEAAAAAAAAAAAAABQYDBAcCAQj/xABGEAABAwIEAggCBQgJBAMAAAABAAIDBBEFEiExBkEHEyJRYXGBkaGxIzJCwfAUFVJicoLR4RYkM1OSorLC8UOTs9IIRGP/xAAUAQEAAAAAAAAAAAAAAAAAAAAA/8QAFBEBAAAAAAAAAAAAAAAAAAAAAP/aAAwDAQACEQMRAD8A7iiIgIiICIiAiwz1TWWzHU7DmVH12MkDsD1OpJOlgO+6CVJWE1rP0h6aqttLpD2zmPPu8gFuti+CDaqscDdA0k+dgteDGZHHZtvI/wAVjFICdfVZ44R6IMv5zdzt7fzX1uL94ue4feVrGnzHwC8GLu/HggkmYo0m1lsR1AO3x0UVTsssskhFrIJVFrU1Qdnb8lsoCIiAiIgIiICIiAiIgIiIC1MSxBsLC53IE+wv7LbXK+P+IXmWpYzaKnkA/aty/HIILhCC7tEkl1tfPX2Xg0ZJ15a+qhuGMc6yAXdfKW2O12ljXD/c30UzVYk0C4P8+aDboqcNaO9e55LWHefx8lDU+PNzEZgbG34/HJaT8cJue4tFvNzwfuQWaOUWB716Mwt8FR6/isxSw2FxmLHD9ttwfcBfafinrCXNvlAuPNxuPhc+iC6vqANAdV86wDRVXBcbz3JIHMknQdw89j6r6zHOtldZw6pmhPMv/RHeeaC3Nf3ISouhrrgHYKQjmB21QfZnm1hv8lv0tSSAHfW+BWh5r01lzf2QSyLHDJceKyICIiAiIgIiICIiAiIgL88cSYw/86yf3ed7XDllJ3tzX6EldZpPgV+ZeKZusqHyRC7nyFrbcxfdBbmQuZF/ViLn7IF763Fvj7rdpqSoksX3G1231uDe+n491ucL4OYoGhxu4jtH7vJT8FN4IItnD+Zwc05dNdPu8wpeHAQQc2t7X9Df5qRpYFINYggP6NxXOZodqCL8iF6/MEWUtDAGncDS/gfBTpjXwxhBCyYPGW5Q3KLWsNPwVG/0XAPZNgPqtGw5387qyyNWMCyCs1nWxDssc/xPL7ypDDq4hgMrms/ae0fLQKSkaCoOvwIE5muy675Qba3uLhBOw1zHatOYd41Hvt7LbjfdVqjo2NcC+V7z+s42/wAIKmm1w2CCSjmy68uakAVBR1edxY0E2HaPIX+zfm7w5DfcAylHJplvqPkg2UREBERAREQEREBERBB8Z4h1NHKQbFwyDzdpf0Fz6LieEUbTO1zrHKC4DxvouhdMmKZIYowfrZ3W/ZFgf8xXLeFpnOdJrswfNB1jC3hwUvE1VbAagiwKtsO2iDdgCzrWjcsweg9r4V46xC5BilWu5Z3FYZSgxOcsMk4sQV4mnUbX1eRpcRewQbVBUZza1iNNLLPLRSONgQweA7R83cvS3mqxhvEAD827Ts63loVaqPEzJ9UE+OlkEpR04Y0NHJZWD6QO7tPx+OS8QNIGu6yIJNFipn3aCd1lQEREBERAREQEREHE+n6ryT0w/wDyf8XAfd8FU+juPO99tTYA+Ss3/wAiqNwlpZbHKWPjv3ODs1vUOPsVW+h2YCpkDiAMgOvfmsg6NR02W3erBQTLVqZ4WC7pI2jvLmj5leIKtp1aQ4d4IPyQWBrl6zKMgrrrFNjbGOs9wHmgmF6aVT6zpRoIrgzZiNw1pJ+VlpP6Y6TTJHO/vOVrQB+87VBe3hak5VEo+l8SzZRSyNi1u/Nd9u8NAt6XVzp65kzA+M3afAj3B1B8Cg15QtWvZ9G49wK3nMJXienuwjvBCDklDj4hnIjBIJOYN3Gu+Q/WHlsuk8O8QdY0ZchHeLg38WkaLnGKcOR9cXE9U8O1PK99x96uHD8rBbNIL23HNBfqapuNVnbLc2G3M+Pco6llZYEH1Nx7XGvot5j/AA8v+EEhhtQHB1uTrLcUbhEds3jr81JICIiAiIgIiICIiCldMOG9dhM+gJZkkHhle25HjlLvdfnDB6GSR7o2Oy5rZj4A3G3jb2X6k6QHgYZVk/3Dx7i33r89cLUjiZDGBn7IF+8An+CDb/oPAwDrZXOcdcrBqfQXNlgr8LbDrGahg3uLH/SbhS1Bw28Sl1WWvbJG4bu+je4EB5BFpCPPTuUZQcKmF7s+XqiWlwBDi4sNwI3BudgJ5gg2NjdBaOjnigyP6iSQyfouP1u/K7+an+OOHXTwkxkh4Fxbc2VW6NeHXPxDrD9WNrnbfpXa1pPPcnXuXWMRbYtHn9yD8+xwRA5RG58gvcHQC25ceQ81s0eKxMeOsLG92WNz9T46X9F0Libo+knfmhcxjC4OkaG3c/bfUAjfRamO8CtqDqXNectw2NpbdoyhzbvBZpodSCANNEGODEnNLmskjkfGTnhN4Z223HVy6Ot5hWbhvEmTXyDKftC1vcd6Yd0aUxp2QzNfI1ri+7jZxkcLF5c2zttLA2057qcwThCnpB9EzXk5xLnAdwJ5IMwiXl8akHwrWlFggpnFEYYcxY17TuOd+/Va9FVxZAGdg917HyssvHDpMsZh1fmItycLfVKrtPxcyIhs9OWSg5TfSxPjpuguuGAA3uS7vJuVZaZ+lzZVx+LdTSmoygMa0G2hOpA5eJHepiOtADb6ktB9TyQS2FVGZ7r6aaDubyv4ndSihsIlu8nY21UygIiICIiAiIgIiIIHjumMmHVTRuYX/AZvuXDOj6XLM4G39p/tC/R8jAQQRcEWI7weS/NlZQuocQliPJ5I8RfQ+1j6oOvS0Mcg7TQVo4jhMbIzYW0X3BMSD2jyWbGhmDY27vNvJvM/jvCDJwHhojic8D65v6clL10d3eSy4cxrGBo2AsvlQ/VBkpQtqy1In20WZkqDKi+XXh70HmZ6j6mTRZ55VHyuug0ZWgvYSL5Tm9lX+L8AjqWSzPaczActtyQ0WHvorbHQ3B1IJBAI3BI3HiFsYVgccTAO08jnIcxvbfuHogi6DDcmHRxS75Gh3wJ9rH2XnC5rjPbUi4vyB1+/danF2O9kwRkPlf2TbRkbCe0Sb7kaeq2MII0YDmdYXA2HiUFrwFo7RHupda2H0gjYAN9z5lbKAiIgIiICIiAiIgLjvS/hobWRS2/tY7X/AFmb/wCWy7Eue9NVMfyKOcC/UTNLvCN/YJ98qCo8PYhlsvXGfEM0GSWIZgW5fJ2a/pcfJRWGTXHktzGZ80QaNblBs8PdJheyz7B3c7Q/z81JT8SVxIfS0wqGHd/WAAG1y0NBuANrnn8YDhHgllRMevYHxtadNRry1Hqup4PQRxRBkYAa24AHmg8UMz5HNJblAZ2tbjOQLtDvtAa6hSDAsoavoag85lhkcszmrXlCDVnevMMdyvpj1W1DHYINPFMU/J25ure8c8guR6XVaxjjKRzLMb1QJALnEF2vdbQfFS/FFe2Gnc97gASGi+mrja3zVJ4qhFRSuEVi7svAG+ljp4XQDQSGIui7RBuSdzz9SN10HgbC3dUJJAAXanx81SOj7Gg+SKMttmFiLbOAJsfQFdighDGho2CDIiIgIiICIiAiIgIiINbEsRjgidLK4NYwXJP41Pgvzf0hdKtRXl8TD1VLfSMfWeAbgyO59+UaDxtdWzp24pLpGUkbjlYA6QDm92wPkLH95cfLUFs4ZxG7R5WPmPwFNy1ga5uba+p8FR8Aqsrrd/3K2SjMBcAjncX280Fp4f6R4WyGJkf0d7Zswz/tW29L+qnDx9HG0hjBYbZnak95tz91RsExKnhJbURRkHZxZmFjyNtQrjhGO4aw5oIous5ERv08nObogksP6Ro3f20UsY/TAc9l/GwuPirDhWOwVDnCGQPLRrZrhb1cAtGKYT2LiS3k0HQ+ff5KcpyOSDI5i15Ylu5V5yINBlMvsrVuPbZawFzdBynpzrssFNCN3yOkPkxuUfF59lzIYzKMj2PcJGbHwtYg8iPBW7prrc+INZyihYPVxc8/AtVEp23dl79EHZ+jWiNQ6CqDQ25u4Da7XSRut4He3iuwrmnQxCRTMvsGSDyPXuPyXS0BERAREQEREBERAWljWKtpqeSZ/wBWNhcfG2w8ybD1W6uL9LfHeeQ0bQ9jWG78wtndy/cG/ideQQcyxSqfUSvmebve4ucfEklRTo1K1HeCPx5KOl5oNaElr/irtg84e23gqNdS+AYpkeAToT7ILtBhDpHWa0uKnafgqosMrWj1Wrg2LhtlfcJ4ibYXQeMHwSSNoBVhpYHBZ6WuY8X0WSWqaBe6DJZYpqgN3UPXcRNBytN3dw1K94bSvkOeT0HIIN5hL9eS+VDg0LdyhoUfVaoPzd0g1RkxOpJ5SZR5Na1v3KLwyDtg+63OOoi3EqoH++cfQ2I+BXnh2pHaB1db5IO6dDzh+SyN5h+3cDf+Cv65v0Qy6SfrNB9WOcPk8LpCAiIgIiICIiDSxHFWwjtX2VAxvpSMT7Rlp8HD8fNWHjSlLrEc2keq5hV8OZn3cbefPwQSzumyoH/RicO/tD7yoPifjtlbH/WqRoFrNeH9q/6t239tF4rA2AWYxgNj2n9p1/1Qey34qpYpCXOLiS48yTdBBC99CbI4FZpY7L7TR3ue4XQaK2Yo9VrlSkEFxdBu4fjL4dxmb56jyPd4KbpuNQNg4KBio82i2aXDSNCNUF1w/j94AytefDQD3/kpmkxKpqjYksb3N39T/BV3BcLGi6Zw3RtDRYINrAeGmsF3alWYNAFgvEWi9PcgwzOWnItiQrAUHB+mvCOqrmygaTRg/vM7J+GVULD6nq5A7x+a7B0+RjqaQ/a6yQfu5G3+Nlx2Buvkg7x0RVgeA5v95JG4ecbHj/Suqr889D/FJgnNP1Wdr5GvLw6xjytLCbW1FiOa/QrHAgEbFB9REQEREBERBq4hTh7dQqDxBQ5SSByXRyFBY1h1wSg4fjzbEH7dhck7DwUNPHurZxfR6nTRurvTkVVqkWaCRughayPRYwwtic7vNluvgc8+Cw4wwtbGNm2vbv8AH5oIbKrrw9hJfHqOXwVSZHcHwXZeBcPD6eJ1t42n4AfcgrVLg2WXbTkp+r4b1DhsR8QrLX4GAQ6yl6LDw9gB7kFZwnCrBXXDGZWhYIcLyreiZYIN5siPkWsHr6XoPRcvmVGarNlQcR6eK7NPTRD7Ebnn99waP/GfdctDLbd66F0tHPic/wCpHCz/ACF5+apksP0Ob9GRo/xNd/6oLHgeFk035RSzGKeNpMjCT2wC49nkTlAOXW9j3K/8F9KtRNG6J7WSTNYXR9kjrMo+ocpsHHlpuqFwHX5Kl0JsWyggXF7PLSARfa7XOF/FT1bhTIJgY2uj1L2kAjQOLSNR3gj0BCDomBdK9PM4MlY+CTbtatv3X0I9QrsyQOFwQQdiNlyluHNxKmc4MbHUsNgRYFzRsSQpnhOsnhGSVpFvxdBf0WOCXM0FZEBERAWOeLMCFkRBzriThwPzg6A6k+Wuvsuc47A03YzZpsXW7N7cu+2l13nE6QOBBGhC5djODBr3gbXv4AD7Lfv8wgodFFdw0s0NJN+/koTFWOdO4b2Nh6ch63V7/J+ru5w0tfyABcfkqXQwmRxd33J9UGjIMrTbuN/4K48KdK4pII4XU2fqxbMJcpOpI0LDbdVyfDwLX5lXjgWjjkpog6BloK1xc9zW2fdhAzXGtgQ0DXUtQbknTjA8WdSSDykaf9oUxhHTBRW7TZ2/uNcPcO+5UKnwiBslP1lKWOdHNO9sznhoDXS3YQRdzg2K7RoLu1uFPYZw5hk0IIc9v0UQFjtmqDd7jrd9rtJ2tt4BfIulHDXf9fL+1HIPk0rfg4xopPqVVP6yNafZxBXL63hGiaWkSSjrKiSNga2/1nDq2ku0aGtBJN7u15BbE3RO3OWsqmXIlytcNSRlDBpsBrmO+1gg6d+f6Y7VEH/dj/ituGZrx2HNd+yQ75LjFL0UBzjaqiIOXISw3LS8XdlvyYfLNcbDMdpvRnVtb2ZIL2OW2cEyZjZm21rHNtc2tzQdnjYsjiuNjg7F4dY5s4GU5WTOZcEXNruAsHdnXuJtbfali4gY45C49o27UTmkAgCxeNje4udhrbS4U7jSo62vrX32myf4Ghl/goeMZqOYW1EkZ/1j7yvNGHkzdaDnMhzk2+vd19ud7qX4fpmu62E7viNu7M3tD4XQRlBOYpoZRoRkd6tI/guxY9C19IZW3PVG+utmWBIudxsVyqnwzPA4/aa74H/hdb4YqIpaT8mmdYuY2I23JeLC2m9vke5Bp8HAPF4n2DtnN5aroctGC0c3C2vMqn8N8OmkDYwwNDXuv28xLDs+5t6+N1e4hog8UjbNAWZEQEREBERB4lZcKo8R4UDd3hbTkBc6W5k/crio/Eqa9tPFByXjWkLKZ9tLtt43cQLe11TOHKG7Xnu+fkuncc0R6k33Lr+gH/Cp3D1ERG42truggq6mvy2cb+gVr6N64RUr3vY97XVTY2hjQ4h5B7djo21wbnuWtKxji79oi+1yO7wUfgnG/wCbHywPhL2F/WcrjNG0Ai/41QdEjxGlc2LO9z3OYGwmVv0mYxG772uHOY6/LZbtHS0cjLxtis8ZA5rQDkYWaXG9jY+qpM3SpRyEOfTSi2YhxawjrMoa0/W0sBbRSGHdJWGs6trI3tawAC7Pq5y1rtLnZrQfkgs+K4LSyPbG8MsyWN+Qut9KRZpOovpoB3uWelwGJr5JbvJc8vJc64BcGtIaOTdPiVF0/GeGzvD87Gvzxm8gAOYF0bfrbWADr8g4FSwxKns4/lDLObpqHAdWC9zrA9zCfRB6Zw8wB98x7IAF9mhxcBfzO/kOWqj4QiYXODn3dN17hmuOst9UDk3UaeCkKeWN2bLKHEWzHMDbs5hf0cD7LVwuEuZIHTCVsznyNewCNzYZLBjQ5liTpo/c28EGKTht/wCSOgFVKXFjwJXBucZrkHs2Gl9Ldy1cXweoMLI4Zh/aQB5cLfQsIz2t9o2U3UU7hEGxud2coHa1cGkAhznA30vfmbbrWrWPv2XOGUOJaA057hwAJIuNRytqg4eXtlFQ9g/+1Lr4Oe57fmV8w3SSN99nC5+B+9fcDpnwx1EcjSHtlYXA79prlnbT3YUG/g1LaskhOzw63xcN/JW/g6hmp4Ji3q+vklY0PedMpmyC9+5hcQBvpvdQVJD/AFuCb7JjcSf2Y3X+S6PQMY/quyDmcZATyMbcofbzI90G9RVbKiMyRNztc8t7Wgc0Oylzb8u7vUpBCGNDW7AWHl6pFCGgAchYLIgIiICIiAiIgLy9t16RBVOK8L6xhHhb3VQw3h/I2x3Nxr3d+nqum11PcKFqaGwJA1AsPLuQc5lo8tQ2Pnfn3d6p/GMNsRt+lFH77X+C6jiuHnMw27VwXHmRy8gqT0gYOfzlBYaObC3S/wBZ0rhYIL70Z0zGx1tI8NcIauQZXAOHVvsW3BFiDY8lAv4HpZKuqa6BmUPIYGl0ZF72y5dLb+yleH3mDiCrYXAMqIWPDbbva1uu2lgH796uQoh+UPdlGoaQ70IN/wAc0H5ukiYxzmAbOtvr7repIYy0AaEuaDoCe07KTd3mtKWiJmk10DyL+pWxTfRtza6Ov7G6DpEXAssMU+V7yQ5zGaMs+IktObs22A0Wti3BtRDRNnY7rHDqrwxxljtHZQLxv1DSe5dQcRLTggXD2A2H6zQeXmmE0uSmYxoLCGaAkkjnqTug47imIVlNE9rrNZF1Uj2tMg7ckheBmIIJDhc2NvNbuH8XVcTYzlZIJnAM+kuS5xLrWsLc/ZWbibBBPPUxkuOeKOTW2UCNx7I7/rX9FRcHYX1VNHa+SpY7wyHM3T109UGCDF5KjE3smj6syxZC39Zn0jXac7H4qQfShoynbZb3EuAmGohrBpkmizfsXMTibeBb6BSuLYXe5/Hegz4DSW/JjbYPF/RyvFJTgNAaALCw027vkFWeHIvom97SfirVRNQbwC+oiAiIgIiICIiAiIg+FqxOpgVmRBW6zDwJHXuS4h3g1osAPFQ2M4I2bEKcn7Bjft+gXOHxsr06IE3KxPoWl4fbtAWv4dyCj4vQBuN0k1jZ9PKzbZ4O+3c6yvLodb87W9N/x5rRxnh6OpMReXNMUjZGlpsbtN8uo2Ol/JSqDjFVwffPlFzmcfW/yWA8HuET7tNgDy30XY24YwEm25uvRoW2tbQ8kEbwrBlpYrtAvHFsb3tDG258dLeilZBpovUcIaLAWA2HgslkEVNQ3qM3LqXN93MK5tDh5ZUxyNaBkmDDpv8ASA/Ilddy635qLqMCZqWjUvznzuNkEVxLgxlgdEAO0yQCw0uWuLT4dqxWiyMupWFw1LG387C/xVyMN1Hx4XoWbC+nrqgjuHKP6O9ram/orBTR2X2lpgxuULMgIiICIiAiIgIiICIiAiIgIiICIiAiIgIiICIiAiIgIiICIiAiIgIiIP/Z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38" name="Picture 14" descr="http://litukr.at.ua/lesaukraina/b502f300-4df6-46ef-972d-09f7c8b25d06_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5" y="1916832"/>
            <a:ext cx="3528392" cy="46961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RightUp"/>
            <a:lightRig rig="threePt" dir="t"/>
          </a:scene3d>
          <a:extLst/>
        </p:spPr>
      </p:pic>
      <p:pic>
        <p:nvPicPr>
          <p:cNvPr id="1040" name="Picture 16" descr="http://www.wz.lviv.ua/images/content/560448b5444d7dcc20a51b3c09f738a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265" y="1916832"/>
            <a:ext cx="2892688" cy="41968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LeftDown"/>
            <a:lightRig rig="threePt" dir="t"/>
          </a:scene3d>
          <a:extLst/>
        </p:spPr>
      </p:pic>
    </p:spTree>
    <p:extLst>
      <p:ext uri="{BB962C8B-B14F-4D97-AF65-F5344CB8AC3E}">
        <p14:creationId xmlns:p14="http://schemas.microsoft.com/office/powerpoint/2010/main" val="164659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013176"/>
            <a:ext cx="7543800" cy="1188720"/>
          </a:xfrm>
        </p:spPr>
        <p:txBody>
          <a:bodyPr>
            <a:noAutofit/>
          </a:bodyPr>
          <a:lstStyle/>
          <a:p>
            <a:r>
              <a:rPr lang="uk-UA" sz="2000" b="1" dirty="0"/>
              <a:t>Через шість років після смерті Сергія, коли Лесі виповнилося тридцять шість років, вона зустріла Климента Квітку, музикознавця і збирача народного фольклору. Вони одружилися. Скромний, ніжний і терплячий Квітка довів своє щире почуття дорогій його серцю жінці</a:t>
            </a:r>
            <a:endParaRPr lang="uk-UA" sz="2000" b="1" dirty="0"/>
          </a:p>
        </p:txBody>
      </p:sp>
      <p:pic>
        <p:nvPicPr>
          <p:cNvPr id="15362" name="Picture 2" descr="http://www.day.kiev.ua/sites/default/files/main/openpublish_article/20041007/4181-18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2381250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upload.wikimedia.org/wikipedia/commons/a/ab/%D0%93%D0%B0%D0%B4%D1%8F%D1%87_%D0%9B%D0%B5%D1%81%D1%8F_%D0%A3%D0%BA%D1%80%D0%B0%D1%97%D0%BD%D0%BA%D0%B0_%D1%82%D0%B0_%D0%9A%D0%BB%D0%B8%D0%BC%D0%B5%D0%BD%D1%82_%D0%9A%D0%B2%D1%96%D1%82%D0%BA%D0%B0_%D0%B1%D1%96%D0%BB%D1%8F_%D0%A3%D1%81%D0%BF%D0%B5%D0%BD%D1%81%D1%8C%D0%BA%D0%BE%D0%B3%D0%BE_%D1%81%D0%BE%D0%B1%D0%BE%D1%80%D1%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689" y="380166"/>
            <a:ext cx="5663679" cy="399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9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543800" cy="1188720"/>
          </a:xfrm>
        </p:spPr>
        <p:txBody>
          <a:bodyPr>
            <a:noAutofit/>
          </a:bodyPr>
          <a:lstStyle/>
          <a:p>
            <a:r>
              <a:rPr lang="ru-RU" sz="2000" b="1" dirty="0" err="1"/>
              <a:t>Він</a:t>
            </a:r>
            <a:r>
              <a:rPr lang="ru-RU" sz="2000" b="1" dirty="0"/>
              <a:t> продавав все </a:t>
            </a:r>
            <a:r>
              <a:rPr lang="ru-RU" sz="2000" b="1" dirty="0" err="1"/>
              <a:t>нажите</a:t>
            </a:r>
            <a:r>
              <a:rPr lang="ru-RU" sz="2000" b="1" dirty="0"/>
              <a:t> </a:t>
            </a:r>
            <a:r>
              <a:rPr lang="ru-RU" sz="2000" b="1" dirty="0" err="1"/>
              <a:t>їм</a:t>
            </a:r>
            <a:r>
              <a:rPr lang="ru-RU" sz="2000" b="1" dirty="0"/>
              <a:t> і таким чином </a:t>
            </a:r>
            <a:r>
              <a:rPr lang="ru-RU" sz="2000" b="1" dirty="0" err="1"/>
              <a:t>збирав</a:t>
            </a:r>
            <a:r>
              <a:rPr lang="ru-RU" sz="2000" b="1" dirty="0"/>
              <a:t> </a:t>
            </a:r>
            <a:r>
              <a:rPr lang="ru-RU" sz="2000" b="1" dirty="0" err="1"/>
              <a:t>гроші</a:t>
            </a:r>
            <a:r>
              <a:rPr lang="ru-RU" sz="2000" b="1" dirty="0"/>
              <a:t> для </a:t>
            </a:r>
            <a:r>
              <a:rPr lang="ru-RU" sz="2000" b="1" dirty="0" err="1"/>
              <a:t>лікування</a:t>
            </a:r>
            <a:r>
              <a:rPr lang="ru-RU" sz="2000" b="1" dirty="0"/>
              <a:t> </a:t>
            </a:r>
            <a:r>
              <a:rPr lang="ru-RU" sz="2000" b="1" dirty="0" err="1"/>
              <a:t>дружини</a:t>
            </a:r>
            <a:r>
              <a:rPr lang="ru-RU" sz="2000" b="1" dirty="0"/>
              <a:t>. На </a:t>
            </a:r>
            <a:r>
              <a:rPr lang="ru-RU" sz="2000" b="1" dirty="0" err="1"/>
              <a:t>виручені</a:t>
            </a:r>
            <a:r>
              <a:rPr lang="ru-RU" sz="2000" b="1" dirty="0"/>
              <a:t> </a:t>
            </a:r>
            <a:r>
              <a:rPr lang="ru-RU" sz="2000" b="1" dirty="0" err="1"/>
              <a:t>суми</a:t>
            </a:r>
            <a:r>
              <a:rPr lang="ru-RU" sz="2000" b="1" dirty="0"/>
              <a:t> Леся </a:t>
            </a:r>
            <a:r>
              <a:rPr lang="ru-RU" sz="2000" b="1" dirty="0" err="1"/>
              <a:t>лікувалася</a:t>
            </a:r>
            <a:r>
              <a:rPr lang="ru-RU" sz="2000" b="1" dirty="0"/>
              <a:t> в </a:t>
            </a:r>
            <a:r>
              <a:rPr lang="ru-RU" sz="2000" b="1" dirty="0" err="1"/>
              <a:t>Європі</a:t>
            </a:r>
            <a:r>
              <a:rPr lang="ru-RU" sz="2000" b="1" dirty="0"/>
              <a:t> у </a:t>
            </a:r>
            <a:r>
              <a:rPr lang="ru-RU" sz="2000" b="1" dirty="0" err="1"/>
              <a:t>найкращих</a:t>
            </a:r>
            <a:r>
              <a:rPr lang="ru-RU" sz="2000" b="1" dirty="0"/>
              <a:t> </a:t>
            </a:r>
            <a:r>
              <a:rPr lang="ru-RU" sz="2000" b="1" dirty="0" err="1"/>
              <a:t>докторів</a:t>
            </a:r>
            <a:r>
              <a:rPr lang="ru-RU" sz="2000" b="1" dirty="0"/>
              <a:t>, але хвороба </a:t>
            </a:r>
            <a:r>
              <a:rPr lang="ru-RU" sz="2000" b="1" dirty="0" err="1"/>
              <a:t>продовжувала</a:t>
            </a:r>
            <a:r>
              <a:rPr lang="ru-RU" sz="2000" b="1" dirty="0"/>
              <a:t> </a:t>
            </a:r>
            <a:r>
              <a:rPr lang="ru-RU" sz="2000" b="1" dirty="0" err="1"/>
              <a:t>прогресувати</a:t>
            </a:r>
            <a:r>
              <a:rPr lang="ru-RU" sz="2000" b="1" dirty="0"/>
              <a:t>. </a:t>
            </a:r>
            <a:r>
              <a:rPr lang="ru-RU" sz="2000" b="1" dirty="0" err="1"/>
              <a:t>Призупинити</a:t>
            </a:r>
            <a:r>
              <a:rPr lang="ru-RU" sz="2000" b="1" dirty="0"/>
              <a:t> </a:t>
            </a:r>
            <a:r>
              <a:rPr lang="ru-RU" sz="2000" b="1" dirty="0" err="1"/>
              <a:t>її</a:t>
            </a:r>
            <a:r>
              <a:rPr lang="ru-RU" sz="2000" b="1" dirty="0"/>
              <a:t> в </a:t>
            </a:r>
            <a:r>
              <a:rPr lang="ru-RU" sz="2000" b="1" dirty="0" err="1"/>
              <a:t>цей</a:t>
            </a:r>
            <a:r>
              <a:rPr lang="ru-RU" sz="2000" b="1" dirty="0"/>
              <a:t> раз </a:t>
            </a:r>
            <a:r>
              <a:rPr lang="ru-RU" sz="2000" b="1" dirty="0" err="1"/>
              <a:t>лікарям</a:t>
            </a:r>
            <a:r>
              <a:rPr lang="ru-RU" sz="2000" b="1" dirty="0"/>
              <a:t> не </a:t>
            </a:r>
            <a:r>
              <a:rPr lang="ru-RU" sz="2000" b="1" dirty="0" err="1"/>
              <a:t>вдалося</a:t>
            </a:r>
            <a:r>
              <a:rPr lang="ru-RU" sz="2000" b="1" dirty="0"/>
              <a:t>. </a:t>
            </a:r>
            <a:r>
              <a:rPr lang="ru-RU" sz="2000" b="1" dirty="0" err="1"/>
              <a:t>Поетеса</a:t>
            </a:r>
            <a:r>
              <a:rPr lang="ru-RU" sz="2000" b="1" dirty="0"/>
              <a:t> померла в </a:t>
            </a:r>
            <a:r>
              <a:rPr lang="ru-RU" sz="2000" b="1" dirty="0" err="1"/>
              <a:t>Грузії</a:t>
            </a:r>
            <a:r>
              <a:rPr lang="ru-RU" sz="2000" b="1" dirty="0"/>
              <a:t> 19 </a:t>
            </a:r>
            <a:r>
              <a:rPr lang="ru-RU" sz="2000" b="1" dirty="0" err="1"/>
              <a:t>липня</a:t>
            </a:r>
            <a:r>
              <a:rPr lang="ru-RU" sz="2000" b="1" dirty="0"/>
              <a:t> (1 </a:t>
            </a:r>
            <a:r>
              <a:rPr lang="ru-RU" sz="2000" b="1" dirty="0" err="1"/>
              <a:t>серпня</a:t>
            </a:r>
            <a:r>
              <a:rPr lang="ru-RU" sz="2000" b="1" dirty="0"/>
              <a:t>) 1913 року. </a:t>
            </a:r>
            <a:endParaRPr lang="uk-UA" sz="2000" b="1" dirty="0"/>
          </a:p>
        </p:txBody>
      </p:sp>
      <p:pic>
        <p:nvPicPr>
          <p:cNvPr id="17412" name="Picture 4" descr="http://www.tourprom.ru/site_media/images/news/16317/georgia1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3932815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://www.shukach.com/sites/default/files/imagecache/node-gallery-display/post_images/232/p9140106-549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08626"/>
            <a:ext cx="381642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8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543800" cy="1188720"/>
          </a:xfrm>
        </p:spPr>
        <p:txBody>
          <a:bodyPr>
            <a:noAutofit/>
          </a:bodyPr>
          <a:lstStyle/>
          <a:p>
            <a:r>
              <a:rPr lang="uk-UA" sz="2000" dirty="0"/>
              <a:t> </a:t>
            </a:r>
            <a:r>
              <a:rPr lang="uk-UA" sz="2000" b="1" dirty="0"/>
              <a:t>Феноменальна жінка. Вона не тільки не зламалася, вона переплавила своє безмежне горе у вогні творчої фантазії, яка допомагала їй створити шедеври в майбутньому. Геніальна велич духу дала право їй написати</a:t>
            </a:r>
            <a:r>
              <a:rPr lang="uk-UA" sz="2000" dirty="0"/>
              <a:t>: «</a:t>
            </a:r>
            <a:r>
              <a:rPr lang="uk-UA" sz="2000" i="1" dirty="0"/>
              <a:t>Я в серці маю те, що не вмирає</a:t>
            </a:r>
            <a:r>
              <a:rPr lang="uk-UA" sz="2000" i="1" dirty="0" smtClean="0"/>
              <a:t>…»..</a:t>
            </a:r>
            <a:endParaRPr lang="uk-UA" sz="2000" i="1" dirty="0"/>
          </a:p>
        </p:txBody>
      </p:sp>
      <p:pic>
        <p:nvPicPr>
          <p:cNvPr id="18434" name="Picture 2" descr="http://vchasno.com/media/user/46/1_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00808"/>
            <a:ext cx="3096344" cy="477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41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body" idx="1"/>
          </p:nvPr>
        </p:nvSpPr>
        <p:spPr>
          <a:xfrm>
            <a:off x="395536" y="116632"/>
            <a:ext cx="6515100" cy="2527176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Виконувала</a:t>
            </a:r>
            <a:endParaRPr lang="ru-RU" sz="32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ru-RU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Маковоз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Мар</a:t>
            </a:r>
            <a:r>
              <a:rPr lang="uk-UA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ія</a:t>
            </a:r>
            <a:r>
              <a:rPr lang="uk-UA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  <a:p>
            <a:r>
              <a:rPr lang="uk-UA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Учениця 10-А класу</a:t>
            </a:r>
            <a:endParaRPr lang="uk-UA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69232"/>
            <a:ext cx="2592288" cy="1847800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954754"/>
            <a:ext cx="2515134" cy="1676756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796885"/>
            <a:ext cx="2736304" cy="1824203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04725"/>
            <a:ext cx="3168352" cy="2112235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861048"/>
            <a:ext cx="2448272" cy="2288348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013497"/>
            <a:ext cx="2592288" cy="2135899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28763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543800" cy="1188720"/>
          </a:xfrm>
        </p:spPr>
        <p:txBody>
          <a:bodyPr>
            <a:noAutofit/>
          </a:bodyPr>
          <a:lstStyle/>
          <a:p>
            <a:r>
              <a:rPr lang="uk-UA" sz="2000" b="1" dirty="0"/>
              <a:t>Він - стриманий, скромний, делікатний молодий чоловік 27 років, синьоокий, красивий, з хворобливою матовою шкірою. Демократ, революціонер, засновник політичних гуртків у Києві та Мінську, один з організаторів </a:t>
            </a:r>
            <a:r>
              <a:rPr lang="en-US" sz="2000" b="1" dirty="0"/>
              <a:t>I </a:t>
            </a:r>
            <a:r>
              <a:rPr lang="uk-UA" sz="2000" b="1" dirty="0"/>
              <a:t>з'їзду РСДРП . До того ж він захоплювався і поезією, однак великих творчих висот не досяг. </a:t>
            </a:r>
          </a:p>
        </p:txBody>
      </p:sp>
      <p:pic>
        <p:nvPicPr>
          <p:cNvPr id="2050" name="Picture 2" descr="http://www.wz.lviv.ua/images/content/a48708f432b36df89038347b0643447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20888"/>
            <a:ext cx="1982093" cy="2490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http://www.belarus.by/relimages/000667_8173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574" y="2276872"/>
            <a:ext cx="2659446" cy="1771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4" name="Picture 6" descr="http://www.realestatekiev.com.ua/file/1263908807_kiev-turi-vihodnogo-dnia_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668" y="4224071"/>
            <a:ext cx="2501454" cy="21183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92731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229200"/>
            <a:ext cx="7543800" cy="1188720"/>
          </a:xfrm>
        </p:spPr>
        <p:txBody>
          <a:bodyPr>
            <a:noAutofit/>
          </a:bodyPr>
          <a:lstStyle/>
          <a:p>
            <a:r>
              <a:rPr lang="uk-UA" sz="2000" b="1" dirty="0"/>
              <a:t>Вона - на рік молодша, тендітна, худенька, сором'язлива, схожа на зовсім юну дівчину. Жінка, яка втілює у собі силу і мудрість, талант і широку душу, що зуміла знайти в собі мужність боротися з хворобою і прожити дуже коротке життя так яскраво і повноцінно. </a:t>
            </a:r>
          </a:p>
        </p:txBody>
      </p:sp>
      <p:sp>
        <p:nvSpPr>
          <p:cNvPr id="4" name="AutoShape 2" descr="data:image/jpeg;base64,/9j/4AAQSkZJRgABAQAAAQABAAD/2wCEAAkGBxQTEhUUExQVFhUXGBobGBgYGB0aHRsZIhgbGBobGBgdHiggHBomHBocITEhJikrLi4uGx8zODMsNyguLisBCgoKDg0OGxAQGywkICY0LzQ0NDQsNDQ0NC8sLCwsLCw3LCwvNCw0NCwsNCwsLC8vLzQ0LywsNCwsLCwsLCwsLP/AABEIAQoAvgMBIgACEQEDEQH/xAAbAAACAwEBAQAAAAAAAAAAAAAEBQIDBgEAB//EAD8QAAEDAgQEBAUDAgUCBgMAAAECESEDMQASQVEEImFxBTKBkQYTQqGxUsHw0eEUI2Jy8ZKyJDNTosLSBxU0/8QAGQEAAwEBAQAAAAAAAAAAAAAAAQIDAAQF/8QAKhEAAgIBAwMEAgEFAAAAAAAAAAECESEDEjEiQfBRYXGBEzLRBEKRofH/2gAMAwEAAhEDEQA/AHJRykMT0ALDdiAQz+no+L1oS4sFQ4OV5mBBGv42xQmvLg5bs5S5c62L6yzeuO0yDd3ljYaDr2nHiRbPRaCKSZAsQASCSxf3A/Gu+JmzlwxkJhjMOn82viKKgeSIexIJ3BLwf5vjlGolmYyQ3L6fUOtv7Y2/0BRFVIkMc0uNDMPcQbD++PGnlDHd4Mk9wej2mOuOoLRpox2cqJbtt979qKAFgzAvvE9oODa5BfYhUyskwe5c/tJ9obbEJBsQkdSG0iDB319MWVHkhjdwLAbdAPvOAUVnfKkKJP0tmdiq5ZjctNnxqbMgxKgXIba0gt+oAEX7Sd8WpCQCqRqOujlxfYe+Avk1CnNyotcueke8POBeI4ZbJCMx9fcRbr2a+G/HLuC0M1KSlUKAJ6hTgDcHec2BqnGIBcBTvJm9/TpLaWOKhwalZRUQljGYDymDI26ftijhfD101KIVroSUxOtv7NhlCkFMIXx6c3lIZuZmETfvqP2xYmoDJEdWHUu7MWPmBiOuDadMkZawCwoEgZQP+hRZlXLYr4rgzTUgAldFQIGYuxAspTxrct6YpsXKEcyKEZblwejCSdElmHT1viXyZYsoO9+rl8t94/rhdxfB1KZbmyGU6PbSDmi1sW8N4gHKVnKb8tstw8Fj/R98TaoN2hkUKDhJJfL03csQcQquWuJukO4YmTdX7N0xfTGZyGBnYu+gAMDr1xUpw5Id45md3A8u8ew3u6khCoLBfawILehJE9S7xisk5STra5+wMiWCb7wcXLU6VZWDlz0uzAfbA1W1o27HKOr9ew1BxRV2CQrl05Tq7Oxc6glnI/DDFVQSAFWBPKnX/cQQfyHcRgn5bylmaSXhrB5adrvOuPJo3UnLAYk6WckOHvcCN2ws1gdSoCTTBVDBh36e3S+xxIJADqLCwKlkNqz3dtD/AFwQqiQC1xq/Rrah7agYprIASAXu7hiT9yN51fEnHNDqdli6igHPQZj0u4kM7/d8SSrlcA7vBtsdbmdBGmJposlkuZsBaAZI6HaNb4iQHILGDyu/LrcAt1ws+c+fwa0StqGb+4PMLOe/pjlGm/LcdNdWgzs37YrYKXAZjNxPf2L6P1xZSIIe+rBm9nnlB6/bE/nzz5H7FyEpJLTqbHXWxbp644lVzmOriQHed97+2Kipg4Elycr7/qNxudMC8RWypZwoxADuXYGJIf7jbDpoFFfiPFhASkeZUHKAGDX0L36zhcrj6oUMlQoTDFJkhw5UWZTjc9b4NFFFVQNRzBgF81hZmPld7j0xPgeBprUOfylgN/aIv98X06j8k5Kw+h48KhArJYmHBIcwGgs/2jD/AIWonygGwOVZJBBEFJ1EfxhhXw/hWRyFoKcspUxB9Dcfc4khkD5lMlOQMpDu4vyK2A007jD76eSbimsDUUhJIcKt3DAzrAD9sTPCAABwQAE/qggAO8kWTvjp4tGR0lwpIOii7QoAex7bYA4rxIABaS6CGLkuRcEdi83YtcYaepFck1GTGdWilg5YkcpzGSNIh99sCU0IXBhJYsWdKwRYNa/ZzocB8T4snzJMEBQN7MT6TgVVY/4lZEIqNN2dLaiSCW6WxOWrbwNHSkOKnAisAlSm+WSH0IGwOmjThFxfgopprNLJgsATlGbQjm5nAhoOmGXhnEuqo55lQ4kuwcRdv5Y4r8X4tKaZpku6SDYszhQMywNv64VuLVo0dylQq8JqrQAKgDMWUQ7M4cP0Nu++GygW8xy3uWteCWHpMbYD4rjUipRBMKDEks7iwZ5vFxiXDViyAxcpdJBE3KQSW0Ftg+Jsdp8lyw6o3Bn++v2xSTZ4s9xLwwlnI9WbbBDMTLT1ffqG7wT3wOBJJFzfcm92IjT0wYyFRCgpT2BUHsX+8McTSggc7pc9RHZ2A0Gj3cHHFDLyvfRylgd3sBti+moqAAcgFv8ALBgyGJeD9gO+KLUAymsnKAAmQztHvlkGL4GWlj6SMqSx65htt31xfWqAKzOLd9Wkkct/WMUpVJgJB3S/plsG1bftjKSrz/oyTJqIUSTLPBYTYQwmPwMVqqQ7yYYcoew3loBtrjtVkpYMHYln/Lwl3720xzKISI5tC6mvoWGpYgw2OZxKIrSmLgXLCIc3Lwd1a21GJ1j9PvB2ZL7fzbHqiQSyoyncvsIIjYDuNMRJ+owPUTcy0GJJ6YDwMmcWr6SPKO1mYxAnuB2wIpQNQBcIBfQM6YiCDPmFnxOtXCQXgs1pczrq5ZrD1wPw1D5pKXKSSeZiSGe+gjePbDxVsLwhnwHhuRLBRBDMoCCLgllWbWXvvhvSSEB1UysEjM1NL31sypu8Niinw9Omllvo/fQxAOwtL4o4/jgYSt02AUlQ6GPy+/tf9OefOxHM+Bb4p4o6wmmlaRBIU6oJuEsQzD+EYv4OgtQytaQSRmGps3L11jrgngeDBJWwBlxEP6wcNqCABBkg2toP+NCcCr5Gcq4FyKFRQOZwZIVqFbgvY94nviXC+FkpUcygpVyPyTZtScOU0HADT2MXG9/7jFlWiAwLRMm2lmxo6Yj1GZ6t4C8PJLmczPYhxHvptglXhQYNcC5Di4A6ECf4MNqbSdBANgD1kz9tMQWpnKpkdPYQf498BwXqD8jFvA8PkWpRAIcqYSB2jvN/vjN8UiqVrVzAKUTY2eJsbsNubcY2JACTDj1bd+031xRX4cKSBeGn9wLd/wDnE5Wuw6nTyYXjgUhK6xACQQAOYvsTGaWlngbHDTw7jv8ALpjMXYpA/wBN5e4LfbqcUfFPhecdmjN7ltbaRhV8PctQhOjS0/U82+oeuHpSiV5NcasAEmZs3QQ//t9MdzAHLBvYj/awUWfr6ajAdNiozykgP7w5v/NhgiiWTCnCgGzOY8zloIYXF26HCqNCNIkhGosHZn0e5BI19X64krlD3cbuzBm0cTY9tsVfMDCwfdnnsA5G4tjlUkrSEmDBJ2InuG/D6YLQKIVaxAkkAnoHN7F5JeDYa4r4ghISAIAZgA0diG7dTiwUgSop06gk9pm14xCiCoqMEf6ifz+129MYZJI6ajks0G+rHUMXM2B0tjiajuS4AJD3J3uLEfjriWXKFv8AU7u99HLF4eRp2xAAASQXDx3G1yNMLXn8DUSo1hlJYyI3137a6RcYhVXy30Ox2T9Wk63xypRYMPXrDEOZbc39ccpoL3KmFiSdi5boL/3wGk6GWADiuIlIciWFydmTcCImwJHXBXhNVKayQUkgh0qJMkMzT6TqDiupwxWWizEqZnnt/wAvjW+EeEtRSagQphGt799dPvi+nF8ojqySVF1OuMimCVNo2Vo0zCff84RUuEIGbyI6hoE8rGQ7sGw74mvkSnK4DAAZcwyv+oF8n9euMtx3jGeoKaZVcqWC12LJI9tR7YM3ZPTtDtBctD6S7MBDn7/bDGglyAZYjVvxr0OE4p83N0Mh3jYXG0Ya8Gpjp/JLDWLm/pjn3Pdnz4KOOMDFEmRA7N6BgSOhx5ZuZ/HUs+sdtscUqH3F2xyurl+x1JEbt6/846G8Z8+jnorAYAXfVnvdtvW+PcRTdh73efx6xiwmw7vcnpH8bFagJ/cv+NPufTGvGQFXypToRq4H2G+1sDVC8vl3sOmsjab2wyQkOTr9/wCR6YHr0nSZdRF4On3kx64nJYx59jJ5EHHEHM7zrIdz0LAyez4yPB8UEVipQ8y0hUOzlnIuC5Fn1eDja1qRDJIncl/R1Dms+MV4nSGZYMjMtoaQS87/AIHfG02uC64NCmiQIEtuWOoIYkW1F33xYoGBJYCSwlwzMAXb6hAAca4hwNZRSlJulgSWGhAgiP8Abq2LkklRmQWiBA0OkXFhBs+NaVgtlZqMXezglvwCSwYguLnFKlS7+pkuYBLG/bQTIxNSjcCXsJlutreUx74gl2YgbsVHd9o6vd4wLHTLgGHN5nd1S8RAEh+2IcUsgOhJLm2V9O89VO+mmPKqE5QxeHYBIdoEGFH9Ji+KhxJkHlALfVdzqmf2PcYNhRNvKlgWD7DQu6d2vYm2uCaKOYOQW3u2kGx0jtrgZFdlfYAnrsbFmiwi74kawSlw4E7pAMyBLfu0Xxztjlq1a66iwEv9JYX9bwXGBKhGUxdzcDd5AEyJt74uqVQQ5cEyHYaAbAvr9xbFPErDszMb30+w20JwFlhK6qjyC5JBIDjzKZJ1DR6w7a7T/EKCBm5S0EMXiMxB5Xu/v1zPhKSeJZJDpQQpN1WcZQ97Of3BxouNqkJKiWAHKpR5ZuFJZ2MMdy+OlOonLPLMv4nxqlLJAqILyMxZwWcBmnpHuMA+FIyK+bUU8ksSQ4Ompuzq1s2J+MqKQSCwOqFBryzyHPphd4fRGZIDCZMPaCXAIMRp7Y0Xiym1G3pPMDm2a9oP8gTgtCzAHtcxZp0wNwVN4FmDt0G7sMMuHpBzuNPveGuMSjbkBukdSC7aDcOoQ9x/3YICNf3a24a239DgPxCspKFEKCQLF2+5G/vGMH4quoCoKrKBM5fmZSHmQC6S2rMPXHRF0yag5ZR9EStOUkKSegIALbqBE9W9MC1Kmgv0iLiT2dx3x82StCMiQ7wczuSXd58tnfX0xr/hvglrLqUop773MWtfrF8GVvCD+ParY8plso16ElxeSI9sdrLBIB36GfZ/5uBhN8VcYaKQAohRsYfaQ15bacYkcbVOYqrVAA8AqAMmXF7eYRria05cGSvJ9H4mmHNyBLCzXn+uPnGcLWpRF3MS+sPBY/dxLDBnh3EqBdKlO9lOxBZiXL6nm0wJwHAkqWmAeYl5PmKRDt0eOtsUjGmx1g03hzZDdLhwB6k369Im+LTIZhOgPro0dLnsYiqmjyg6Ayx2EgMWfadceWQSfezaENafS1jBxF4YCNeqFFIZrwp2NrhpLe2IAh1MZZuUDd7iTu15eQ+IplySANCH6sXuQN7+2OJTlQVG+8Eww1IdnHUONMahlwe4aqkubly2VU3tzTOz7jHUKyhwspB1cp3jMly3+k7dDj1RBDgT3BYtaLHtcYjUWpLM7tMgPaxIlt+vfGsdRJZGSmMpPuwcFiX7t7dJcUgPBAIlxOmo0/2nq2LaScxaBAO7h3ct+NCO2Bqqyl8wgw5NwTeRbV7gDpiTQYnMrQSwDi3Rz6aNvIjFRSxcy5mz62AN51gQ2JoJyktBPtL6Gw0F9bHFSq2VSSA5BBMOG2nzDpeMaEbdDNUNuFyU6iSpwflhWdyALkhmdo7lrXw5NNC6SFLIQSWDFgXcXMSHjr1bGf8AESyqiF5ilPMhSZ5FFyLHMAWD3AnDL5CF0+ETTUCgmBEjKp3BMgPOpPfHTCOH53OeXZ2KfFuCyqKcgC7Qcz9Rb2N23GBPDKR+aXdpuYmSxljAJJ2jVmXGcaTxChTZLli4N7KOu1r31x5XBfLqAAkkl3jZpgEt7ziEuGXTwrH/AANEZcw9vLe0fsdvXBtKkWOpkBnAv1/rgbhjygfnt19sHUy+0bz2Zj9sX0kck7sScV4TUWpJVXgGEJBGUbBTsFtDkRLXwo8Q+F6aqoAKQhJiSLluYEczTD8xYEjGzqUXJLkNu22g19cUf4Im9iOoPf8AoMWpr9UBT9TD8d4Qn5+ZLqQ4gBhAglvqIPYBuuNl8O0MiGAATpDNbQ/wnocW8NwFNAgOd2BPWT98GIEp9G1LCY0GDpxads09RNUjKf8A5H4MlNJYAIzFJE6sb6AgFz03bGY8V8CprTTABJBBWnMMwWBlIzaIJLgAbnpj6T8ScOF0TuGPsdnEdMJOG4ULHMGJDTF7j29o3wJtqbSDBpwyYuh4OqjWppSQUpYEG5IubFgTpALNGPVw3GKADAVFOAGkuXLHMZUDmFgwnG64Xw4IIVOks0m5A07HGW8d4P8A8SpQLOkK65m3MPyiOx0wtvmQ6aeEMxzAqDEQW27FTzq4wMmlDgCzBxYMbto50F4MYt4VLUwAS5sDNw7bPubT1x17MxKWMwP+kEHtdwMR2jor+SWEt5SymfMABDN3EMMQNN2ZyEg3EEdZa/1DfbF1RbqJLhQOxDTIlxIMm3viukBzGxOmV29YynYO13uMag2S4dLkAhQLXZtDoJtqJxGkwJUQZAHmCSTOrN7Xd98dSoJDmDoHO++lrjFlewEDWwV0lILP109cNXoGzy18hBk2/SP0iOst0viupZmB16ep3YXa/tiPzOYi4BYtDF3I/rvbEDUYvoHZ4k2LER21viDYYnawDxa8v0DSLuq+jnRsCKQ5I2ZwQohp0BsNGkn0xekiDGrdp9iNfUYhUHLESGsDrYXB/YdMa1Y9hoSoUadUZlq6ABSeV25YKSTfQHBXg3FCoCggIq01ZkpkAgQQLsCNt8B8NRz0TRESS0phjAuAPy+xwPS4BYJUjMlKEcqlMHXu8ZTYAWHqMdMZd+xF90zW8T4Yh8yGzOXiXZ3fc3J9cDcdwmdlKEgpu2huRIBexHfXBXhviiK3KVAVAGUXhSmkvbR+sYKrUAxP1d52uLHpYYaemnlefRGM3F0xTwNUuQohmaZPsD99cN6FRpMA6m+4dht1thSKZAyvd7P2DAj2GrYto8qYdmNoiWci3fXHPDdFlJR3DsLADsB1Mv3kx/O1davOvoN97e+ARXBUwNpaOonbbbFZrP8A8kD7Ow66+mLPV7Lz7Jfj9QmlxGZUM2vbqRoOmCaZCSWJ7C/q0euA6vD8hALKAcGwB6j+Xwtp+FqUoK+aoKEshwkbFL+zWMg4eFo1Jmk40pKDmLD7+sf3wh4RWXMlJBYxl/TYEm7X9ehjPePeNqf5dMsH5mDEnX/bOvfEvhuoQWqqcxy6BiVO2klhvG+BLU3NMaOk4xNVUXlcG7FhfpzE+nYDGR41ZXWVqksAQf8AtZwRYsep3w38Y4/lUz6NJAHsdD+MKPB6ZylSnTqxM7m9y89vXCSdsfTW1WGIoyCYIT5Q1rQIjocSCBzSQYZnLQ0Eu5i3pe8ySAS5tDSSNzd3+1tMQXlgEgPtzEi5JVDhrm/tjUGwdaR8vRzoACALRmbl1bXFNVUJzAOH5R2NjZ9wTFtASdVWXAMNJJOuhZiH2GA1rn2n+zyzfZsMFHtbAB2AkEC8MbPLddMRqrUIIZug9WCv6/27RBDlmce/qRsBNxiCZ6kyWk6jUjl+8npglErIkQonKBDPJYvLEOR0gno2OU1MkF2zFr3MgCDdtDi0oDJbVMt0DaGQT+H0xCqATozOW2A6mQ+gkk98c0ooWLJlgxOkt6tD/gjcY6lBzMC3/VMMWJeJHXu08CnzEaGCDm6XkE6dLaY6DcwraXDbwJFuuEp3wMy1JDmSDIBEkwzaMf8ATp64khbpCSSUywd0jQv0D66xtgVSDlAYkm2g6xbvtrYYI4JDKczlEtaLWvsPvbDxXULJYL+M4N6oTTYCZBIYt3vaFWjZsNfB6R+WQRmKCQ7sCNbjvHXY4SUitSolxtLa8ygxDmTudiMOfBqgFRTLSUKSEsLOASwa8P1g9MXhl4Emmo0EKp7EkaMGDvPM9yJ9YxBwXkFgC3uWj8av6Ys4xJST2LOxG8DXfFOb3L6tppv+wxOXuZcWSCWEA3MeUB/x2xPhrSznsNjI32H9MDFb5RpFmAafcQIvia1qblfMPqUzO15iL+mAm+fP8GawMluSwJvcW9HH5x0VqaFMtaAbAEhz/Ttt1GE54filAg1UJhsyZPZgx/u+F/HfD9VKFE1cxI+pw73cu5B11bqMdPUs0Jsi8OQf4zSpM1VSEqIcEkA7k9vsYwjS1IkJ8pdmJuYhrG/4wu47witTTmUsBwSG7AAP7MDpgXw9K08qlZmdtgNBIfoxLmBiM1dl9OOKuy7x/jFJpkuznKIaSWuXAiw6Ys4DxoABFSTDKGkh84Ajod2NsKfiHiAaiEOSA+bZwGZ7GNNHwJwNPO8hg2UgttqSCDOsT1GHhDpM5JujfgWEaSWmNLdnxNVUFe6BLksLEOADJgEG0PcSk+H+KUUrSoghNgXADwNYlo1c4apQQCQArmY/aBPmPsLixwtZFJ6KtBLGzWO8/wC4fbFFVDIVBU4Lkgh7BLJI2s2zmU4mTZi8SW2ksCIudwfXEAvMU3cNrIJBexcO3qOuCjURXRJEAEzcv6kpLaeZmtiivQKywZRuXDjZwnU3l4sdMF8OFA6BmGzXILdvScQoqAJUQddCZdzAn19NBgDp0QWnNzDRzo+5cj/uEWbVqckczyRKnabghjHabb4NNglgS5EuEj7Fu1nV3xQsuQ12IDAAOBaC76HbCMRFFNHKzPD7MRJfLeL798EVDDdQXi+8gS1j9pOLaiOZ1CB0k6jt+8HFdMzmALBxDvZi7FgXA/bE6DZFphiGIg7uzsbf6rn0GOpqtntazAh2b9MDbp64t+UGkB4BdtOV2IjVh++LKqGCQCwI8oM7mRY/Yt1OGS9wbhD4n4hyfLpuFLWXuGSCwZiWffs4kYL4FBp1aCUPlFYPLFRIKSWZ5DhxphN8ScAaNekglOigoQQSMzMLGTGofYY54fxf+fSUVEr+YBL2BlnfLtF2GoOOhKqGu7PqniKJazbz66v/AA4U1A5L8tp7MwZvR/TDXiQCtQEEbXf9iR9sDV+HGWQzW1YuX7f1wmrHqdHPpulkEpq8xU473Pp6PEjBVM5HOp7dTLH1cb98L0ug5fTZrneNJwfSSHALN0Ee5towthNPLKTJ8VxREEERpf1cfd8IuL8TqlbILJYOGzQz3YvPVzfQ41CEh/KDJ9O53i+KFppuXAlx79rfw74vJY5JRkl2Pn3ieeqtqiszfqt6AABTPfR8RFdKaa1VDaXZ9YISJI2eTa4GHnjdemAWI3Idh6sbT64yHxHVzJy6ElxlHmi72OjtAm4xOHU6Oq6jYpqqKiVlnWXdnYQABrlF9ydMFUmAg80GVZbSNwexkAtMYHpUWIlhcuRu5tAmxf7YvRkKikkBtGc3A0hut47Y6mjn3Df4eXlqJS/mBHKHd+cXkmBGncY1CCAQdwzOIlzKhbv00Jxi+ENRSzlSpRSxcnNsxyizHW9sbQVWSVQlmcAR7PIDx/Q4nOKXI7d8HUkyRHQM8wxGadsunriSBrD8wIE3szh219XGoxA0xkeQ52fUCVGT1OmOVCSwyswCnHQdB0d7vO+FpBVs6sNAzZjYCCRq7hu4sNMVLphUHLYEMTt+oAEaQb+mLDK2LQADa0dA4d3xGsWLgx+oqM7SLnDUMi1aXWz5SzuG6y8ONW0vitd1F7DqSw1cvD6aO2CgopSeptdXUEmHb2xErZIA1PfVtL99McTaFQGKag51sQJO/d2NtMSTRaYAOjuRrDiRAjtoYuWx8rElyc1iS2903LiddccJclra7E2AMsYctoMZBI07i/NcDYklgAZsOrPrgqnTdQZg8SWlRYXE3trfpisNeDF7hgdTc/mH0wSjiPlpXUIMJUp5DnypGouQf4cOufPP9itvsY74grmpVqrNhYsScrZMqS92k9y2mFvhReqhrFaQmc5a2t09L66YsrrzVSYILuGBJDxAYlMkgXtrcj4OTm4xKAYpkqKQt3Z2JOst2d74vHCKN0fUuMZSi7z3b+4v/DiwCAOmken2scBIqTuOkNpoZm2CeHXrePSDuby/V8SjJN2czVIp43h3IOnQsNrkWt3wpTWUl2kAkMkDZmez9P2OHtSQ9i7dPYX36YX8Tw4ImSd9WnWT29MLqw7rz6H05dmKKnjqkO4L7eazQBEDZ9+mAPEfHTYZiehy2uNWki+DuO4e2kCJ/M+1xhGuk6gTAaY9Lnbbq9sTzxLz6OiMIvKA+N4lSiAXYQwABtsZBP6D7thdxyiAcoNizf7hqDBhyNWJ0w7NAAu+4h/W+vLOuj4A4nhwtBAZ1As4Gv8AxYzD3xWE0uAuOBH4esFaiAUkCQAXsfQE+04Iq1iASpLMCxJLWaAQchkB3b1bAJSASkhi8wwIeLi3TV+uJeJ1DlCXAAlQGmYlpnQeUibXbHbyzk4Vh3w/4omjWzK8pcKI0bUkF2djHmKcNvFviQgNSZJLupUF7g5TKS5F/wAFxkcqioJAIIggs7zZwwPo12xcaRBUfL/pBaZLBTwT1d7YEopuwxsdI8eqBSecqZIBGYvG98v72NnLGj4+lWbOlRIcuFAlmcvbKz+eWcN0ynD1ApyQBpcjpLmI0PTE00RlACiC8CwBfc7PH94Diiqya6l8SIyk/LWSdCcptDpGZth9747wXxQifmJyF9SG9OX76zjGHOkBJYEapjpfT+DFdXjGYEEgCAL/AM/N8Db6FKXc+rlchpGV2kDYBu9tzfTFSw7l9zoGA7yTFxp74p+YrzHK5kGNvMHswHqR0xMIJAl9w51ALMIBhzvjk/Gc6keC3USGgkxazAvaw0e+xwXwHCFWmYu3QQ5djLE3GzbYN4fw9AphVWoQ0uSBqdNDsP7Yp4f4s4YFSUuEITCmICi7MAQ/XQGbtisdBf3uhJanohlQ8HLD5hvd9DpAG+r/AL4E+J+H4f5Cqedi0ZTciWITpq/UYQcZ8QVa5US9Okl/KQCXOVncFz7e+BfDVCov5ywU0kgpQSCefKzpBgGSNnw72pUkKlNvLFvHeHppLBWOYQWzRDie353w5+Agj5lZbDMWdwS+v5Fx0OEHxbxq1LY+a0FmiXY3l8HfD/HClVpKdgqFS10pYgNDK9PTCJNq/Uu3ao3VVMuXD2cgnQmMXoMCRfV9eguP5fEOIQ4iGZyx9RBv/NMQo1nl2btLdd+2mIpbZPxi8oPVIAPqYnfuOuK13Lm/Qk3Z9vTv0x1Gu7mJJ97DHEQGeS7m0s/oT0x0KqyTFPGUXJ3mX02gWF36jCavwyhBkkWLToCNI+w7403FUXDBoAkuAN9PxBwAnhXJDFgQHt6u95sBaMSlptujo09SjNq4YMDfckBhfQEEp2h8V8ZQa9hcqiG3n+198accECoqZm7kdDzCOhxn/ioppUiSwJhi7PcvLCWnc7Y0YO6HeqmYpSh8x2zByzacxDCOYf0N8eo0k1ai1fSHFwOzEgEnoes4oWopBTlPMPq3I2EAjp64acDw5+WsOZZR1kSXDl4a0a6Y6pYVkodToqPBZcy0s4JaXGzCQGBFjgpHCCokjKxlmDdAwVL2ZJ6DbHqNIZcqpDSWHt1A3xbQWXheVJAa+YvJYehAN2G7Yk2yyXYRVKBDIl3lyyeyXEwJD4n8pQUkERuBYd2DTDHfqMOeFo85WouepzE7hvKAz264EJlXzGdRLAiW0tD9dA76YO+xowLK9EgkM6GgkkBj5eutjMdMBr4cB1OQHbVN51Lv0wTwnFFCMoKi4ub+4PliI27YL4k01EDMQpndLFTbcxAb1JjC5XBTHEjZUOEVUKQHZryRYMQJcxbQTcYOOWiWCVKULACGa5IH21NtsVeKfEdKgSNWPlyuWknQkdbxFsZHxTxesslQJSggZkRLu/dxPYW2taj8nmKMpfBR8RcWo16mYlQBJQxJYMAweIMEkC0dfeA+HBYKlqGQFiQxLNA7aAHC80ghLJLqVBELJN2gvGvXtjReL1V0qKOHSwK0Op1Es6cyjIkkZk5tGJaMKkqso7VJAHilUGqaVNYKICQ7uZBygjzTruRjT+IUBQ4enTUoMkZ8ojMWchtfWzF9MLPhrwJSqiaikkU2vIzaAdgCGHd8Q+JOOpLZCKeVYBCypIJIBs+s6uNrjCyWB0qdGR4uoVLzBwT0JuQq5YhtX/fBXALKqalDMCClwmZfRwzi2U2c6YEqElKgQzkgEZiYADv9TPdgR6nDXgqX+UQQFODCeblKQjW6ZuJNrF8NPCBHMmfVabKQC7uHkuJuHuexxQsMwkB2mJv1/lr4ya/EeMqUwACnKkT5SQSEpAAfMT0t1x75XGrZiYCgz6pEiznzBhd5FsTcZSd0ZRS5Zr/mJSACzDWEp1hgb35cUr8TpAkmolujEAi47tJ7OLHGdV8M1lrUVVGAWEkhzykB1ObgbdxgnhvhGmAM1blOcFiGYxSb9Twpummrx05IVvT9Q1fxNw4zMskhwSlLtsANDsDhdx3xVTEJRnJfzuNGhx9tWbTDCt8NcIMqJGZKkBDytaZUoBpP2GmLBwXD5hkpc6koqJzAAOkslIbVWV27vh/x+4FPTXCZn0/FlQsE0io5m5XIewBYsFHYx64VfEderXSpNS1MnyxflY5pd3YES7HG/TSSVN8pKFsKgKmKTUP0h2Jlu98Y74qrrKqhUmxCVBNzf9iQzatrjShtpjxmpWqMXSIDi7BwwN5ABUbdTb2bDH4cWgGoomySTDxAdxKZ/A3OAuE4blKvQJfYWG+nKeuCfBlBDqKQEmI0sJOjuLi9sGdUNDkuq11BazlICuYApLEWhvLpH8FB48oTlIZZYRAeZcHcPmtGpcYK48BItlMjR4PQwYt36YopkkhAknzEQACLObGPL66TOkO36E2LJStch3AIE6GDHTeN8TPDM1wBIZLMGcksdj6s17+4Xh+ZQfMkM2XL5tXIZj3gaXi3hXIqFiSFMkOWAgmLCSI17thHZWE6Kz4cSVPzKgliVGZcRdter4C/wqg4yudEs5bfLEWGYf0w94VIKFJTczldmMEkkWH2tbFdKmlULGRQuHYPq9i5u2ntgJ4KbipaVLeocypBUbkkl09t4hvXEaSP8tQTC8zK7kG7WDfV2xqeP4cUiE04UAbtfLdgXSdfvrhAp1AISMtiSqEgBy7HrpL9jjSxg54STQL8hxmUDmzfksmB9RD2xpPFeIQpCACDmyEreAAWaNM0P/uO+M9UUyEuwqFTgSAm6iH9ZO9sOuJo5qKc4CEopujUrJYqLkcp1E9rnGTYJqNpmkpeKH5dVaUh6KiEpJZgEhlb5iD+2PnXiHiC6ql1KolSSVAAsAwa15AYi+0YfcbXQadVlKQCUEJJPMoo5gGsGLubyHfGUr1gcqSAQC17ToxBBaWtiqbbyTUEraOGAJHMAVSNRJVAadXve+H3A8qVuRAJ1YFmFgz6A+h3wi4cu5JDWdigCDpJa5ax9cPeIpfJoZYdUgFncsAHeD0bRowJ28GglyazwTOujTXUXkp0wkNlcKIISHDOpLh8w36YdcPwCs9Sotf1qKGH05QxU+sXDMO+APB6FalSpU1KQkpSCqMxygq0skB0gHpjlXxKjTyq+fy1CqoArUMQUhvLcSzaa4tSSyc0rlJ0FtSTw5WtQVmppK6hObMlwCWSbdQMSrUqKKaf/TpZSrM5IQkZ0khncXfTCFXxLwlJCCnMQqgxSJSC8BSTqZs/XAvG/HQSVfKpAZkJSVEMygWtPKAf5bAc0grRm+xrqvHB0KpIzeZVgCQUhQIZyxe4uQcDnilZyU0jzKQhQWAAl5Jkgqgzl/TvfMcV8X13qlNPL8wAIIclJEEmIJfsMAf/ALjjeJzhAADhXKfLlFn0ch+v2wr1b4sdf08lybCkupL5KaSgghQKsuUllO7FJQ3bGN+OAyEMoKWnzgnlL/5gezhnD3Lts4/E8FxVSkVrUsAZgSphClOoQ1zO1t8L6dDP8wlRJSygdMzMCRMsGDReHwrnYy067gyw4SkXZ2sO0wq3eDgTxALCwEpdmOncdIAMeuuCOHUCSRdzLzoymAHU5hf3xzi1FiS7TJuAwsmez3DtgrDGaxgMo1Pmtm8gSoLADSkhw5cMzw7ximnVAK1oYk6FwXO/UBL7i8TgDw3jBTOVwUrGrkeoBYho3w1+IOHBShQVkMAAwSP/AJAXvr1OA1ToN2iSCBSIJZ3AMT2DSzvl3MXxzg6pIDuGcMl2UYMMS8S3Q2OBwpykqnKz2VZyDeY1vg2klwVQE3IIENaRcEnufTCSRWKwc4cmohkDLAkFtYYnXRj3wzSoVWSVEZRdCc7/AHhm/PTHVeHFKcoLMTeTsIEEt7D1wqreHrDkjNIEzDaEM46nphclY02MVVGKqkkupEmwJs5Etq5+xwL4oJSkFnLQdH0aPewBuwOLVVKaqxysSDmADkMPKcoiNO83xXx6vms5ggvDmIZrnvDM2GIJnRwfz1gJDk6dA1g1uhYm+L/EeErfOyDnppAVsAbsRYmXymB2wUrjPlIV8szSNktLyC857vMgP1xRwdJSwa9QZqZhYAcVCWCUaOkFQDXtocOkuESc3eSCqVEUKi1kLJBCAkOxCmIOwuw3fpjMcPDrB3abiLFzDix6tjYfEVAJpmn5FKOZYDFwEsDaS1y8AOLYxdJDkBBYMdz2JB8wsNw+2GjxQN7bsY+H0ytSQCnm5oY3HaS/06YJ+KeIUVppoMg38zswgzEO/ZrYn4LylSiCMoynrAFvTuJG+KuDSpdZVUWzEBk5gogOST9TMGG4e4wl5KrKLKVSotQ+ctYdAlSz5X5QGa8OP64K4bhULrATkcJBMSwTAV1LAGPtj3jHDsUpHmKAFN3cyW9dz3gnwyiAhCgZNRCWAzQ8m89oYDoMbuG+yZoeG+H6NOpWUOfKklKbtB+o6/v1Eo6/hSKdNNTKyiSQGKjcbu3mgG7bTjacHz0qoBcl4YEe0FQI339MKfiIZAjOSctNVzljMny7ryw3cWOHnFbSOnqvdl+UI/F/EFQCltGt3d57j0xf8KJCkVSVZEuJH+2x1fK0WF98J+I44V6hWHIgACAzuXMOPR4xrPhOKVTlk+UQZAZwe3s+JwirofUfSd8eqhPDITLLiAR1Z2sPzjHVWR84jdKSQS880bFwBD423xISlFBBcEqpjKDq/wCkG3TGT8fphVXikuP/ADAGaSNRaRu/7YaeJeewullYM/SWUQxeA4Ym5cv9MSBbmG5aPilNKYMKI5n3ZUQYM6QGww4ZIdgVXUWB6tdtW9BZgcD8XwiVAqDBgXLPcMBLNqye/TGTyVrCEKKHNTBZ4YuzpaGs3cDXGor8IpdRJIICAlRKoY2cu4YOLXKpg4RU0qzy6SFJyuZ1ULFg8EjXGj8TrSHupAALNf8A7VAB9g7WOHm8oSCXAvWnKshSCDYFW+rpHlMNsLG2DvDTpULBxzSS+a5hh30E6HEfEVCtAGQ/UQAAXJbXlEANY44gpWPlwFCUgRDWceUn2D9TibyViw3j+N/8wFWQcqeVvNDCLO9xvgbhqtQkU2AASFEkBySzOZeJ9sUUUEZgGAzC0M0FJcQbDK+GI+SpalKqSovF9GtAcFz/AM4CiVtJANGqjMcqSSyUgABNw7kmxeH/AK4bCkj5YQpWVTBwRATmKrByTGlyMCUKSkMB5kk8zau0QZ3fQMMU1lpzVApjDiopoMu0gjtqwMHCWRrsifB0zUrIcgCopjYAu6nJguf1CJIwyq1U0/m0pUEkCkgWzlblSuswXFjuMC+E0UHNVWSKSbC0WtcAbGDjniVQ0apUhIN2BOpAsP1EQxJDRjKwSim6F3ioCiahzKIPNm0a0vdpcf1GAOGohKVKD7F3Ad7qgz1FnmHwy8e4tKqVOmnK2pEWazyAX1vgOokAoSA0aTISTJsHJsdyNcUjmIrqwigSOEUtCBzaBg0lnJV082pwZR4c/LoABlPLswKtyAA8woRD4r49XIEJZyUpJJ3OoMA9D9mxq1+Gf5VHl5QtIypJBAymXliDKu564yi2mZy2tCL4jUoVsq1E5Q0F2t5zIZwGbUmToVw4L00mQFOzyXaCIJG5d2jTFHHoCaxzsUJkNE9Q0FyzH0vi3hVFS0CmzlaTDhhmEgmx11zYWupIydRs23h1JRorzgpUp9Z2u1tjhD8cIyUiA/NTIYpzSJ5lOCk6Pq7Y0KeEKaQR8w5wpypMqu9zAJ9vfGf+KeKSpCiSsJ+WxSFFrKYKuJexvjomse5yRfUZjwhIC0szXLu77N+D3e2Nr4RUYVrgOQ1yzOTFw/1WnbGN+HlA1LHzF8zCdWFwS0AnVwxfGx+F3Bqu8mQY2EOLQwDsfXE9P9jp1a2CPxWt8ziEGk6xTbmU+hF3fWPtthP8Q8UVVuIWQyc4lyJCHlrhxcPM4fUQpdWqEJFNSgbF2sTIIaBJs4ZgcZ/4jQ6ljNmB+Wt93GxhJzJMmMBhg8iukVhiqx7kaApduZhdXXti/iUZkHzO14IEsGD8zDTY9jgGijm5ACNSWf8A6QeUAPo2lmwfV4YKHN9Icg2cvJAAI3JHTZsCqKOWADwaq9XKcrAFSYNwWcKN2mG1foXPitN1JJnlLIBgkEBgSSFBix9nwo4IilXBNm87kQdSbEvOYRY4e+JU0KpqUoXBKWYi/wBRDEgn6gJtdsGXsKmB8GhOap5XywQ2VhIZ2ezsz64A8LrZT9RLEBQdrGXMMHe9xZsWcUs/KCSVBSi+Y6TreSwkFrbFxUABSRBYuczkwY5QWKngQJvvjLgd1uoZ+GnJSUTJUrKBeC5gPc/pMiNsS49KjTShCVApaAflghiCQSLWjck74tqcaM6go8oGYWLn1Dm0q9MeCE1KhUkvmDtALAtcwQIaHm+MDILxldgxhxBUxdncJSlnYtefYYO8M8BWoc9RgJ5jMzqbWO7W1wPwnBGnK1CAFOoOdTP6rGRYTocaOvw4NVHzWCFJVreHnYf6hJJ64EY+ornSpCDwzhctT5RqBIIWkyC4ZywcRtgxVI1qAqFZzJOUE6pAcgkizByblmEjCQISviRkl1MxAcyxcHtu4GxxqPFPFKCVGivmTlSoZbZzOl2AcGD620Y4sE5ZMZW5l8qmABmST0gN0y+r45w4zDMosQSBOZ5AdtZBg7NtiPEUmJyDzCGMgZru03veT0xYKhBCLuA+V5EBIP6g/Y72w64E5lY1ykmm8ZlJPrJa7kMBcO3Y4+l0aCW4d7hygC1pDkAkN6nHzPhKnzOLo0hKQrMS4U7bqjND81/vj6aKBFYLFoBCi+UAEBSU7klnj74pp+pLWfYwfjVB+IqZFOiWJBzAlRdPNsAxBFmFxhhwVPKpCUsHdi/NKbieliLAkTgVSD/i1uvMHuoGRpAIdMuBfuwwZ8xPzEOVEZoaBHpMTeNMc6l1L5LcR+jVJop+SpJlD3JgakXtFjd9sZ74iX/4GqoKATUCMjpYkjKAyTYx5SIAxpPDcqaTpYgk5i0DcANID2vhH8XUweHRkU9NShys7kEK8zWdM2P3xeb6bOeP7UI/hbhgkIUqYUCQSR1ky2vV41xq/h6mPkqMCSyrEaAOTvLYV+FKSEoHLIJPp/pBZ/5bDbwqmlPDKcRzGS7yqwYat1xDRnbfwX18Khf4PRT/AJqyysohYcwzW1gCOvSUHxNSSalEIBf5Yh2Lup52Ll3hsaTw/PSoAh0qUWTEnV5BcNvbvhD8V1COKfK4CEMAASVM+rOOhu/Vw0sRSNpu5GU4FwFpSWNmZp9RD2ynrrgniVlNN+XMxZgd5fbUjfA9CmlRLhpMO8XZyebSCxHfBHiPF5abAAPDtLZXJBEhQ+wEGcG8lKwK6lU5YjPJJhQDuwFg5nYu9jjTKerwiEpgfU8mzWH16jQB9cIqtOSgKAF1P5nAaHBazZXae2GXgSs9ApAUEpdJJZLAEqLEWMPbTpOk1VgSZTwtAKTnUCWHTRy5a0kS0++FhpnOWBS5cPDtYRZ3sIOtxhjwNQJCwicx1DkkEF3UIj6T3F8CcVXPkSCkzlAd3N3JLS3rbC27L0uQlCEEpqJhLgLBDknqBvuL3bE8lPMQ0/6wFesaklybdsUpqgshZ5iJIIAcNLvBPt649/iGLZSwDMEu0ndT76tfC27wUSXcPqqIW9U5nS7MpgwixhwXcQI64iupU4hQCirMQ1MCMrMzp3I1sxF3GFvFRTU0MoN0/wAwO2Nn8JUk/IpqyjN8xXM0yVAzeQSPXB0+o459KsV+HcMKSamdAXW8pAdLCZ3bdQvjP8TQyBqoOrgMAD1ULC0h98OuPWU8TXKSQQFMRDSCG2xDxNRPzHJLVKbPLWJb1nG33SCo9/US00O0hhLgHQ9ujPNmxZSfPmBcJMObEOXYfdQ0wPSPORoBA0HLoMHcOOZXQ/8A1wb6qDFYsY/CaB/jHBZIEEuQJDHadD1GPo9WnzOjK5OWpzSAxOhu5HMO2Pm3wxHGraGpqI6HPcdcfTFoBKXALlIMXBSMwPdg+7Y6NNWjm1P2MPS4rNWqXKgo+YvoBCtbM4sz4N4SmVcShKQCUpKyCHB7wY2VuRo+AkjLxCwmAChgIAdTGOuCVluLW2n7KYfaMckFckzpaxXsbGkrnAYApuHBkh3Cd7zcYz/xRUK+GWrKtAC0kC31g5iEywZwRrOGSSxqkQcokXsdcAfEqQfD6rgWB9XRPfrjrnHpOOOJJiTwOoVlSngAtaxZ53/1aY0NNL8PRSQZJcp0cmSNU9p1wg+Fh/l1Ogj74fcGkGlwxMnmL9Xv3xDT01R1TlbXnZnuFrLrEhDZUCDCidSBb32bCL4043OuiUpIylUm6vocixDPOltca7wCE12jn/Z/zjC/FaBMDzH81HwzhhZ5Ei1ueOBF4dXckm0sXggu7gSRHecTORJJKpIItoNjsP5GKPDg9MvNz65CXxHxSSh5enUPqHY98LWS6/WyykoLpZ8pIYpjvr6C2jnpi/wCuFqWkAJzAkQ7E7denV9DiKkg0gCA3LGltsWeGf8A9NMaGk5HUJBB9DOGq8GeMkEoy1/lpZUkBUAKeWi5/DxiriAaqyAhylw6QNBkDBnPROt9Bhn4ggJ4mnlAFjAact/ucVpUc1fqFk9+We+BRk7Qv4bh6fyvmAkqB7gT5c9iWHa3bAtYKNhY6AkXI0U7x6YfcdRSKdQBIANNLgCPrNu+M14zUKaVMpJSTcgs97tjNdVDKfS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4" descr="data:image/jpeg;base64,/9j/4AAQSkZJRgABAQAAAQABAAD/2wCEAAkGBxQTEhUUExQVFhUXGBobGBgYGB0aHRsZIhgbGBobGBgdHiggHBomHBocITEhJikrLi4uGx8zODMsNyguLisBCgoKDg0OGxAQGywkICY0LzQ0NDQsNDQ0NC8sLCwsLCw3LCwvNCw0NCwsNCwsLC8vLzQ0LywsNCwsLCwsLCwsLP/AABEIAQoAvgMBIgACEQEDEQH/xAAbAAACAwEBAQAAAAAAAAAAAAAEBQIDBgEAB//EAD8QAAEDAgQEBAUDAgUCBgMAAAECESEDMQASQVEEImFxBTKBkQYTQqGxUsHw0eEUI2Jy8ZKyJDNTosLSBxU0/8QAGQEAAwEBAQAAAAAAAAAAAAAAAQIDAAQF/8QAKhEAAgIBAwMEAgEFAAAAAAAAAAECESEDEjEiQfBRYXGBEzLRBEKRofH/2gAMAwEAAhEDEQA/AHJRykMT0ALDdiAQz+no+L1oS4sFQ4OV5mBBGv42xQmvLg5bs5S5c62L6yzeuO0yDd3ljYaDr2nHiRbPRaCKSZAsQASCSxf3A/Gu+JmzlwxkJhjMOn82viKKgeSIexIJ3BLwf5vjlGolmYyQ3L6fUOtv7Y2/0BRFVIkMc0uNDMPcQbD++PGnlDHd4Mk9wej2mOuOoLRpox2cqJbtt979qKAFgzAvvE9oODa5BfYhUyskwe5c/tJ9obbEJBsQkdSG0iDB319MWVHkhjdwLAbdAPvOAUVnfKkKJP0tmdiq5ZjctNnxqbMgxKgXIba0gt+oAEX7Sd8WpCQCqRqOujlxfYe+Avk1CnNyotcueke8POBeI4ZbJCMx9fcRbr2a+G/HLuC0M1KSlUKAJ6hTgDcHec2BqnGIBcBTvJm9/TpLaWOKhwalZRUQljGYDymDI26ftijhfD101KIVroSUxOtv7NhlCkFMIXx6c3lIZuZmETfvqP2xYmoDJEdWHUu7MWPmBiOuDadMkZawCwoEgZQP+hRZlXLYr4rgzTUgAldFQIGYuxAspTxrct6YpsXKEcyKEZblwejCSdElmHT1viXyZYsoO9+rl8t94/rhdxfB1KZbmyGU6PbSDmi1sW8N4gHKVnKb8tstw8Fj/R98TaoN2hkUKDhJJfL03csQcQquWuJukO4YmTdX7N0xfTGZyGBnYu+gAMDr1xUpw5Id45md3A8u8ew3u6khCoLBfawILehJE9S7xisk5STra5+wMiWCb7wcXLU6VZWDlz0uzAfbA1W1o27HKOr9ew1BxRV2CQrl05Tq7Oxc6glnI/DDFVQSAFWBPKnX/cQQfyHcRgn5bylmaSXhrB5adrvOuPJo3UnLAYk6WckOHvcCN2ws1gdSoCTTBVDBh36e3S+xxIJADqLCwKlkNqz3dtD/AFwQqiQC1xq/Rrah7agYprIASAXu7hiT9yN51fEnHNDqdli6igHPQZj0u4kM7/d8SSrlcA7vBtsdbmdBGmJposlkuZsBaAZI6HaNb4iQHILGDyu/LrcAt1ws+c+fwa0StqGb+4PMLOe/pjlGm/LcdNdWgzs37YrYKXAZjNxPf2L6P1xZSIIe+rBm9nnlB6/bE/nzz5H7FyEpJLTqbHXWxbp644lVzmOriQHed97+2Kipg4Elycr7/qNxudMC8RWypZwoxADuXYGJIf7jbDpoFFfiPFhASkeZUHKAGDX0L36zhcrj6oUMlQoTDFJkhw5UWZTjc9b4NFFFVQNRzBgF81hZmPld7j0xPgeBprUOfylgN/aIv98X06j8k5Kw+h48KhArJYmHBIcwGgs/2jD/AIWonygGwOVZJBBEFJ1EfxhhXw/hWRyFoKcspUxB9Dcfc4khkD5lMlOQMpDu4vyK2A007jD76eSbimsDUUhJIcKt3DAzrAD9sTPCAABwQAE/qggAO8kWTvjp4tGR0lwpIOii7QoAex7bYA4rxIABaS6CGLkuRcEdi83YtcYaepFck1GTGdWilg5YkcpzGSNIh99sCU0IXBhJYsWdKwRYNa/ZzocB8T4snzJMEBQN7MT6TgVVY/4lZEIqNN2dLaiSCW6WxOWrbwNHSkOKnAisAlSm+WSH0IGwOmjThFxfgopprNLJgsATlGbQjm5nAhoOmGXhnEuqo55lQ4kuwcRdv5Y4r8X4tKaZpku6SDYszhQMywNv64VuLVo0dylQq8JqrQAKgDMWUQ7M4cP0Nu++GygW8xy3uWteCWHpMbYD4rjUipRBMKDEks7iwZ5vFxiXDViyAxcpdJBE3KQSW0Ftg+Jsdp8lyw6o3Bn++v2xSTZ4s9xLwwlnI9WbbBDMTLT1ffqG7wT3wOBJJFzfcm92IjT0wYyFRCgpT2BUHsX+8McTSggc7pc9RHZ2A0Gj3cHHFDLyvfRylgd3sBti+moqAAcgFv8ALBgyGJeD9gO+KLUAymsnKAAmQztHvlkGL4GWlj6SMqSx65htt31xfWqAKzOLd9Wkkct/WMUpVJgJB3S/plsG1bftjKSrz/oyTJqIUSTLPBYTYQwmPwMVqqQ7yYYcoew3loBtrjtVkpYMHYln/Lwl3720xzKISI5tC6mvoWGpYgw2OZxKIrSmLgXLCIc3Lwd1a21GJ1j9PvB2ZL7fzbHqiQSyoyncvsIIjYDuNMRJ+owPUTcy0GJJ6YDwMmcWr6SPKO1mYxAnuB2wIpQNQBcIBfQM6YiCDPmFnxOtXCQXgs1pczrq5ZrD1wPw1D5pKXKSSeZiSGe+gjePbDxVsLwhnwHhuRLBRBDMoCCLgllWbWXvvhvSSEB1UysEjM1NL31sypu8Niinw9Omllvo/fQxAOwtL4o4/jgYSt02AUlQ6GPy+/tf9OefOxHM+Bb4p4o6wmmlaRBIU6oJuEsQzD+EYv4OgtQytaQSRmGps3L11jrgngeDBJWwBlxEP6wcNqCABBkg2toP+NCcCr5Gcq4FyKFRQOZwZIVqFbgvY94nviXC+FkpUcygpVyPyTZtScOU0HADT2MXG9/7jFlWiAwLRMm2lmxo6Yj1GZ6t4C8PJLmczPYhxHvptglXhQYNcC5Di4A6ECf4MNqbSdBANgD1kz9tMQWpnKpkdPYQf498BwXqD8jFvA8PkWpRAIcqYSB2jvN/vjN8UiqVrVzAKUTY2eJsbsNubcY2JACTDj1bd+031xRX4cKSBeGn9wLd/wDnE5Wuw6nTyYXjgUhK6xACQQAOYvsTGaWlngbHDTw7jv8ALpjMXYpA/wBN5e4LfbqcUfFPhecdmjN7ltbaRhV8PctQhOjS0/U82+oeuHpSiV5NcasAEmZs3QQ//t9MdzAHLBvYj/awUWfr6ajAdNiozykgP7w5v/NhgiiWTCnCgGzOY8zloIYXF26HCqNCNIkhGosHZn0e5BI19X64krlD3cbuzBm0cTY9tsVfMDCwfdnnsA5G4tjlUkrSEmDBJ2InuG/D6YLQKIVaxAkkAnoHN7F5JeDYa4r4ghISAIAZgA0diG7dTiwUgSop06gk9pm14xCiCoqMEf6ifz+129MYZJI6ajks0G+rHUMXM2B0tjiajuS4AJD3J3uLEfjriWXKFv8AU7u99HLF4eRp2xAAASQXDx3G1yNMLXn8DUSo1hlJYyI3137a6RcYhVXy30Ox2T9Wk63xypRYMPXrDEOZbc39ccpoL3KmFiSdi5boL/3wGk6GWADiuIlIciWFydmTcCImwJHXBXhNVKayQUkgh0qJMkMzT6TqDiupwxWWizEqZnnt/wAvjW+EeEtRSagQphGt799dPvi+nF8ojqySVF1OuMimCVNo2Vo0zCff84RUuEIGbyI6hoE8rGQ7sGw74mvkSnK4DAAZcwyv+oF8n9euMtx3jGeoKaZVcqWC12LJI9tR7YM3ZPTtDtBctD6S7MBDn7/bDGglyAZYjVvxr0OE4p83N0Mh3jYXG0Ya8Gpjp/JLDWLm/pjn3Pdnz4KOOMDFEmRA7N6BgSOhx5ZuZ/HUs+sdtscUqH3F2xyurl+x1JEbt6/846G8Z8+jnorAYAXfVnvdtvW+PcRTdh73efx6xiwmw7vcnpH8bFagJ/cv+NPufTGvGQFXypToRq4H2G+1sDVC8vl3sOmsjab2wyQkOTr9/wCR6YHr0nSZdRF4On3kx64nJYx59jJ5EHHEHM7zrIdz0LAyez4yPB8UEVipQ8y0hUOzlnIuC5Fn1eDja1qRDJIncl/R1Dms+MV4nSGZYMjMtoaQS87/AIHfG02uC64NCmiQIEtuWOoIYkW1F33xYoGBJYCSwlwzMAXb6hAAca4hwNZRSlJulgSWGhAgiP8Abq2LkklRmQWiBA0OkXFhBs+NaVgtlZqMXezglvwCSwYguLnFKlS7+pkuYBLG/bQTIxNSjcCXsJlutreUx74gl2YgbsVHd9o6vd4wLHTLgGHN5nd1S8RAEh+2IcUsgOhJLm2V9O89VO+mmPKqE5QxeHYBIdoEGFH9Ji+KhxJkHlALfVdzqmf2PcYNhRNvKlgWD7DQu6d2vYm2uCaKOYOQW3u2kGx0jtrgZFdlfYAnrsbFmiwi74kawSlw4E7pAMyBLfu0Xxztjlq1a66iwEv9JYX9bwXGBKhGUxdzcDd5AEyJt74uqVQQ5cEyHYaAbAvr9xbFPErDszMb30+w20JwFlhK6qjyC5JBIDjzKZJ1DR6w7a7T/EKCBm5S0EMXiMxB5Xu/v1zPhKSeJZJDpQQpN1WcZQ97Of3BxouNqkJKiWAHKpR5ZuFJZ2MMdy+OlOonLPLMv4nxqlLJAqILyMxZwWcBmnpHuMA+FIyK+bUU8ksSQ4Ompuzq1s2J+MqKQSCwOqFBryzyHPphd4fRGZIDCZMPaCXAIMRp7Y0Xiym1G3pPMDm2a9oP8gTgtCzAHtcxZp0wNwVN4FmDt0G7sMMuHpBzuNPveGuMSjbkBukdSC7aDcOoQ9x/3YICNf3a24a239DgPxCspKFEKCQLF2+5G/vGMH4quoCoKrKBM5fmZSHmQC6S2rMPXHRF0yag5ZR9EStOUkKSegIALbqBE9W9MC1Kmgv0iLiT2dx3x82StCMiQ7wczuSXd58tnfX0xr/hvglrLqUop773MWtfrF8GVvCD+ParY8plso16ElxeSI9sdrLBIB36GfZ/5uBhN8VcYaKQAohRsYfaQ15bacYkcbVOYqrVAA8AqAMmXF7eYRria05cGSvJ9H4mmHNyBLCzXn+uPnGcLWpRF3MS+sPBY/dxLDBnh3EqBdKlO9lOxBZiXL6nm0wJwHAkqWmAeYl5PmKRDt0eOtsUjGmx1g03hzZDdLhwB6k369Im+LTIZhOgPro0dLnsYiqmjyg6Ayx2EgMWfadceWQSfezaENafS1jBxF4YCNeqFFIZrwp2NrhpLe2IAh1MZZuUDd7iTu15eQ+IplySANCH6sXuQN7+2OJTlQVG+8Eww1IdnHUONMahlwe4aqkubly2VU3tzTOz7jHUKyhwspB1cp3jMly3+k7dDj1RBDgT3BYtaLHtcYjUWpLM7tMgPaxIlt+vfGsdRJZGSmMpPuwcFiX7t7dJcUgPBAIlxOmo0/2nq2LaScxaBAO7h3ct+NCO2Bqqyl8wgw5NwTeRbV7gDpiTQYnMrQSwDi3Rz6aNvIjFRSxcy5mz62AN51gQ2JoJyktBPtL6Gw0F9bHFSq2VSSA5BBMOG2nzDpeMaEbdDNUNuFyU6iSpwflhWdyALkhmdo7lrXw5NNC6SFLIQSWDFgXcXMSHjr1bGf8AESyqiF5ilPMhSZ5FFyLHMAWD3AnDL5CF0+ETTUCgmBEjKp3BMgPOpPfHTCOH53OeXZ2KfFuCyqKcgC7Qcz9Rb2N23GBPDKR+aXdpuYmSxljAJJ2jVmXGcaTxChTZLli4N7KOu1r31x5XBfLqAAkkl3jZpgEt7ziEuGXTwrH/AANEZcw9vLe0fsdvXBtKkWOpkBnAv1/rgbhjygfnt19sHUy+0bz2Zj9sX0kck7sScV4TUWpJVXgGEJBGUbBTsFtDkRLXwo8Q+F6aqoAKQhJiSLluYEczTD8xYEjGzqUXJLkNu22g19cUf4Im9iOoPf8AoMWpr9UBT9TD8d4Qn5+ZLqQ4gBhAglvqIPYBuuNl8O0MiGAATpDNbQ/wnocW8NwFNAgOd2BPWT98GIEp9G1LCY0GDpxads09RNUjKf8A5H4MlNJYAIzFJE6sb6AgFz03bGY8V8CprTTABJBBWnMMwWBlIzaIJLgAbnpj6T8ScOF0TuGPsdnEdMJOG4ULHMGJDTF7j29o3wJtqbSDBpwyYuh4OqjWppSQUpYEG5IubFgTpALNGPVw3GKADAVFOAGkuXLHMZUDmFgwnG64Xw4IIVOks0m5A07HGW8d4P8A8SpQLOkK65m3MPyiOx0wtvmQ6aeEMxzAqDEQW27FTzq4wMmlDgCzBxYMbto50F4MYt4VLUwAS5sDNw7bPubT1x17MxKWMwP+kEHtdwMR2jor+SWEt5SymfMABDN3EMMQNN2ZyEg3EEdZa/1DfbF1RbqJLhQOxDTIlxIMm3viukBzGxOmV29YynYO13uMag2S4dLkAhQLXZtDoJtqJxGkwJUQZAHmCSTOrN7Xd98dSoJDmDoHO++lrjFlewEDWwV0lILP109cNXoGzy18hBk2/SP0iOst0viupZmB16ep3YXa/tiPzOYi4BYtDF3I/rvbEDUYvoHZ4k2LER21viDYYnawDxa8v0DSLuq+jnRsCKQ5I2ZwQohp0BsNGkn0xekiDGrdp9iNfUYhUHLESGsDrYXB/YdMa1Y9hoSoUadUZlq6ABSeV25YKSTfQHBXg3FCoCggIq01ZkpkAgQQLsCNt8B8NRz0TRESS0phjAuAPy+xwPS4BYJUjMlKEcqlMHXu8ZTYAWHqMdMZd+xF90zW8T4Yh8yGzOXiXZ3fc3J9cDcdwmdlKEgpu2huRIBexHfXBXhviiK3KVAVAGUXhSmkvbR+sYKrUAxP1d52uLHpYYaemnlefRGM3F0xTwNUuQohmaZPsD99cN6FRpMA6m+4dht1thSKZAyvd7P2DAj2GrYto8qYdmNoiWci3fXHPDdFlJR3DsLADsB1Mv3kx/O1davOvoN97e+ARXBUwNpaOonbbbFZrP8A8kD7Ow66+mLPV7Lz7Jfj9QmlxGZUM2vbqRoOmCaZCSWJ7C/q0euA6vD8hALKAcGwB6j+Xwtp+FqUoK+aoKEshwkbFL+zWMg4eFo1Jmk40pKDmLD7+sf3wh4RWXMlJBYxl/TYEm7X9ehjPePeNqf5dMsH5mDEnX/bOvfEvhuoQWqqcxy6BiVO2klhvG+BLU3NMaOk4xNVUXlcG7FhfpzE+nYDGR41ZXWVqksAQf8AtZwRYsep3w38Y4/lUz6NJAHsdD+MKPB6ZylSnTqxM7m9y89vXCSdsfTW1WGIoyCYIT5Q1rQIjocSCBzSQYZnLQ0Eu5i3pe8ySAS5tDSSNzd3+1tMQXlgEgPtzEi5JVDhrm/tjUGwdaR8vRzoACALRmbl1bXFNVUJzAOH5R2NjZ9wTFtASdVWXAMNJJOuhZiH2GA1rn2n+zyzfZsMFHtbAB2AkEC8MbPLddMRqrUIIZug9WCv6/27RBDlmce/qRsBNxiCZ6kyWk6jUjl+8npglErIkQonKBDPJYvLEOR0gno2OU1MkF2zFr3MgCDdtDi0oDJbVMt0DaGQT+H0xCqATozOW2A6mQ+gkk98c0ooWLJlgxOkt6tD/gjcY6lBzMC3/VMMWJeJHXu08CnzEaGCDm6XkE6dLaY6DcwraXDbwJFuuEp3wMy1JDmSDIBEkwzaMf8ATp64khbpCSSUywd0jQv0D66xtgVSDlAYkm2g6xbvtrYYI4JDKczlEtaLWvsPvbDxXULJYL+M4N6oTTYCZBIYt3vaFWjZsNfB6R+WQRmKCQ7sCNbjvHXY4SUitSolxtLa8ygxDmTudiMOfBqgFRTLSUKSEsLOASwa8P1g9MXhl4Emmo0EKp7EkaMGDvPM9yJ9YxBwXkFgC3uWj8av6Ys4xJST2LOxG8DXfFOb3L6tppv+wxOXuZcWSCWEA3MeUB/x2xPhrSznsNjI32H9MDFb5RpFmAafcQIvia1qblfMPqUzO15iL+mAm+fP8GawMluSwJvcW9HH5x0VqaFMtaAbAEhz/Ttt1GE54filAg1UJhsyZPZgx/u+F/HfD9VKFE1cxI+pw73cu5B11bqMdPUs0Jsi8OQf4zSpM1VSEqIcEkA7k9vsYwjS1IkJ8pdmJuYhrG/4wu47witTTmUsBwSG7AAP7MDpgXw9K08qlZmdtgNBIfoxLmBiM1dl9OOKuy7x/jFJpkuznKIaSWuXAiw6Ys4DxoABFSTDKGkh84Ajod2NsKfiHiAaiEOSA+bZwGZ7GNNHwJwNPO8hg2UgttqSCDOsT1GHhDpM5JujfgWEaSWmNLdnxNVUFe6BLksLEOADJgEG0PcSk+H+KUUrSoghNgXADwNYlo1c4apQQCQArmY/aBPmPsLixwtZFJ6KtBLGzWO8/wC4fbFFVDIVBU4Lkgh7BLJI2s2zmU4mTZi8SW2ksCIudwfXEAvMU3cNrIJBexcO3qOuCjURXRJEAEzcv6kpLaeZmtiivQKywZRuXDjZwnU3l4sdMF8OFA6BmGzXILdvScQoqAJUQddCZdzAn19NBgDp0QWnNzDRzo+5cj/uEWbVqckczyRKnabghjHabb4NNglgS5EuEj7Fu1nV3xQsuQ12IDAAOBaC76HbCMRFFNHKzPD7MRJfLeL798EVDDdQXi+8gS1j9pOLaiOZ1CB0k6jt+8HFdMzmALBxDvZi7FgXA/bE6DZFphiGIg7uzsbf6rn0GOpqtntazAh2b9MDbp64t+UGkB4BdtOV2IjVh++LKqGCQCwI8oM7mRY/Yt1OGS9wbhD4n4hyfLpuFLWXuGSCwZiWffs4kYL4FBp1aCUPlFYPLFRIKSWZ5DhxphN8ScAaNekglOigoQQSMzMLGTGofYY54fxf+fSUVEr+YBL2BlnfLtF2GoOOhKqGu7PqniKJazbz66v/AA4U1A5L8tp7MwZvR/TDXiQCtQEEbXf9iR9sDV+HGWQzW1YuX7f1wmrHqdHPpulkEpq8xU473Pp6PEjBVM5HOp7dTLH1cb98L0ug5fTZrneNJwfSSHALN0Ee5towthNPLKTJ8VxREEERpf1cfd8IuL8TqlbILJYOGzQz3YvPVzfQ41CEh/KDJ9O53i+KFppuXAlx79rfw74vJY5JRkl2Pn3ieeqtqiszfqt6AABTPfR8RFdKaa1VDaXZ9YISJI2eTa4GHnjdemAWI3Idh6sbT64yHxHVzJy6ElxlHmi72OjtAm4xOHU6Oq6jYpqqKiVlnWXdnYQABrlF9ydMFUmAg80GVZbSNwexkAtMYHpUWIlhcuRu5tAmxf7YvRkKikkBtGc3A0hut47Y6mjn3Df4eXlqJS/mBHKHd+cXkmBGncY1CCAQdwzOIlzKhbv00Jxi+ENRSzlSpRSxcnNsxyizHW9sbQVWSVQlmcAR7PIDx/Q4nOKXI7d8HUkyRHQM8wxGadsunriSBrD8wIE3szh219XGoxA0xkeQ52fUCVGT1OmOVCSwyswCnHQdB0d7vO+FpBVs6sNAzZjYCCRq7hu4sNMVLphUHLYEMTt+oAEaQb+mLDK2LQADa0dA4d3xGsWLgx+oqM7SLnDUMi1aXWz5SzuG6y8ONW0vitd1F7DqSw1cvD6aO2CgopSeptdXUEmHb2xErZIA1PfVtL99McTaFQGKag51sQJO/d2NtMSTRaYAOjuRrDiRAjtoYuWx8rElyc1iS2903LiddccJclra7E2AMsYctoMZBI07i/NcDYklgAZsOrPrgqnTdQZg8SWlRYXE3trfpisNeDF7hgdTc/mH0wSjiPlpXUIMJUp5DnypGouQf4cOufPP9itvsY74grmpVqrNhYsScrZMqS92k9y2mFvhReqhrFaQmc5a2t09L66YsrrzVSYILuGBJDxAYlMkgXtrcj4OTm4xKAYpkqKQt3Z2JOst2d74vHCKN0fUuMZSi7z3b+4v/DiwCAOmken2scBIqTuOkNpoZm2CeHXrePSDuby/V8SjJN2czVIp43h3IOnQsNrkWt3wpTWUl2kAkMkDZmez9P2OHtSQ9i7dPYX36YX8Tw4ImSd9WnWT29MLqw7rz6H05dmKKnjqkO4L7eazQBEDZ9+mAPEfHTYZiehy2uNWki+DuO4e2kCJ/M+1xhGuk6gTAaY9Lnbbq9sTzxLz6OiMIvKA+N4lSiAXYQwABtsZBP6D7thdxyiAcoNizf7hqDBhyNWJ0w7NAAu+4h/W+vLOuj4A4nhwtBAZ1As4Gv8AxYzD3xWE0uAuOBH4esFaiAUkCQAXsfQE+04Iq1iASpLMCxJLWaAQchkB3b1bAJSASkhi8wwIeLi3TV+uJeJ1DlCXAAlQGmYlpnQeUibXbHbyzk4Vh3w/4omjWzK8pcKI0bUkF2djHmKcNvFviQgNSZJLupUF7g5TKS5F/wAFxkcqioJAIIggs7zZwwPo12xcaRBUfL/pBaZLBTwT1d7YEopuwxsdI8eqBSecqZIBGYvG98v72NnLGj4+lWbOlRIcuFAlmcvbKz+eWcN0ynD1ApyQBpcjpLmI0PTE00RlACiC8CwBfc7PH94Diiqya6l8SIyk/LWSdCcptDpGZth9747wXxQifmJyF9SG9OX76zjGHOkBJYEapjpfT+DFdXjGYEEgCAL/AM/N8Db6FKXc+rlchpGV2kDYBu9tzfTFSw7l9zoGA7yTFxp74p+YrzHK5kGNvMHswHqR0xMIJAl9w51ALMIBhzvjk/Gc6keC3USGgkxazAvaw0e+xwXwHCFWmYu3QQ5djLE3GzbYN4fw9AphVWoQ0uSBqdNDsP7Yp4f4s4YFSUuEITCmICi7MAQ/XQGbtisdBf3uhJanohlQ8HLD5hvd9DpAG+r/AL4E+J+H4f5Cqedi0ZTciWITpq/UYQcZ8QVa5US9Okl/KQCXOVncFz7e+BfDVCov5ywU0kgpQSCefKzpBgGSNnw72pUkKlNvLFvHeHppLBWOYQWzRDie353w5+Agj5lZbDMWdwS+v5Fx0OEHxbxq1LY+a0FmiXY3l8HfD/HClVpKdgqFS10pYgNDK9PTCJNq/Uu3ao3VVMuXD2cgnQmMXoMCRfV9eguP5fEOIQ4iGZyx9RBv/NMQo1nl2btLdd+2mIpbZPxi8oPVIAPqYnfuOuK13Lm/Qk3Z9vTv0x1Gu7mJJ97DHEQGeS7m0s/oT0x0KqyTFPGUXJ3mX02gWF36jCavwyhBkkWLToCNI+w7403FUXDBoAkuAN9PxBwAnhXJDFgQHt6u95sBaMSlptujo09SjNq4YMDfckBhfQEEp2h8V8ZQa9hcqiG3n+198accECoqZm7kdDzCOhxn/ioppUiSwJhi7PcvLCWnc7Y0YO6HeqmYpSh8x2zByzacxDCOYf0N8eo0k1ai1fSHFwOzEgEnoes4oWopBTlPMPq3I2EAjp64acDw5+WsOZZR1kSXDl4a0a6Y6pYVkodToqPBZcy0s4JaXGzCQGBFjgpHCCokjKxlmDdAwVL2ZJ6DbHqNIZcqpDSWHt1A3xbQWXheVJAa+YvJYehAN2G7Yk2yyXYRVKBDIl3lyyeyXEwJD4n8pQUkERuBYd2DTDHfqMOeFo85WouepzE7hvKAz264EJlXzGdRLAiW0tD9dA76YO+xowLK9EgkM6GgkkBj5eutjMdMBr4cB1OQHbVN51Lv0wTwnFFCMoKi4ub+4PliI27YL4k01EDMQpndLFTbcxAb1JjC5XBTHEjZUOEVUKQHZryRYMQJcxbQTcYOOWiWCVKULACGa5IH21NtsVeKfEdKgSNWPlyuWknQkdbxFsZHxTxesslQJSggZkRLu/dxPYW2taj8nmKMpfBR8RcWo16mYlQBJQxJYMAweIMEkC0dfeA+HBYKlqGQFiQxLNA7aAHC80ghLJLqVBELJN2gvGvXtjReL1V0qKOHSwK0Op1Es6cyjIkkZk5tGJaMKkqso7VJAHilUGqaVNYKICQ7uZBygjzTruRjT+IUBQ4enTUoMkZ8ojMWchtfWzF9MLPhrwJSqiaikkU2vIzaAdgCGHd8Q+JOOpLZCKeVYBCypIJIBs+s6uNrjCyWB0qdGR4uoVLzBwT0JuQq5YhtX/fBXALKqalDMCClwmZfRwzi2U2c6YEqElKgQzkgEZiYADv9TPdgR6nDXgqX+UQQFODCeblKQjW6ZuJNrF8NPCBHMmfVabKQC7uHkuJuHuexxQsMwkB2mJv1/lr4ya/EeMqUwACnKkT5SQSEpAAfMT0t1x75XGrZiYCgz6pEiznzBhd5FsTcZSd0ZRS5Zr/mJSACzDWEp1hgb35cUr8TpAkmolujEAi47tJ7OLHGdV8M1lrUVVGAWEkhzykB1ObgbdxgnhvhGmAM1blOcFiGYxSb9Twpummrx05IVvT9Q1fxNw4zMskhwSlLtsANDsDhdx3xVTEJRnJfzuNGhx9tWbTDCt8NcIMqJGZKkBDytaZUoBpP2GmLBwXD5hkpc6koqJzAAOkslIbVWV27vh/x+4FPTXCZn0/FlQsE0io5m5XIewBYsFHYx64VfEderXSpNS1MnyxflY5pd3YES7HG/TSSVN8pKFsKgKmKTUP0h2Jlu98Y74qrrKqhUmxCVBNzf9iQzatrjShtpjxmpWqMXSIDi7BwwN5ABUbdTb2bDH4cWgGoomySTDxAdxKZ/A3OAuE4blKvQJfYWG+nKeuCfBlBDqKQEmI0sJOjuLi9sGdUNDkuq11BazlICuYApLEWhvLpH8FB48oTlIZZYRAeZcHcPmtGpcYK48BItlMjR4PQwYt36YopkkhAknzEQACLObGPL66TOkO36E2LJStch3AIE6GDHTeN8TPDM1wBIZLMGcksdj6s17+4Xh+ZQfMkM2XL5tXIZj3gaXi3hXIqFiSFMkOWAgmLCSI17thHZWE6Kz4cSVPzKgliVGZcRdter4C/wqg4yudEs5bfLEWGYf0w94VIKFJTczldmMEkkWH2tbFdKmlULGRQuHYPq9i5u2ntgJ4KbipaVLeocypBUbkkl09t4hvXEaSP8tQTC8zK7kG7WDfV2xqeP4cUiE04UAbtfLdgXSdfvrhAp1AISMtiSqEgBy7HrpL9jjSxg54STQL8hxmUDmzfksmB9RD2xpPFeIQpCACDmyEreAAWaNM0P/uO+M9UUyEuwqFTgSAm6iH9ZO9sOuJo5qKc4CEopujUrJYqLkcp1E9rnGTYJqNpmkpeKH5dVaUh6KiEpJZgEhlb5iD+2PnXiHiC6ql1KolSSVAAsAwa15AYi+0YfcbXQadVlKQCUEJJPMoo5gGsGLubyHfGUr1gcqSAQC17ToxBBaWtiqbbyTUEraOGAJHMAVSNRJVAadXve+H3A8qVuRAJ1YFmFgz6A+h3wi4cu5JDWdigCDpJa5ax9cPeIpfJoZYdUgFncsAHeD0bRowJ28GglyazwTOujTXUXkp0wkNlcKIISHDOpLh8w36YdcPwCs9Sotf1qKGH05QxU+sXDMO+APB6FalSpU1KQkpSCqMxygq0skB0gHpjlXxKjTyq+fy1CqoArUMQUhvLcSzaa4tSSyc0rlJ0FtSTw5WtQVmppK6hObMlwCWSbdQMSrUqKKaf/TpZSrM5IQkZ0khncXfTCFXxLwlJCCnMQqgxSJSC8BSTqZs/XAvG/HQSVfKpAZkJSVEMygWtPKAf5bAc0grRm+xrqvHB0KpIzeZVgCQUhQIZyxe4uQcDnilZyU0jzKQhQWAAl5Jkgqgzl/TvfMcV8X13qlNPL8wAIIclJEEmIJfsMAf/ALjjeJzhAADhXKfLlFn0ch+v2wr1b4sdf08lybCkupL5KaSgghQKsuUllO7FJQ3bGN+OAyEMoKWnzgnlL/5gezhnD3Lts4/E8FxVSkVrUsAZgSphClOoQ1zO1t8L6dDP8wlRJSygdMzMCRMsGDReHwrnYy067gyw4SkXZ2sO0wq3eDgTxALCwEpdmOncdIAMeuuCOHUCSRdzLzoymAHU5hf3xzi1FiS7TJuAwsmez3DtgrDGaxgMo1Pmtm8gSoLADSkhw5cMzw7ximnVAK1oYk6FwXO/UBL7i8TgDw3jBTOVwUrGrkeoBYho3w1+IOHBShQVkMAAwSP/AJAXvr1OA1ToN2iSCBSIJZ3AMT2DSzvl3MXxzg6pIDuGcMl2UYMMS8S3Q2OBwpykqnKz2VZyDeY1vg2klwVQE3IIENaRcEnufTCSRWKwc4cmohkDLAkFtYYnXRj3wzSoVWSVEZRdCc7/AHhm/PTHVeHFKcoLMTeTsIEEt7D1wqreHrDkjNIEzDaEM46nphclY02MVVGKqkkupEmwJs5Etq5+xwL4oJSkFnLQdH0aPewBuwOLVVKaqxysSDmADkMPKcoiNO83xXx6vms5ggvDmIZrnvDM2GIJnRwfz1gJDk6dA1g1uhYm+L/EeErfOyDnppAVsAbsRYmXymB2wUrjPlIV8szSNktLyC857vMgP1xRwdJSwa9QZqZhYAcVCWCUaOkFQDXtocOkuESc3eSCqVEUKi1kLJBCAkOxCmIOwuw3fpjMcPDrB3abiLFzDix6tjYfEVAJpmn5FKOZYDFwEsDaS1y8AOLYxdJDkBBYMdz2JB8wsNw+2GjxQN7bsY+H0ytSQCnm5oY3HaS/06YJ+KeIUVppoMg38zswgzEO/ZrYn4LylSiCMoynrAFvTuJG+KuDSpdZVUWzEBk5gogOST9TMGG4e4wl5KrKLKVSotQ+ctYdAlSz5X5QGa8OP64K4bhULrATkcJBMSwTAV1LAGPtj3jHDsUpHmKAFN3cyW9dz3gnwyiAhCgZNRCWAzQ8m89oYDoMbuG+yZoeG+H6NOpWUOfKklKbtB+o6/v1Eo6/hSKdNNTKyiSQGKjcbu3mgG7bTjacHz0qoBcl4YEe0FQI339MKfiIZAjOSctNVzljMny7ryw3cWOHnFbSOnqvdl+UI/F/EFQCltGt3d57j0xf8KJCkVSVZEuJH+2x1fK0WF98J+I44V6hWHIgACAzuXMOPR4xrPhOKVTlk+UQZAZwe3s+JwirofUfSd8eqhPDITLLiAR1Z2sPzjHVWR84jdKSQS880bFwBD423xISlFBBcEqpjKDq/wCkG3TGT8fphVXikuP/ADAGaSNRaRu/7YaeJeewullYM/SWUQxeA4Ym5cv9MSBbmG5aPilNKYMKI5n3ZUQYM6QGww4ZIdgVXUWB6tdtW9BZgcD8XwiVAqDBgXLPcMBLNqye/TGTyVrCEKKHNTBZ4YuzpaGs3cDXGor8IpdRJIICAlRKoY2cu4YOLXKpg4RU0qzy6SFJyuZ1ULFg8EjXGj8TrSHupAALNf8A7VAB9g7WOHm8oSCXAvWnKshSCDYFW+rpHlMNsLG2DvDTpULBxzSS+a5hh30E6HEfEVCtAGQ/UQAAXJbXlEANY44gpWPlwFCUgRDWceUn2D9TibyViw3j+N/8wFWQcqeVvNDCLO9xvgbhqtQkU2AASFEkBySzOZeJ9sUUUEZgGAzC0M0FJcQbDK+GI+SpalKqSovF9GtAcFz/AM4CiVtJANGqjMcqSSyUgABNw7kmxeH/AK4bCkj5YQpWVTBwRATmKrByTGlyMCUKSkMB5kk8zau0QZ3fQMMU1lpzVApjDiopoMu0gjtqwMHCWRrsifB0zUrIcgCopjYAu6nJguf1CJIwyq1U0/m0pUEkCkgWzlblSuswXFjuMC+E0UHNVWSKSbC0WtcAbGDjniVQ0apUhIN2BOpAsP1EQxJDRjKwSim6F3ioCiahzKIPNm0a0vdpcf1GAOGohKVKD7F3Ad7qgz1FnmHwy8e4tKqVOmnK2pEWazyAX1vgOokAoSA0aTISTJsHJsdyNcUjmIrqwigSOEUtCBzaBg0lnJV082pwZR4c/LoABlPLswKtyAA8woRD4r49XIEJZyUpJJ3OoMA9D9mxq1+Gf5VHl5QtIypJBAymXliDKu564yi2mZy2tCL4jUoVsq1E5Q0F2t5zIZwGbUmToVw4L00mQFOzyXaCIJG5d2jTFHHoCaxzsUJkNE9Q0FyzH0vi3hVFS0CmzlaTDhhmEgmx11zYWupIydRs23h1JRorzgpUp9Z2u1tjhD8cIyUiA/NTIYpzSJ5lOCk6Pq7Y0KeEKaQR8w5wpypMqu9zAJ9vfGf+KeKSpCiSsJ+WxSFFrKYKuJexvjomse5yRfUZjwhIC0szXLu77N+D3e2Nr4RUYVrgOQ1yzOTFw/1WnbGN+HlA1LHzF8zCdWFwS0AnVwxfGx+F3Bqu8mQY2EOLQwDsfXE9P9jp1a2CPxWt8ziEGk6xTbmU+hF3fWPtthP8Q8UVVuIWQyc4lyJCHlrhxcPM4fUQpdWqEJFNSgbF2sTIIaBJs4ZgcZ/4jQ6ljNmB+Wt93GxhJzJMmMBhg8iukVhiqx7kaApduZhdXXti/iUZkHzO14IEsGD8zDTY9jgGijm5ACNSWf8A6QeUAPo2lmwfV4YKHN9Icg2cvJAAI3JHTZsCqKOWADwaq9XKcrAFSYNwWcKN2mG1foXPitN1JJnlLIBgkEBgSSFBix9nwo4IilXBNm87kQdSbEvOYRY4e+JU0KpqUoXBKWYi/wBRDEgn6gJtdsGXsKmB8GhOap5XywQ2VhIZ2ezsz64A8LrZT9RLEBQdrGXMMHe9xZsWcUs/KCSVBSi+Y6TreSwkFrbFxUABSRBYuczkwY5QWKngQJvvjLgd1uoZ+GnJSUTJUrKBeC5gPc/pMiNsS49KjTShCVApaAflghiCQSLWjck74tqcaM6go8oGYWLn1Dm0q9MeCE1KhUkvmDtALAtcwQIaHm+MDILxldgxhxBUxdncJSlnYtefYYO8M8BWoc9RgJ5jMzqbWO7W1wPwnBGnK1CAFOoOdTP6rGRYTocaOvw4NVHzWCFJVreHnYf6hJJ64EY+ornSpCDwzhctT5RqBIIWkyC4ZywcRtgxVI1qAqFZzJOUE6pAcgkizByblmEjCQISviRkl1MxAcyxcHtu4GxxqPFPFKCVGivmTlSoZbZzOl2AcGD620Y4sE5ZMZW5l8qmABmST0gN0y+r45w4zDMosQSBOZ5AdtZBg7NtiPEUmJyDzCGMgZru03veT0xYKhBCLuA+V5EBIP6g/Y72w64E5lY1ykmm8ZlJPrJa7kMBcO3Y4+l0aCW4d7hygC1pDkAkN6nHzPhKnzOLo0hKQrMS4U7bqjND81/vj6aKBFYLFoBCi+UAEBSU7klnj74pp+pLWfYwfjVB+IqZFOiWJBzAlRdPNsAxBFmFxhhwVPKpCUsHdi/NKbieliLAkTgVSD/i1uvMHuoGRpAIdMuBfuwwZ8xPzEOVEZoaBHpMTeNMc6l1L5LcR+jVJop+SpJlD3JgakXtFjd9sZ74iX/4GqoKATUCMjpYkjKAyTYx5SIAxpPDcqaTpYgk5i0DcANID2vhH8XUweHRkU9NShys7kEK8zWdM2P3xeb6bOeP7UI/hbhgkIUqYUCQSR1ky2vV41xq/h6mPkqMCSyrEaAOTvLYV+FKSEoHLIJPp/pBZ/5bDbwqmlPDKcRzGS7yqwYat1xDRnbfwX18Khf4PRT/AJqyysohYcwzW1gCOvSUHxNSSalEIBf5Yh2Lup52Ll3hsaTw/PSoAh0qUWTEnV5BcNvbvhD8V1COKfK4CEMAASVM+rOOhu/Vw0sRSNpu5GU4FwFpSWNmZp9RD2ynrrgniVlNN+XMxZgd5fbUjfA9CmlRLhpMO8XZyebSCxHfBHiPF5abAAPDtLZXJBEhQ+wEGcG8lKwK6lU5YjPJJhQDuwFg5nYu9jjTKerwiEpgfU8mzWH16jQB9cIqtOSgKAF1P5nAaHBazZXae2GXgSs9ApAUEpdJJZLAEqLEWMPbTpOk1VgSZTwtAKTnUCWHTRy5a0kS0++FhpnOWBS5cPDtYRZ3sIOtxhjwNQJCwicx1DkkEF3UIj6T3F8CcVXPkSCkzlAd3N3JLS3rbC27L0uQlCEEpqJhLgLBDknqBvuL3bE8lPMQ0/6wFesaklybdsUpqgshZ5iJIIAcNLvBPt649/iGLZSwDMEu0ndT76tfC27wUSXcPqqIW9U5nS7MpgwixhwXcQI64iupU4hQCirMQ1MCMrMzp3I1sxF3GFvFRTU0MoN0/wAwO2Nn8JUk/IpqyjN8xXM0yVAzeQSPXB0+o459KsV+HcMKSamdAXW8pAdLCZ3bdQvjP8TQyBqoOrgMAD1ULC0h98OuPWU8TXKSQQFMRDSCG2xDxNRPzHJLVKbPLWJb1nG33SCo9/US00O0hhLgHQ9ujPNmxZSfPmBcJMObEOXYfdQ0wPSPORoBA0HLoMHcOOZXQ/8A1wb6qDFYsY/CaB/jHBZIEEuQJDHadD1GPo9WnzOjK5OWpzSAxOhu5HMO2Pm3wxHGraGpqI6HPcdcfTFoBKXALlIMXBSMwPdg+7Y6NNWjm1P2MPS4rNWqXKgo+YvoBCtbM4sz4N4SmVcShKQCUpKyCHB7wY2VuRo+AkjLxCwmAChgIAdTGOuCVluLW2n7KYfaMckFckzpaxXsbGkrnAYApuHBkh3Cd7zcYz/xRUK+GWrKtAC0kC31g5iEywZwRrOGSSxqkQcokXsdcAfEqQfD6rgWB9XRPfrjrnHpOOOJJiTwOoVlSngAtaxZ53/1aY0NNL8PRSQZJcp0cmSNU9p1wg+Fh/l1Ogj74fcGkGlwxMnmL9Xv3xDT01R1TlbXnZnuFrLrEhDZUCDCidSBb32bCL4043OuiUpIylUm6vocixDPOltca7wCE12jn/Z/zjC/FaBMDzH81HwzhhZ5Ei1ueOBF4dXckm0sXggu7gSRHecTORJJKpIItoNjsP5GKPDg9MvNz65CXxHxSSh5enUPqHY98LWS6/WyykoLpZ8pIYpjvr6C2jnpi/wCuFqWkAJzAkQ7E7denV9DiKkg0gCA3LGltsWeGf8A9NMaGk5HUJBB9DOGq8GeMkEoy1/lpZUkBUAKeWi5/DxiriAaqyAhylw6QNBkDBnPROt9Bhn4ggJ4mnlAFjAact/ucVpUc1fqFk9+We+BRk7Qv4bh6fyvmAkqB7gT5c9iWHa3bAtYKNhY6AkXI0U7x6YfcdRSKdQBIANNLgCPrNu+M14zUKaVMpJSTcgs97tjNdVDKfS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078" name="Picture 6" descr="http://kosivlibrary.if.ua/wp-content/uploads/2011/02/lesya-ukrain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764704"/>
            <a:ext cx="2341711" cy="3273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80" name="Picture 8" descr="http://i.i.ua/photo/images/pic/3/1/3623313_b12d8a2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877511"/>
            <a:ext cx="2247900" cy="3048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82" name="Picture 10" descr="http://shkola.ostriv.in.ua/images/publications/4/11384/133311314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037131"/>
            <a:ext cx="3048000" cy="272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9242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0" y="0"/>
            <a:ext cx="3275856" cy="6858000"/>
          </a:xfrm>
          <a:prstGeom prst="snip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21088"/>
            <a:ext cx="3275856" cy="1188720"/>
          </a:xfrm>
        </p:spPr>
        <p:txBody>
          <a:bodyPr>
            <a:noAutofit/>
          </a:bodyPr>
          <a:lstStyle/>
          <a:p>
            <a:r>
              <a:rPr lang="uk-UA" sz="2000" b="1" dirty="0">
                <a:solidFill>
                  <a:schemeClr val="bg1"/>
                </a:solidFill>
              </a:rPr>
              <a:t>Одного разу революціонер Павло </a:t>
            </a:r>
            <a:r>
              <a:rPr lang="uk-UA" sz="2000" b="1" dirty="0" err="1">
                <a:solidFill>
                  <a:schemeClr val="bg1"/>
                </a:solidFill>
              </a:rPr>
              <a:t>Тучапський</a:t>
            </a:r>
            <a:r>
              <a:rPr lang="uk-UA" sz="2000" b="1" dirty="0">
                <a:solidFill>
                  <a:schemeClr val="bg1"/>
                </a:solidFill>
              </a:rPr>
              <a:t> порекомендував своєму хворому на туберкульоз другові  Сергію </a:t>
            </a:r>
            <a:r>
              <a:rPr lang="uk-UA" sz="2000" b="1" dirty="0" err="1">
                <a:solidFill>
                  <a:schemeClr val="bg1"/>
                </a:solidFill>
              </a:rPr>
              <a:t>Мержинському</a:t>
            </a:r>
            <a:r>
              <a:rPr lang="uk-UA" sz="2000" b="1" dirty="0">
                <a:solidFill>
                  <a:schemeClr val="bg1"/>
                </a:solidFill>
              </a:rPr>
              <a:t>  підлікуватися в Ялті і мимохідь зауважив, що там той зможе побачити Ларису Петрівну Косач, талановиту поетесу і розумнішу жінку, з якою навряд чи буде нудно в маленькому курортному містечку.</a:t>
            </a:r>
          </a:p>
        </p:txBody>
      </p:sp>
      <p:pic>
        <p:nvPicPr>
          <p:cNvPr id="4098" name="Picture 2" descr="http://upload.wikimedia.org/wikipedia/uk/thumb/e/e3/Tarnavskiy.jpg/150px-Tarnavski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546" y="1196752"/>
            <a:ext cx="1944216" cy="30589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0" name="Picture 4" descr="http://www.day.kiev.ua/sites/default/files/main/openpublish_article/20011013/4186-5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852486"/>
            <a:ext cx="2304256" cy="276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peoples.ru/art/literature/poetry/contemporary/ukrainka/ukrainka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56062"/>
            <a:ext cx="2016224" cy="2943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15269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0" y="0"/>
            <a:ext cx="3923928" cy="68580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09" y="4558711"/>
            <a:ext cx="3923928" cy="1188720"/>
          </a:xfrm>
        </p:spPr>
        <p:txBody>
          <a:bodyPr>
            <a:noAutofit/>
          </a:bodyPr>
          <a:lstStyle/>
          <a:p>
            <a:r>
              <a:rPr lang="ru-RU" sz="2000" b="1" dirty="0" err="1">
                <a:solidFill>
                  <a:schemeClr val="bg1"/>
                </a:solidFill>
              </a:rPr>
              <a:t>Мержинський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скористався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порадою</a:t>
            </a:r>
            <a:r>
              <a:rPr lang="ru-RU" sz="2000" b="1" dirty="0">
                <a:solidFill>
                  <a:schemeClr val="bg1"/>
                </a:solidFill>
              </a:rPr>
              <a:t> соратника і </a:t>
            </a:r>
            <a:r>
              <a:rPr lang="ru-RU" sz="2000" b="1" dirty="0" err="1">
                <a:solidFill>
                  <a:schemeClr val="bg1"/>
                </a:solidFill>
              </a:rPr>
              <a:t>відвідав</a:t>
            </a:r>
            <a:r>
              <a:rPr lang="ru-RU" sz="2000" b="1" dirty="0">
                <a:solidFill>
                  <a:schemeClr val="bg1"/>
                </a:solidFill>
              </a:rPr>
              <a:t> Лесю в </a:t>
            </a:r>
            <a:r>
              <a:rPr lang="ru-RU" sz="2000" b="1" dirty="0" err="1">
                <a:solidFill>
                  <a:schemeClr val="bg1"/>
                </a:solidFill>
              </a:rPr>
              <a:t>Ялті</a:t>
            </a:r>
            <a:r>
              <a:rPr lang="ru-RU" sz="2000" b="1" dirty="0">
                <a:solidFill>
                  <a:schemeClr val="bg1"/>
                </a:solidFill>
              </a:rPr>
              <a:t>. Вона </a:t>
            </a:r>
            <a:r>
              <a:rPr lang="ru-RU" sz="2000" b="1" dirty="0" err="1">
                <a:solidFill>
                  <a:schemeClr val="bg1"/>
                </a:solidFill>
              </a:rPr>
              <a:t>йому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відразу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сподобалася</a:t>
            </a:r>
            <a:r>
              <a:rPr lang="ru-RU" sz="2000" b="1" dirty="0">
                <a:solidFill>
                  <a:schemeClr val="bg1"/>
                </a:solidFill>
              </a:rPr>
              <a:t>. Але на </a:t>
            </a:r>
            <a:r>
              <a:rPr lang="ru-RU" sz="2000" b="1" dirty="0" err="1">
                <a:solidFill>
                  <a:schemeClr val="bg1"/>
                </a:solidFill>
              </a:rPr>
              <a:t>поетесу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молодий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чоловік</a:t>
            </a:r>
            <a:r>
              <a:rPr lang="ru-RU" sz="2000" b="1" dirty="0">
                <a:solidFill>
                  <a:schemeClr val="bg1"/>
                </a:solidFill>
              </a:rPr>
              <a:t> справив не </a:t>
            </a:r>
            <a:r>
              <a:rPr lang="ru-RU" sz="2000" b="1" dirty="0" err="1">
                <a:solidFill>
                  <a:schemeClr val="bg1"/>
                </a:solidFill>
              </a:rPr>
              <a:t>найкраще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враження</a:t>
            </a:r>
            <a:r>
              <a:rPr lang="ru-RU" sz="2000" b="1" dirty="0">
                <a:solidFill>
                  <a:schemeClr val="bg1"/>
                </a:solidFill>
              </a:rPr>
              <a:t>: </a:t>
            </a:r>
            <a:r>
              <a:rPr lang="en-US" sz="2000" b="1" dirty="0" smtClean="0">
                <a:solidFill>
                  <a:schemeClr val="bg1"/>
                </a:solidFill>
              </a:rPr>
              <a:t/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	</a:t>
            </a:r>
            <a:r>
              <a:rPr lang="ru-RU" sz="2000" b="1" dirty="0" smtClean="0">
                <a:solidFill>
                  <a:schemeClr val="bg1"/>
                </a:solidFill>
              </a:rPr>
              <a:t>«</a:t>
            </a:r>
            <a:r>
              <a:rPr lang="ru-RU" sz="2000" b="1" i="1" dirty="0" err="1">
                <a:solidFill>
                  <a:schemeClr val="bg1"/>
                </a:solidFill>
              </a:rPr>
              <a:t>Мій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новий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знайомий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smtClean="0">
                <a:solidFill>
                  <a:schemeClr val="bg1"/>
                </a:solidFill>
              </a:rPr>
              <a:t>	</a:t>
            </a:r>
            <a:r>
              <a:rPr lang="ru-RU" sz="2000" b="1" i="1" dirty="0" err="1" smtClean="0">
                <a:solidFill>
                  <a:schemeClr val="bg1"/>
                </a:solidFill>
              </a:rPr>
              <a:t>Мержинський</a:t>
            </a:r>
            <a:r>
              <a:rPr lang="ru-RU" sz="2000" b="1" i="1" dirty="0">
                <a:solidFill>
                  <a:schemeClr val="bg1"/>
                </a:solidFill>
              </a:rPr>
              <a:t>, - </a:t>
            </a:r>
            <a:r>
              <a:rPr lang="en-US" sz="2000" b="1" i="1" dirty="0" smtClean="0">
                <a:solidFill>
                  <a:schemeClr val="bg1"/>
                </a:solidFill>
              </a:rPr>
              <a:t>	</a:t>
            </a:r>
            <a:r>
              <a:rPr lang="ru-RU" sz="2000" b="1" i="1" dirty="0" err="1" smtClean="0">
                <a:solidFill>
                  <a:schemeClr val="bg1"/>
                </a:solidFill>
              </a:rPr>
              <a:t>нарікала</a:t>
            </a:r>
            <a:r>
              <a:rPr lang="ru-RU" sz="2000" b="1" i="1" dirty="0" smtClean="0">
                <a:solidFill>
                  <a:schemeClr val="bg1"/>
                </a:solidFill>
              </a:rPr>
              <a:t> </a:t>
            </a:r>
            <a:r>
              <a:rPr lang="ru-RU" sz="2000" b="1" i="1" dirty="0">
                <a:solidFill>
                  <a:schemeClr val="bg1"/>
                </a:solidFill>
              </a:rPr>
              <a:t>Леся, - все </a:t>
            </a:r>
            <a:r>
              <a:rPr lang="en-US" sz="2000" b="1" i="1" dirty="0" smtClean="0">
                <a:solidFill>
                  <a:schemeClr val="bg1"/>
                </a:solidFill>
              </a:rPr>
              <a:t>	</a:t>
            </a:r>
            <a:r>
              <a:rPr lang="ru-RU" sz="2000" b="1" i="1" dirty="0" smtClean="0">
                <a:solidFill>
                  <a:schemeClr val="bg1"/>
                </a:solidFill>
              </a:rPr>
              <a:t>плаче</a:t>
            </a:r>
            <a:r>
              <a:rPr lang="ru-RU" sz="2000" b="1" i="1" dirty="0">
                <a:solidFill>
                  <a:schemeClr val="bg1"/>
                </a:solidFill>
              </a:rPr>
              <a:t>, </a:t>
            </a:r>
            <a:r>
              <a:rPr lang="ru-RU" sz="2000" b="1" i="1" dirty="0" err="1">
                <a:solidFill>
                  <a:schemeClr val="bg1"/>
                </a:solidFill>
              </a:rPr>
              <a:t>що</a:t>
            </a:r>
            <a:r>
              <a:rPr lang="ru-RU" sz="2000" b="1" i="1" dirty="0">
                <a:solidFill>
                  <a:schemeClr val="bg1"/>
                </a:solidFill>
              </a:rPr>
              <a:t> море </a:t>
            </a:r>
            <a:r>
              <a:rPr lang="ru-RU" sz="2000" b="1" i="1" dirty="0" err="1">
                <a:solidFill>
                  <a:schemeClr val="bg1"/>
                </a:solidFill>
              </a:rPr>
              <a:t>йому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smtClean="0">
                <a:solidFill>
                  <a:schemeClr val="bg1"/>
                </a:solidFill>
              </a:rPr>
              <a:t>	</a:t>
            </a:r>
            <a:r>
              <a:rPr lang="ru-RU" sz="2000" b="1" i="1" dirty="0" smtClean="0">
                <a:solidFill>
                  <a:schemeClr val="bg1"/>
                </a:solidFill>
              </a:rPr>
              <a:t>не </a:t>
            </a:r>
            <a:r>
              <a:rPr lang="ru-RU" sz="2000" b="1" i="1" dirty="0">
                <a:solidFill>
                  <a:schemeClr val="bg1"/>
                </a:solidFill>
              </a:rPr>
              <a:t>видно, </a:t>
            </a:r>
            <a:r>
              <a:rPr lang="ru-RU" sz="2000" b="1" i="1" dirty="0" err="1">
                <a:solidFill>
                  <a:schemeClr val="bg1"/>
                </a:solidFill>
              </a:rPr>
              <a:t>москіти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його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smtClean="0">
                <a:solidFill>
                  <a:schemeClr val="bg1"/>
                </a:solidFill>
              </a:rPr>
              <a:t>   </a:t>
            </a:r>
            <a:r>
              <a:rPr lang="en-US" sz="2000" b="1" i="1" dirty="0">
                <a:solidFill>
                  <a:schemeClr val="bg1"/>
                </a:solidFill>
              </a:rPr>
              <a:t/>
            </a:r>
            <a:br>
              <a:rPr lang="en-US" sz="2000" b="1" i="1" dirty="0">
                <a:solidFill>
                  <a:schemeClr val="bg1"/>
                </a:solidFill>
              </a:rPr>
            </a:br>
            <a:r>
              <a:rPr lang="en-US" sz="2000" b="1" i="1" dirty="0" smtClean="0">
                <a:solidFill>
                  <a:schemeClr val="bg1"/>
                </a:solidFill>
              </a:rPr>
              <a:t>	</a:t>
            </a:r>
            <a:r>
              <a:rPr lang="ru-RU" sz="2000" b="1" i="1" dirty="0" err="1" smtClean="0">
                <a:solidFill>
                  <a:schemeClr val="bg1"/>
                </a:solidFill>
              </a:rPr>
              <a:t>з'їдають</a:t>
            </a:r>
            <a:r>
              <a:rPr lang="ru-RU" sz="2000" b="1" i="1" dirty="0" smtClean="0">
                <a:solidFill>
                  <a:schemeClr val="bg1"/>
                </a:solidFill>
              </a:rPr>
              <a:t> </a:t>
            </a:r>
            <a:r>
              <a:rPr lang="ru-RU" sz="2000" b="1" i="1" dirty="0">
                <a:solidFill>
                  <a:schemeClr val="bg1"/>
                </a:solidFill>
              </a:rPr>
              <a:t>і </a:t>
            </a:r>
            <a:r>
              <a:rPr lang="ru-RU" sz="2000" b="1" i="1" dirty="0" err="1">
                <a:solidFill>
                  <a:schemeClr val="bg1"/>
                </a:solidFill>
              </a:rPr>
              <a:t>купання</a:t>
            </a:r>
            <a:r>
              <a:rPr lang="ru-RU" sz="2000" b="1" i="1" dirty="0">
                <a:solidFill>
                  <a:schemeClr val="bg1"/>
                </a:solidFill>
              </a:rPr>
              <a:t> не те</a:t>
            </a:r>
            <a:r>
              <a:rPr lang="ru-RU" sz="2000" b="1" dirty="0">
                <a:solidFill>
                  <a:schemeClr val="bg1"/>
                </a:solidFill>
              </a:rPr>
              <a:t>». </a:t>
            </a:r>
            <a:r>
              <a:rPr lang="ru-RU" sz="2000" b="1" dirty="0" smtClean="0">
                <a:solidFill>
                  <a:schemeClr val="bg1"/>
                </a:solidFill>
              </a:rPr>
              <a:t>Вона </a:t>
            </a:r>
            <a:r>
              <a:rPr lang="ru-RU" sz="2000" b="1" dirty="0" err="1">
                <a:solidFill>
                  <a:schemeClr val="bg1"/>
                </a:solidFill>
              </a:rPr>
              <a:t>іронізувала</a:t>
            </a:r>
            <a:r>
              <a:rPr lang="ru-RU" sz="2000" b="1" dirty="0">
                <a:solidFill>
                  <a:schemeClr val="bg1"/>
                </a:solidFill>
              </a:rPr>
              <a:t>, але Леся мала право так </a:t>
            </a:r>
            <a:r>
              <a:rPr lang="ru-RU" sz="2000" b="1" dirty="0" err="1">
                <a:solidFill>
                  <a:schemeClr val="bg1"/>
                </a:solidFill>
              </a:rPr>
              <a:t>говорити</a:t>
            </a:r>
            <a:r>
              <a:rPr lang="ru-RU" sz="2000" b="1" dirty="0">
                <a:solidFill>
                  <a:schemeClr val="bg1"/>
                </a:solidFill>
              </a:rPr>
              <a:t>. </a:t>
            </a:r>
            <a:r>
              <a:rPr lang="ru-RU" sz="2000" b="1" dirty="0" err="1">
                <a:solidFill>
                  <a:schemeClr val="bg1"/>
                </a:solidFill>
              </a:rPr>
              <a:t>Іноді</a:t>
            </a:r>
            <a:r>
              <a:rPr lang="ru-RU" sz="2000" b="1" dirty="0">
                <a:solidFill>
                  <a:schemeClr val="bg1"/>
                </a:solidFill>
              </a:rPr>
              <a:t>, </a:t>
            </a:r>
            <a:r>
              <a:rPr lang="ru-RU" sz="2000" b="1" dirty="0" err="1">
                <a:solidFill>
                  <a:schemeClr val="bg1"/>
                </a:solidFill>
              </a:rPr>
              <a:t>майже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втрачаючи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свідомість</a:t>
            </a:r>
            <a:r>
              <a:rPr lang="ru-RU" sz="2000" b="1" dirty="0">
                <a:solidFill>
                  <a:schemeClr val="bg1"/>
                </a:solidFill>
              </a:rPr>
              <a:t> на </a:t>
            </a:r>
            <a:r>
              <a:rPr lang="ru-RU" sz="2000" b="1" dirty="0" err="1">
                <a:solidFill>
                  <a:schemeClr val="bg1"/>
                </a:solidFill>
              </a:rPr>
              <a:t>ялтинських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вуличках</a:t>
            </a:r>
            <a:r>
              <a:rPr lang="ru-RU" sz="2000" b="1" dirty="0">
                <a:solidFill>
                  <a:schemeClr val="bg1"/>
                </a:solidFill>
              </a:rPr>
              <a:t>, вона лягала прямо на землю, </a:t>
            </a:r>
            <a:r>
              <a:rPr lang="ru-RU" sz="2000" b="1" dirty="0" err="1">
                <a:solidFill>
                  <a:schemeClr val="bg1"/>
                </a:solidFill>
              </a:rPr>
              <a:t>щоб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перепочити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трохи</a:t>
            </a:r>
            <a:r>
              <a:rPr lang="ru-RU" sz="2000" b="1" dirty="0">
                <a:solidFill>
                  <a:schemeClr val="bg1"/>
                </a:solidFill>
              </a:rPr>
              <a:t> і </a:t>
            </a:r>
            <a:r>
              <a:rPr lang="ru-RU" sz="2000" b="1" dirty="0" err="1">
                <a:solidFill>
                  <a:schemeClr val="bg1"/>
                </a:solidFill>
              </a:rPr>
              <a:t>йти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далі</a:t>
            </a:r>
            <a:r>
              <a:rPr lang="ru-RU" sz="2000" b="1" dirty="0">
                <a:solidFill>
                  <a:schemeClr val="bg1"/>
                </a:solidFill>
              </a:rPr>
              <a:t>.</a:t>
            </a:r>
            <a:endParaRPr lang="uk-UA" sz="2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yaltalife.org/maxidata/upload/000/000/0fb44b885534ff9e2a7c17f83ae316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983" y="289510"/>
            <a:ext cx="4176464" cy="1843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xn--80aabb9budnv.xn--e1aajelidh7g.xn--p1ai/img/library/mo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76872"/>
            <a:ext cx="4032448" cy="2089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pload.wikimedia.org/wikipedia/commons/f/f0/Yalta_old_22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10857"/>
            <a:ext cx="3744416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03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301208"/>
            <a:ext cx="7543800" cy="1188720"/>
          </a:xfrm>
        </p:spPr>
        <p:txBody>
          <a:bodyPr>
            <a:noAutofit/>
          </a:bodyPr>
          <a:lstStyle/>
          <a:p>
            <a:r>
              <a:rPr lang="ru-RU" sz="2000" b="1" dirty="0"/>
              <a:t>Вона знала, </a:t>
            </a: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/>
              <a:t>таке</a:t>
            </a:r>
            <a:r>
              <a:rPr lang="ru-RU" sz="2000" b="1" dirty="0"/>
              <a:t> </a:t>
            </a:r>
            <a:r>
              <a:rPr lang="ru-RU" sz="2000" b="1" dirty="0" err="1"/>
              <a:t>фізичний</a:t>
            </a:r>
            <a:r>
              <a:rPr lang="ru-RU" sz="2000" b="1" dirty="0"/>
              <a:t> </a:t>
            </a:r>
            <a:r>
              <a:rPr lang="ru-RU" sz="2000" b="1" dirty="0" err="1"/>
              <a:t>біль</a:t>
            </a:r>
            <a:r>
              <a:rPr lang="ru-RU" sz="2000" b="1" dirty="0"/>
              <a:t>, і </a:t>
            </a:r>
            <a:r>
              <a:rPr lang="ru-RU" sz="2000" b="1" dirty="0" err="1"/>
              <a:t>вміла</a:t>
            </a:r>
            <a:r>
              <a:rPr lang="ru-RU" sz="2000" b="1" dirty="0"/>
              <a:t> </a:t>
            </a:r>
            <a:r>
              <a:rPr lang="ru-RU" sz="2000" b="1" dirty="0" err="1"/>
              <a:t>терпіти</a:t>
            </a:r>
            <a:r>
              <a:rPr lang="ru-RU" sz="2000" b="1" dirty="0"/>
              <a:t> </a:t>
            </a:r>
            <a:r>
              <a:rPr lang="ru-RU" sz="2000" b="1" dirty="0" err="1"/>
              <a:t>його</a:t>
            </a:r>
            <a:r>
              <a:rPr lang="ru-RU" sz="2000" b="1" dirty="0"/>
              <a:t>, а </a:t>
            </a:r>
            <a:r>
              <a:rPr lang="ru-RU" sz="2000" b="1" dirty="0" err="1"/>
              <a:t>комарі</a:t>
            </a:r>
            <a:r>
              <a:rPr lang="ru-RU" sz="2000" b="1" dirty="0"/>
              <a:t>  й  </a:t>
            </a:r>
            <a:r>
              <a:rPr lang="ru-RU" sz="2000" b="1" dirty="0" err="1"/>
              <a:t>холодне</a:t>
            </a:r>
            <a:r>
              <a:rPr lang="ru-RU" sz="2000" b="1" dirty="0"/>
              <a:t> море </a:t>
            </a:r>
            <a:r>
              <a:rPr lang="ru-RU" sz="2000" b="1" dirty="0" err="1"/>
              <a:t>здавалися</a:t>
            </a:r>
            <a:r>
              <a:rPr lang="ru-RU" sz="2000" b="1" dirty="0"/>
              <a:t> </a:t>
            </a:r>
            <a:r>
              <a:rPr lang="ru-RU" sz="2000" b="1" dirty="0" err="1"/>
              <a:t>їй</a:t>
            </a:r>
            <a:r>
              <a:rPr lang="ru-RU" sz="2000" b="1" dirty="0"/>
              <a:t> </a:t>
            </a:r>
            <a:r>
              <a:rPr lang="ru-RU" sz="2000" b="1" dirty="0" err="1"/>
              <a:t>зовсім</a:t>
            </a:r>
            <a:r>
              <a:rPr lang="ru-RU" sz="2000" b="1" dirty="0"/>
              <a:t> </a:t>
            </a:r>
            <a:r>
              <a:rPr lang="ru-RU" sz="2000" b="1" dirty="0" err="1"/>
              <a:t>незначною</a:t>
            </a:r>
            <a:r>
              <a:rPr lang="ru-RU" sz="2000" b="1" dirty="0"/>
              <a:t> </a:t>
            </a:r>
            <a:r>
              <a:rPr lang="ru-RU" sz="2000" b="1" dirty="0" err="1"/>
              <a:t>дрібницею</a:t>
            </a:r>
            <a:r>
              <a:rPr lang="ru-RU" sz="2000" b="1" dirty="0"/>
              <a:t>. Чим </a:t>
            </a:r>
            <a:r>
              <a:rPr lang="ru-RU" sz="2000" b="1" dirty="0" err="1"/>
              <a:t>далі</a:t>
            </a:r>
            <a:r>
              <a:rPr lang="ru-RU" sz="2000" b="1" dirty="0"/>
              <a:t> </a:t>
            </a:r>
            <a:r>
              <a:rPr lang="ru-RU" sz="2000" b="1" dirty="0" err="1"/>
              <a:t>продовжувалося</a:t>
            </a:r>
            <a:r>
              <a:rPr lang="ru-RU" sz="2000" b="1" dirty="0"/>
              <a:t> </a:t>
            </a:r>
            <a:r>
              <a:rPr lang="ru-RU" sz="2000" b="1" dirty="0" err="1"/>
              <a:t>знайомство</a:t>
            </a:r>
            <a:r>
              <a:rPr lang="ru-RU" sz="2000" b="1" dirty="0"/>
              <a:t>, </a:t>
            </a:r>
            <a:r>
              <a:rPr lang="ru-RU" sz="2000" b="1" dirty="0" err="1"/>
              <a:t>тим</a:t>
            </a:r>
            <a:r>
              <a:rPr lang="ru-RU" sz="2000" b="1" dirty="0"/>
              <a:t> </a:t>
            </a:r>
            <a:r>
              <a:rPr lang="ru-RU" sz="2000" b="1" dirty="0" err="1"/>
              <a:t>тепліше</a:t>
            </a:r>
            <a:r>
              <a:rPr lang="ru-RU" sz="2000" b="1" dirty="0"/>
              <a:t> і </a:t>
            </a:r>
            <a:r>
              <a:rPr lang="ru-RU" sz="2000" b="1" dirty="0" err="1"/>
              <a:t>щиріше</a:t>
            </a:r>
            <a:r>
              <a:rPr lang="ru-RU" sz="2000" b="1" dirty="0"/>
              <a:t> </a:t>
            </a:r>
            <a:r>
              <a:rPr lang="ru-RU" sz="2000" b="1" dirty="0" err="1"/>
              <a:t>ставилася</a:t>
            </a:r>
            <a:r>
              <a:rPr lang="ru-RU" sz="2000" b="1" dirty="0"/>
              <a:t> </a:t>
            </a:r>
            <a:r>
              <a:rPr lang="ru-RU" sz="2000" b="1" dirty="0" err="1"/>
              <a:t>поетеса</a:t>
            </a:r>
            <a:r>
              <a:rPr lang="ru-RU" sz="2000" b="1" dirty="0"/>
              <a:t> до нового друга. </a:t>
            </a:r>
            <a:r>
              <a:rPr lang="ru-RU" sz="2000" b="1" dirty="0" err="1"/>
              <a:t>Йому</a:t>
            </a:r>
            <a:r>
              <a:rPr lang="ru-RU" sz="2000" b="1" dirty="0"/>
              <a:t> </a:t>
            </a:r>
            <a:r>
              <a:rPr lang="ru-RU" sz="2000" b="1" dirty="0" err="1"/>
              <a:t>першому</a:t>
            </a:r>
            <a:r>
              <a:rPr lang="ru-RU" sz="2000" b="1" dirty="0"/>
              <a:t> прочитала вона </a:t>
            </a:r>
            <a:r>
              <a:rPr lang="ru-RU" sz="2000" b="1" dirty="0" err="1"/>
              <a:t>п'єсу</a:t>
            </a:r>
            <a:r>
              <a:rPr lang="ru-RU" sz="2000" b="1" dirty="0"/>
              <a:t> «</a:t>
            </a:r>
            <a:r>
              <a:rPr lang="ru-RU" sz="2000" b="1" dirty="0" err="1"/>
              <a:t>Блакитна</a:t>
            </a:r>
            <a:r>
              <a:rPr lang="ru-RU" sz="2000" b="1" dirty="0"/>
              <a:t> </a:t>
            </a:r>
            <a:r>
              <a:rPr lang="ru-RU" sz="2000" b="1" dirty="0" err="1"/>
              <a:t>троянда</a:t>
            </a:r>
            <a:r>
              <a:rPr lang="ru-RU" sz="2000" b="1" dirty="0"/>
              <a:t>», з боку </a:t>
            </a:r>
            <a:r>
              <a:rPr lang="ru-RU" sz="2000" b="1" dirty="0" err="1"/>
              <a:t>скромної</a:t>
            </a:r>
            <a:r>
              <a:rPr lang="ru-RU" sz="2000" b="1" dirty="0"/>
              <a:t> </a:t>
            </a:r>
            <a:r>
              <a:rPr lang="ru-RU" sz="2000" b="1" dirty="0" err="1"/>
              <a:t>Лесі</a:t>
            </a:r>
            <a:r>
              <a:rPr lang="ru-RU" sz="2000" b="1" dirty="0"/>
              <a:t> </a:t>
            </a:r>
            <a:r>
              <a:rPr lang="ru-RU" sz="2000" b="1" dirty="0" err="1"/>
              <a:t>це</a:t>
            </a:r>
            <a:r>
              <a:rPr lang="ru-RU" sz="2000" b="1" dirty="0"/>
              <a:t> </a:t>
            </a:r>
            <a:r>
              <a:rPr lang="ru-RU" sz="2000" b="1" dirty="0" err="1"/>
              <a:t>було</a:t>
            </a:r>
            <a:r>
              <a:rPr lang="ru-RU" sz="2000" b="1" dirty="0"/>
              <a:t> знаком </a:t>
            </a:r>
            <a:r>
              <a:rPr lang="ru-RU" sz="2000" b="1" dirty="0" err="1"/>
              <a:t>особливої</a:t>
            </a:r>
            <a:r>
              <a:rPr lang="ru-RU" sz="2000" b="1" dirty="0"/>
              <a:t> ​​</a:t>
            </a:r>
            <a:r>
              <a:rPr lang="ru-RU" sz="2000" b="1" dirty="0" err="1"/>
              <a:t>прихильності</a:t>
            </a:r>
            <a:r>
              <a:rPr lang="ru-RU" sz="2000" b="1" dirty="0"/>
              <a:t> та </a:t>
            </a:r>
            <a:r>
              <a:rPr lang="ru-RU" sz="2000" b="1" dirty="0" err="1"/>
              <a:t>довіри</a:t>
            </a:r>
            <a:r>
              <a:rPr lang="ru-RU" sz="2000" b="1" dirty="0"/>
              <a:t>. </a:t>
            </a:r>
            <a:r>
              <a:rPr lang="ru-RU" sz="2000" b="1" dirty="0" err="1"/>
              <a:t>Незабаром</a:t>
            </a:r>
            <a:r>
              <a:rPr lang="ru-RU" sz="2000" b="1" dirty="0"/>
              <a:t> </a:t>
            </a:r>
            <a:r>
              <a:rPr lang="ru-RU" sz="2000" b="1" dirty="0" err="1"/>
              <a:t>Мержинський</a:t>
            </a:r>
            <a:r>
              <a:rPr lang="ru-RU" sz="2000" b="1" dirty="0"/>
              <a:t> </a:t>
            </a:r>
            <a:r>
              <a:rPr lang="ru-RU" sz="2000" b="1" dirty="0" err="1"/>
              <a:t>повернувся</a:t>
            </a:r>
            <a:r>
              <a:rPr lang="ru-RU" sz="2000" b="1" dirty="0"/>
              <a:t> до </a:t>
            </a:r>
            <a:r>
              <a:rPr lang="ru-RU" sz="2000" b="1" dirty="0" err="1"/>
              <a:t>Мінська</a:t>
            </a:r>
            <a:r>
              <a:rPr lang="ru-RU" sz="2000" b="1" dirty="0"/>
              <a:t>, а Леся </a:t>
            </a:r>
            <a:r>
              <a:rPr lang="ru-RU" sz="2000" b="1" dirty="0" err="1"/>
              <a:t>залишилася</a:t>
            </a:r>
            <a:r>
              <a:rPr lang="ru-RU" sz="2000" b="1" dirty="0"/>
              <a:t> в </a:t>
            </a:r>
            <a:r>
              <a:rPr lang="ru-RU" sz="2000" b="1" dirty="0" err="1"/>
              <a:t>Криму</a:t>
            </a:r>
            <a:r>
              <a:rPr lang="ru-RU" sz="2000" b="1" dirty="0"/>
              <a:t> </a:t>
            </a:r>
            <a:r>
              <a:rPr lang="ru-RU" sz="2000" b="1" dirty="0" err="1"/>
              <a:t>ще</a:t>
            </a:r>
            <a:r>
              <a:rPr lang="ru-RU" sz="2000" b="1" dirty="0"/>
              <a:t> на </a:t>
            </a:r>
            <a:r>
              <a:rPr lang="ru-RU" sz="2000" b="1" dirty="0" err="1"/>
              <a:t>рік</a:t>
            </a:r>
            <a:endParaRPr lang="uk-UA" sz="2000" b="1" dirty="0"/>
          </a:p>
        </p:txBody>
      </p:sp>
      <p:pic>
        <p:nvPicPr>
          <p:cNvPr id="2050" name="Picture 2" descr="http://www.zankovetska.com.ua/news/img/39cc3a81d074828e5172e84accfcae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54612"/>
            <a:ext cx="26670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2.bp.blogspot.com/_11LUKEIgH3g/TAC_ZzAoPiI/AAAAAAAABIM/oi_Eyd-JVls/s1600/1250538250_blue_rose_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9437"/>
            <a:ext cx="2664296" cy="3552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24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71508" y="5157192"/>
            <a:ext cx="3655368" cy="1188720"/>
          </a:xfrm>
        </p:spPr>
        <p:txBody>
          <a:bodyPr>
            <a:noAutofit/>
          </a:bodyPr>
          <a:lstStyle/>
          <a:p>
            <a:r>
              <a:rPr lang="uk-UA" sz="2000" b="1" dirty="0"/>
              <a:t>Настала осінь. Ялта спорожніла. Хворій жінці ставало все гірше: хворіли не тільки кістки - з'явилися нервові напади і висип по тілу. І раптом, зовсім не очікуючи того, Леся отримала невеликий, але дуже емоційний лист від </a:t>
            </a:r>
            <a:r>
              <a:rPr lang="uk-UA" sz="2000" b="1" dirty="0" err="1"/>
              <a:t>Мержинського</a:t>
            </a:r>
            <a:r>
              <a:rPr lang="uk-UA" sz="2000" b="1" dirty="0"/>
              <a:t>. Він запропонував поставити її п'єсу в мінському театрі, і поетеса з радістю прийняла пропозицію. Однак це був лише привід, щоб продовжити стосунки, і Леся потім довго бідкалася, чому ж її знайомий в інших листах зовсім не згадував про п'єсу, зачіпаючи в листуванні зовсім інші теми. </a:t>
            </a:r>
            <a:endParaRPr lang="uk-UA" sz="2000" b="1" dirty="0"/>
          </a:p>
        </p:txBody>
      </p:sp>
      <p:pic>
        <p:nvPicPr>
          <p:cNvPr id="3074" name="Picture 2" descr="http://fakty.ua/user_uploads/images/articles/2011/02/25/128741/26s06%20les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668" y="404664"/>
            <a:ext cx="2520280" cy="272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upload.wikimedia.org/wikipedia/commons/a/a6/Theatre_opera%26ballet,_Mins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56992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79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373216"/>
            <a:ext cx="7543800" cy="1188720"/>
          </a:xfrm>
        </p:spPr>
        <p:txBody>
          <a:bodyPr>
            <a:noAutofit/>
          </a:bodyPr>
          <a:lstStyle/>
          <a:p>
            <a:r>
              <a:rPr lang="uk-UA" sz="2000" b="1" dirty="0"/>
              <a:t>У 1899 році Леся повернулася додому. Через кілька днів туди приїхав і Сергій </a:t>
            </a:r>
            <a:r>
              <a:rPr lang="uk-UA" sz="2000" b="1" dirty="0" err="1"/>
              <a:t>Мержинський</a:t>
            </a:r>
            <a:r>
              <a:rPr lang="uk-UA" sz="2000" b="1" dirty="0"/>
              <a:t>. Він пристрасно бажав побачити свою подругу, але Леся нібито залишилася байдужою до його приїзду: поетеса думала про інше: про майбутню операцію, яка, так хотілося вірити, поверне їй здоров'я і дасть нові сили. Через два тижні </a:t>
            </a:r>
            <a:r>
              <a:rPr lang="uk-UA" sz="2000" b="1" dirty="0" err="1"/>
              <a:t>Мержинський</a:t>
            </a:r>
            <a:r>
              <a:rPr lang="uk-UA" sz="2000" b="1" dirty="0"/>
              <a:t> покинув Гадяч. А після його від'їзду Леся написала вірш </a:t>
            </a:r>
            <a:r>
              <a:rPr lang="uk-UA" sz="2000" dirty="0"/>
              <a:t>«</a:t>
            </a:r>
            <a:r>
              <a:rPr lang="uk-UA" sz="2000" i="1" dirty="0"/>
              <a:t>Перервалася, не закінчившись, розмова ..</a:t>
            </a:r>
            <a:r>
              <a:rPr lang="uk-UA" sz="2000" dirty="0"/>
              <a:t>.» </a:t>
            </a:r>
            <a:r>
              <a:rPr lang="uk-UA" sz="2000" b="1" dirty="0"/>
              <a:t>і присвятила його Сергію. </a:t>
            </a:r>
            <a:endParaRPr lang="uk-UA" sz="2000" b="1" dirty="0"/>
          </a:p>
        </p:txBody>
      </p:sp>
      <p:pic>
        <p:nvPicPr>
          <p:cNvPr id="4098" name="Picture 2" descr="http://2.bp.blogspot.com/-Y4O-zBMV9Gg/TabzADghxxI/AAAAAAAAAAs/Ow5S_vY5ges/s748/Cover_Les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94508"/>
            <a:ext cx="3447327" cy="33668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QUExQWFhUXGBoaGBgWGBkaFxwYFxocGBgYFxcYHCggGBolHBwYITEiJSkrLi4uGSAzODMsNygtLisBCgoKDg0OGxAQGywkHyQsLCwsLCwsLCwsLCwsLCwsLCwsLCwsLCwsLCwsLCwsLCwsLCwsLCwsLCwsLCwsLCwvLP/AABEIAMIBBAMBIgACEQEDEQH/xAAbAAABBQEBAAAAAAAAAAAAAAAEAAIDBQYBB//EAEAQAAECBAMGAwYFAgQGAwAAAAECEQADITEEEkEFIlFhcYETkaEGMrHB0fAUQlJi4SPxM3KSshVDc4Ki0lNj4v/EABkBAAMBAQEAAAAAAAAAAAAAAAABAgMEBf/EACQRAAICAgICAgMBAQAAAAAAAAABAhESIQMxE0EiUTJhcUIE/9oADAMBAAIRAxEAPwCp2pSU7sX71EOl1IFsrDvz8vUxzac5LISReYger/AR3EkpBIFVKZFKZmYfP1j0W/k2caWkV8kgFd7kjWgJS3lWHzpWYlSqABg3G+ttPjCQwVlBsO5ykOOrJPaHzGCFXKmYVpmXRyeDkxitqmajESkolpSGK1JBJOgPP0A/mDZSUoqKmw5cT98NYjSyKAutTVbs4GgEWmHw4AqxUeI4xpBWRN0geXJKqktyo/fSD5Evke8Jbffxb7vBMtPaOiKSMJOxuWOgQ80h2WLII2juWH5YTQAR5I5liVoTQCImhZYlywssAEeWE0SNHWhiI2hNEmWFlgAY0OAjrQ4CEMa0daHgQssADGhk1Dil4maE0AFb4WU2zPYcIGxDmpLkG10gceukWswF6GjRX42Yhumjavx7RnKjSJUfiylbKQS5cJAdqOAeHfnDJ05awdzJqKpunWx5UjqJzqUoJJBseR1H8QzEIVMSylJPJmtXqC2kYWbUGScSsAoZD3Ki7q7jW0A7RnJXLCVpdxXJVTsxzJa7gaxIygwB0zMACplClKMKkVMQypq5ebdQCqqSVc6gMKmoN7GFetjS9ozK8GlZJUpKVCh3mzNZVjcMfOFGgxmyTMUVKly1KNynMP8AaqFGfiZpn+wz2hqEBLEuSA9XDN8YJTLJVLQSXCVLPUls3qs+QgbaEmqWALJWX5hIIDngwiw2YvdWtbkr04JA3Q/SveNE/mzPqJU4xITMCQbEuH4kl+4KfOHy15pgCKtWlWUQzknUJ9TAWJXnmFQG8pRSGd90AP3oOMXOCwhQnKmhuo3LtbqX484xj8pOjXqOwvByEgEm51cuep1MOWrMaUFNbjlU0jnhJBAqpRs9re8W05Q6TiWIBpxPGtTzP1joy9GNXssUSgLCOTJhBA5x0rBB+6s8QFT7zs5Ddf7Of7xs5GOJ1UyvE8B5+gbzgxCaCIZEsC3Xn6wYBDQMjaFliXLCyw7Johyx3LEuWOZYLFRHlhZYkywVicKlKJagXKgXDWIJHlA5JDxsAywssStCaGTRG0daHtHQIBkeWOhMSNHcsFgMCY7lh4TDwmFYyHLDSmJymGKpBYiqx+GUpsr6u3ze+kUGNlrQwKt2xKki30jTzpjpzJc605aViqxy1AEV4tTXR7GMppM1g6KzA3GXKQ99G0oz3I1akcmyphBBSMv5qGlhlSeYIcm2kRYVKh4mQbvvBhmKQzuGPF9OHa4TlOSWC4KQRqN4+8TxoTz+GS6NG6ZFsPDpS6SGzpcGySHplUK1GU8YF2lgMoJBUACSOBIGVY6lL2arRbAnOEAWFizBKnZ+4AbVo5icKUgpQcyf0qqC5Fibj566RpiqolPdlZ/w9amMtRy/5mD8gTZmPeFAs7aK5DS/BVMSzpIQd1Jshy7tWvBoUTaXaLqRFtXH5wjKCN1dSGcrYPXSp+xFzhSFgJNEAJ41LAUfT4xk5638FzZTtyGnekWIx2UJ0ZhoaC1dP5jljy7bZs4apE2zQRNXqUUdnAJq7U0KR1MXkmrIdibjWwJJNqk+vNozOyMRlJKvzOsmvRJpwSBFzs7aaEjNUl34k99Kk21iuKSSJnFlhNypAapJJL9C8RKNAQzjQkcGFuLacREQxKFkVtolLqVXMSG0JyituMWmG2dmrMAY1yi3JyPeNTy+MbL5dGb12C4VapnuJqwqSMjkChI1HJ79IsJWB/UXYMBoOfM9YPRLAAAFBwp6CHBMbJUYuX0QpRxEPyxJljoTFWSR5YWWJgmHmQWBah16QrHQNlhZInyRzLDsVEOWKrY2O8UzS5bMAl0kDWxPJILRY7QxsuSnNMLCw4k8ANTGc2DtrKuYlbkTFZqVZsxs3A6HTWObn5KlGn7NuKFqWjS5YWWJksQ4qDHckdVmFEGWO5YlyQssFhRHljoTD8sOAgAYEw5oc0dAhDGFMQzilqs1v7wUBDVyRwH3yhWMq5rpdSSk8a0AaK3GTgpIzozGzVAcXc8ItcdhwLKymtvprFegL3w2YG4YkCjEEgW6kxDZaRWy0LBWtIcpcEA3S1uFC5HMQ/DYYOFWSsOlnzAirVsCN5uLwfNxSUsCMpfKxLgg/pIfeHA86Q3DI/oPlIVLoeJMpRSXGpKQR34ROh2clS93OS6io5uAAdNuAAHeLMSSQDoexfj98IrsKtJlqUjeHiFy7AJUrMOhGao6xcKmVsfK46cOsXFkMqBNQkqBQtRepA5DgWhRPNkZlEuex0vpCiXY9HnhCRNypYsC36XNAX0ET4qWW8MJqou5cOGZWlok9msPmzLdrJDDzd9BSG7XxKlKXRmaXwud5vMeRjhaqN/Z23uiKWaHRPyYBPPgIdLmEOGLNq9nd28uHxh8gJTmUQ7EJ0NWBFW52DRGpBL8BVXyeldOUR0iix2djMgd94/EUFuHzjTbHxxUWI0fkPLWMjhJTqd8nMgWv99ouMJuZd8Hj6a8Y24pNUZzimbUCHNA2ExAIFfvvBAWI7bOOqHNHcsdEOAhgNCYkRtbOFSAXEsgmlnejtRmNH1hARU+zUkj8UoHMDOYqPHf4WfypGPLJprXs041af8AC0yw2arKkqIJYPQOacALmJ2joEaWRRhPaHFeOpP/ACwh7kFRdtA+W0WHsrsxD+N4xQoUQcxTVilVWIL8C14BGxRiJmJDkKGYoZRSkrJIGYgEtaC5HsySEITMXLEpaqpWoEhRCqlLEuGOmsedyQc9/Z2wkoqjVGUsB1kKBLBQy16+GMoprrDckCbJlBK1gVaj8WLOSSSe5MWeSOvgk8Kfo5+ZLLQPkjmSCMkLJG2RjQPkhZIIyQskPIKBskdaCCiOZIMgoiENWgnVonyQFtCeUMAASX1bt8YTYJMaoJBqa8eQvABxaiWAcOQ+WnJn5QRJSwajEly1T04Ac4SpdTkApTj1L8dIkoA2nh0pQoBCshSoFOUFmBL0qT5lq6Ma9GIQmZNlhRKFo8ROYkqdilXvCoDIN/zXi9xGCSsOqvEknM/I3SekY3bEnIzTMxlqdIObMZBSfESCKOKjSqUGJla2XHei18fJigke7OQCpIZgvMhJLflJSqvNo0mKmjK/GnN9fnGeRLRNxEpmVLmypoQQXGUqlqFRYgJ+6xLKE0pdW8vP4RNiBLOUqH+YpzE0ooHSBMTRJMkKcuWrxIHZtI7Bs2WKOC4DUSfOgMKKxFTPP9kY/wAPCqBDsTc/m071EQSQdxy9DM4u4Lv/AKRFVKUSFpB1Kjwd6N5j0i7kpHiLOakuWUpZqrYbo7kCOG8qOuqBkZQDUM7sQ9gLVqSQ3Qc4IlyjdT2rwBOnXjwt0bs3Z2cJBScoIBrUn9I6Ma9eFLLGYQIKQDRvdApSwbWpFesKm1Y7p0DKlM6nLEs2Zz/b6xaYAKYbwbUA36wDhFlsxroA1K1PqYt8Hit1q86eXWLglZMnotdl4VJljLTj14QYgmnItEGzJo86j0d+8HBNT3HncnyjrXRzSuxyJjAdIKTFdnAClEgBINXYMBx4QdgFhUtCklwUgvxpxhqRLRS+0W3FSlCUgAKIcqNwD+lOp5mGeyMsLXlSspJCiokKI3SkJcAcVGvOKzb8sJxCyoqVwcmgIfKkCjbzd4b7LbUTJxGdYOQhqKYpdqiu90pR+Febkk2b8cUjfTZRSWJSTxSXHrA2OmKRLWtIfKHL8NTB+MS6kqCiQpNiA+jF+kUPtJtAIlKlhW+sMQL5Tdxzi4zvjslwqdGWOMUFE51gqLnKyRWvMjzjV+yshMwnPmO4C4Wp3qKuSDQa8YwsyaAXJAHMtG29jcUi+YB0Crhjwv1jjm5JaOmKVltO2emXmXLWvM6QUzAlQZShV0kNeCMsLaJGQqce8gUr+cHQw9o1/wCWTcXZnzxV6GZY7lh4EdaOmzGiLLCKYmaOZYeQsSJoWWHTVhIcwLLxyVLyitHpCyDEnKYjXKBZ9PuvERDjMYEqAcM9YmkzwdecGQYguKwjtye9h21184GUlSXytS1x07P/ABByscmov/EPlT0KAIN4eSFiUa8ObrdaiR+oDmBUhuPHXhEO18KZaBNEtB8M5iQ9ENlWLV3SfIUjTLQAXPQQLPUlVMwoRSjULh+MO0Cs89waxImyzlLyp6hcgGRMlTFyyKsSlLgUBOVo1mAyGbPIZQUZag1XzSwSByseFXjNbUmpkbQwzlwFKQl7FCkqy/6FFaB+1Q4xNsPEmVPxUsWC0FBpSWpDJT0Fh/ljNSp0W42X+J2gUlnZhUHqfk0cjL+0a1+KDX3Rq2ptHI1U3QLjZj8Eg+IrgFEl7sgu3oIsQSgkm4mkt+5uPIgHygbZ+NQFrUQ6V59NFF6CwLRZTpwEsCmbw1Zv+pOJcdklI7x5/o6Sy2ESZSS9Ug1NytVbmmZqW/PCxWIBJmIFAkCqjlJckubm/wD4mKXB47+nKQ26lypz71X7D6QZKUvLMN2BJH6QsBRbnmUB58YvLVE47sNwslYlgNRgT3D15v8ACC8LLWoBLgKL61DUL/CCpaSyXIYswrVg5+BH3V0on3srFTlsp90nve7RSEH4OSxYkEtew4MIOSv3jzYcyQPvzgOfOTKbM5J5gahgBo5oBEczGgEAhuGqnPvKNaa8W41jTOjPCyu9qQpXhy0klDZiHuXudD8ob7DTJgmrlEshioJuHBqRoKRD7STcxSEVyjjXtqWiLYRb8QJiSB4K2zAgEghQbiXDt1iVPY8NBW3lJXilhwpNAWIP5Rci1oHGHlnQ05k9L9RFSnHl2DnkAB8ok/HkOSkpfUnpxHKBpvY1SPR9kbWEx5aikLQyQlwFFIAD5ex84zG2ZQM6aVkgZjQGppZ25QLhZ5nT5JUCuWVJclNAOag7Q/aeKEydOyHNvOMpo1nfURF/FIqvlYMhMpPuyU9VVPrGz9g1KK5mdCCgoDAhJFxoziMWoVa38M5J7xufYRNVVT7g159Iz5JOi4pWaWdg8OxKpKQ1XSSm1XYQBJWFJBBcGLCaSoLALsk/DSMlM2oUBKLM+ZxYaEQuCb3Ycsb6L8rAuR/eHgRjsTMSJZWV0zJPVwagdoM2Vt0BQlqfKRQ8G+X0jozMsDRzZgSHJYRX4rauUsEvGc27tfOVBBZu4LP/ADFbNx0wozFTBtBvMwoOYf1gcwxNZtPGoXJU6gk8Hq/KKHAzAjMUqsGd7ji33rGZxk5RSou7a6UEBzJ6mFWA+YofP4RDmWomhn40gZia2PU6wNI2ktyoKLt9fWKediau+odvXyaIjMAUtyzEtrrx7RGRVGkwG01OxPF35C3r6QViNokKStJpS3R29R6xjJ2LKF2sGI7/AMiJfFWFJCiGucpBBdNKgtq0VkS4my2ltdSgkA/pVS969f4gVWKUFvmq1K6lIb4xm1YohzqzEcPuvlEf/FApQ8Q0dzxtamkPIWITt/G1kzCyjKmpLk0yn3g2osX5Q+ftGWjGS1IJyTBlW9WyGhB/yqPlFPtWaFBQ0ZgzfLrflFVKxLBBP5VB+lQfrEuTHiegbd2jLzpLOCgEEKZw50EKPOdr4oqmUJYAANpq3rHY1XNSDEJlJdKdLnoG3jB65mlLvXiATEMoAptUsH5CJULqehv0p98o5X2aIkw7ZEhgHapFgGKvR4tMLPYTSQwK0v2LM2g1gHBoR+b3EpbnmNT/AHiAYl6WBJUw41MPoRfK27QJYa6W0Ddn84nmbcBqlwohq2uS/WsZXNdvswvEgyY6QXNxi1KdSlO/E06NrBUvaKnq56v2iqSthzp9/fCJcPMOYH77wtgWqZlXPUQVMmBWVK1Ky8mv3EV6Jo4a27CCpk7eTuj7HWLTJaGSMFJ8RQOcgGlute8dx+DlkAICg5qVElugesclr31af2iSYu3WKyYsSbZ8tKEFCv6gegIYDoKw1ZTn3UhO7p1hstVPKIs2+enzgbALK7d/VvpG79gzf/IP90YIS1M7JZuAdvKNv7DGhP8A9b+ShGXL0XDs1JdlvrmI6MI8z2tjkkrSQSUszNyN+5j1XFSVhKswRb8oD26WjxHbk1sSsUajk2YpTEcfZcuifaGPBlIJUKbrA1YGj9XiaViMgSsJzAJLupmID10/VGWxc4HdP5bcHfWJpm0QqUhClKBYuRZ3pS/KNkzOibC7RUlBH7jroa084ejarIKbghuYYuGihTM7Q1C6wWw0XZxWdhQOSCOtjTp8Idi0EJQHu5bkKBz1zRXYfE5SDcAvBO0ZzqA4JHqAfiT6wuwIDNrYM49C0PxEwZgeNacxzgNc52Jd47OVRNvd+ZHy9YAJzXKG3lKLlxUEtbRvu8WS9nMJSjRCgkEj9QIzJrqzfzEeEAVLLhe6MwyioLpDHVqn0iylFKZCDr4tzoCKu16pHmYdEgDB5jmjVfiAFMH82irlSXerNYG7MGJHMfAwdttGWcs5iXUFVcHfSFZWIux6RTlZcv0c+ZgYxT125cPPvAQDqKeP9okBrEU0a8DABBODtxFD1BMKGKNS3EwoAL+Ssg9vmPrDPFDKrYj5v8IJwkhJVMKqjKoU4vT4CGJwLoUtNsqFEH91KeYiBnVL0tx9K+cNkIOnP1cfOCsVgilSHIaaAUtzVlD05QRhtmqUpUkKTnAU5q26o8nL5fWAZWqUz94YuZpBCZBUmYoflALVq5alIbI2cpUpcwWSz8feKT6wAyPMwTZyBTtE2HVvB/txDpWzFzgVIIdAljKdSo5GBNAxEdwGGUszFe7klqmVeuXSsABBXWCpq95MBYd1zEJb3iA/DThEWLxqgsppuKKT1SWikSw7BzwZiuAUx7UMPM273BPxH8wHJTkKS751VDWcmNz7Tez8mUBlPhihcl6B+P3aG2kNIyyZrJP38OUNSsqU4D7odoFXMKUlQVTMw463bpAipqife5RWqJ9l7iJcwGVMykIWClLkMWBCmY0q143fsTmT+V9xLgKTbOl9eEYrxFrkyJa1NkWSCm7Ku7gjtBGA29+FmIlpVmbKHUBRlBQdgHsPOMp9Gi7NZ7GYxap2KSp1GZ4h4sRM52FTHmftjMUnFTBaifIpHCNdsaaJPiqRMVmUhYIUwSQTmOnERUytjSsTOVmXMzBKTulOUsAlQbLRjErTtjezHiw5xHPLWrb4RoNvezysNlUFBSFrCEtRWZTsCDT1is2tg1JNQQSz8lDSNE0yWV6DQ/fGHAMxNn+/jEqcIoCup4NZvr6QZN2buJOucA8KjXo0FioBQqrQbNluQR+hJ8ksfhEOGwpzLBcEAkMDcHTkYNky1PKQQQ4ZVKhyotanSACpUYnSkrSANCR6uO1TEowW8AUrAJAJIa8ESMMpLJYsSHIBtWvKGKw/YecqXLAUpSpakpYPUhibOLCHYlE3CFCigChDLBKSbndJqa9qcoDwc+bKWVJzpPhrYhwQ4u+kWntXMUpEtS1Kutsz2KJRLcnJ9Ylzp0Uo2rO4zCTsTKE1MsqRkBFGAylzVq0er/ANjFqO9y/t8Y9JwUyYrCYeUFryTUKl5QaKdGIcAdQk9hGamex+JMukhefPZ0DdILmquMKM0+wcaM7JQwD0BJDnSgI+sRlLhVzT+KxqpvsXPHif0lZQP6ZKkVJahrSmbh7vmPtn2YnYeWuYtBSjKkPmSd4s4IBtmik0yTGquY7HSmOwwNzI9n5yzkG4pYJZbpO62Z6cxAqtnTUyVKWlaEhSaKCg+6zV0BDxr5ShTNKKTxBRTjUGG43ConJSkrVleoB0Y2pD8bDJGcxHs3igxcm+UZjShUwc01hszZeISphmCindZRBOVs5cca+cbCRIQB/iTVf5lH5RIcPLd8xcWJUYrxk5GD8DFD/5SoH9RoDwL01jiZGKS7CYCfeYkO/Gte/GN2ZYb3/NRiOUgJTQltA5t1frD8aDIwknC4r8qZgq5Zw5dwTxq5eClYPHLuJyqEVJIyquKmxYRs5KAQd8g2v9YqcDtNZnmWZm6fdIqSbMp00+7wYJBbKKTsjEghpawoFwRQg8jpD5fs7iSXVJd3ckodzUkup425UQffCmb8o17co5NmLIZDhiKqSGoQ/pD8aFkYxWw5+ZhLVTmCx5F4LnbLxk0ATUzFsSQVrBu1AVHlGxwylH3Rmrdg1edvjBbKNw3JIAHnr6QvGh5GCV7PTwlvCNeCkkeWaGD2dnaS/VP1jeDDjRHqX+MOQgmyWHM/WH4v2GRjpew51HSf8AUPSsPOwJpL5G5ul+t42olK0Ajqpa7kCF419hkzGp9npvEd1R3/gU0KcAW0V842KZa+A84Xgr/b5/zD8cQyZkTsaabpcdXhqNjzHrLfmTGv8ACP7fP+YbkPLsYXjQZMyU7ZCn9wchSJZWzF+GoeGKkfp+saUpOrevzMNCCdfX/wDUHhQZsx8z2fxBU4Run9ydO8T4fYc4M4Zra0cnSNSZXMd3+sNMsamX3f6w/GhZMpFbIUXd6kn3fqYFl7KSZykkLI8NJ4M5UPVvSNLT9Us91N8Ybq7yq3IKuw4nWGoL6FkzPYnZyDMSgpLFC33jxQGdPKHzNjIW2ZOYJG6FEkDz6CL0A8ZfmpvjC8PlL8z9YeMfoLZSjPKSAgJTlJy2YPwBFL35wIrauJB3lrHf6xdz5YIsgtcV/wDbnFTj5G+miCCK1LueN6a0iWl9DRJKx6lD/EXStVcm1NKGHYtKpqUj3mUFHM0xwPy1VaA5uyz+UJfm49S0AKWpJ3pY8/k7Q9fQbPP8VLyrWkhiFEN0LQo2ypcg1OHlP/00/IiFEYlWaoJJDbvm0SDDngP9VIIClfrfqEn5wyZM/ckf9qfrG5mCYmZKl5UrSXVQNUPwoqCMOqjpS4PFvWsZjH7VUFmWpdUkFJKUhwXsQ9ORiz2BtNZSf0hwABmF61Umper84lO2MtJ88sXSmOIUSk7oZixAOvaukNm4krBTxoWCRTyhi8SUpYbxFMiS6/8ATwinEVnMPiQuWo5RvO1bP2EU+zdlzEzhMXkDEsxqo9h01eLrC+MqmQS0jRLKU2lSGSeTGDxd/DL8TenExONjsilqmqsgofUoY04JJc+kSpw4epWu2hYHkl/nEiVL/SoD534x0TFcF/z5xVCsk8Q6FflCVOIvm7pMQLmEaHu1/wDVEVVXboTX77w0hWTGapWpy9QPThEiUaWbn62iDxGFTrQufpWO5wBdzrQ/B4AsJ8OtH84eEXofP+KQL4jXZ/8ALTzeOiedSnyHwhUOyYy7MD5/xDBLGt/vWGKxFBYA8k04wl4npflBTFZ3KBofKObtmPVhDU4htB5D6QxWI4MR2+kOhWdWpAs5++scJT+70f8A3Vhuccn7fSOCaf2/faHQWIp5n0/9oaUntfT/ANo6Zp/b5Qhizbd8oBDVKrUF+31hpQWfL5fGJfxSv2RH+LVoE9hBsNDTLJNvh9Y54XIv2v5x04tZ0HrDfxC9APJ/VoNho4qWq7Ktx/mK7H4Qu4zOwcEfCvSLHx18nZn+YMNWss7CtSxOYnrCasdlXLnuUh1A89elYU2Q4qVWdiHF6m9ukFYzDhT7oCzYAsbVBHzpAuHmlLZ0EgCxNeNGhf0YDM2ZW58jCi4RPSam+rLbu0KFiFj+48hDhL5/+P8AEWSZYcOpKfMnyvEgkEgEJUxfemU7hNz6Q3NBiyhOxJJWZhl5lO+YvD8PiEKA8NClcCQUppzIt0i9Rs5Jc76yeBOXskFo6mQQ7GzaWhWOgGQjdaaQHuEOm3M1+EEIMpKWCb8/4cwYjCgVUfN2byiGWkgmvTp0DsINBshKkqZ/gB5UaOpEvnzYv2tBQwhXQqFKu4Ar1hyJFDvcnYsW1Fa9YdoKYIlvvQcKw3Oly7twDDo1DEi1ED3gNGEDysNnLCw4U8oaEMlqUrTW/wBiJhLFXCR960gmXhQPyqpdvhDlYZnLP98OEGQUDizBurfD6w6WmrOXHJ+d+MFIwtqDS2npEwwZKt1udfi9oWQ6AGL3YaE3h6ZXOvBvjy5wTPlBJyUPFg6RzKgGESjChqqSBpX7aFkFAaZVm49u5jngCujGrJq8FJwxbdehrXh8P5hDCWKWL0f+Ne0FjoDQjgXa5I1iCaljl9QG7M8Ws3DhJKbrs7Okf92kNl7PypBNSTVnNXqK2h5CxK4GlT6fzSHhqFrcG87Qf+CoN2761+dIb+AqE5ai/wDaFkgxBwbbte3pSFMDE0poHBPoIK/C0O7W3NuPKG/gXFQHHrCsKBlL1yNRrv5UpEKk1NCO9X4wWMMOHRz8IgxEkgUSW6/P6Q7CiPw70pwcGIvCalWPMt/EdAza5fX1MTSsA5PvE+jferwWIFUUgVo1AxiJSk2UClJq2YgkDgrjBqJSAWIL/mDhXobQ3GyQq2YAe6amv7odoKK8yVK3g2T8qVFy2jEX68oHx2yzOCd8JU1izdAdX7V4wVNVlyeIir1UCfd1dqPB34hCi6SQmzXtZxAwRmV7LWks3/k1+RTCi8xGGRNOZQILAFklqa3pCjP5F/EuMJsuWgvLlhzcsYYuSpyFZsupOp6Cwg444lDVIHEsOlGeIVTiUk7vcU+p7wLQxwUAKZujsO7XiJMolRYEHVqB+NLRPKSsmgIOj1BHIWiRMwoXlJdSq5U1NPgILCgaVhllRoVc9A12iaRLFSEg6OVMOzRNOnryFKXUXoH3QTZwA542iWRhZgSyylBAronqBenWFYUVy3lkJ95Ruwp60+cKZhZi2PhlRSaFqMOdkxLPxyEpUpKyvLQrIZJPBOa56QDO2wfDUkkKW4TkJJWA1TkNhFbFoUzAzFHiXDpR73MAgs4Gl7RZo2WEpSCrKVWSogqrQDIm5iuwEwz1f4kyVlFfCKXqGAKlDKDTQPBWC2fIQsKTnKw43phck3UpR724wNvoaSCJWBRLJUVLUdAQw6BLPAuNwK1ChCUscxSKg/pTx7mHzZqpK2S85Szw3Ei+6Tr3g/GyipAQapdzUIHM6c/OFsATY0lkBJJB/LYi7kZhQ6XjuJlJSE5UhR/MTujMegdUTplOsJluEAcN0DqLP3ieZh0kf1CFZXG4N3o51hXsdDJuDSctNPy3/wC48IilYZPu5XN30PZiTDsPPXQkEINAlNSDa43uETDE+CCFzAhRt/YVeFsBsjADNvDKAHIINQO9e0DzMVLOdMtKwRdwwHDLWJtuKWEpMkHMfeKmfrU00hwWooAdywB0rrTSD9iBUYcJypcqfeVn0B0DWieZLGYMG0cEm+haCpBSkMlw7Zq2PKIlLCVavrxbWCx0D+CK0Irr8I5lJOXeDfdCRBRS4oxD/dmhyw+8QGSLiwMFgV6FF9XZqs4hTUKs5fiKp9NYnTPQpBIVQFiS4YnpX5Q8pCkpykUuSQEnpxPWHYgRUoqoSX1YB+7UaGyUF8tAOVR6Wiwxx/ptLICuJDm1mFAIrpOLWtKkKSEh2zgM/UA0HMEQKwOzMLd1D7+7QBhwsqKUpUngXoQNW4QaJJAqSoCgDEDyJPnExcpCczEVGh6WgsVFRMwW/cBYrQUfq1D3iWcZst0oLuK0B05wWJIUrMRvEMSxc8wYG/DLUqh7PvdAGirFRW55ktCilLuXUVAEAAMw/mOYnFolAIUEAqAJYCoNiGizw2zypMwIAUdc3H9wii2knJ4UuYAtVaXID0CSz2eh4xSpiqjRSMQMqWSGajkAtzDiFAOG8DLWpFC4Ki40cD0jkRSHZOk1PJmgn/ljrChQyieQfh9IchAzKoLDTlChRIx20VFOHOUte1NOUOwQzYVJVUlIcmp84UKD0BT+0yQEhIDAJBAFAC4qBxgf2dDIQdVr3zqrfA3j+alKx2FGn+SV2a3Z0oeMsMGDMGoKC3CM1hlE4ya51MKFErtjLTEn4/OJZo30jQqFNLGFChDJMcWWkC1KRUPlBam+LU4QoUNdCZo8NSoocukUO0/8ZJ1D/wC1UKFCh+QS6LjCJH4dBauUHu5rAW2qS1tSgtChQl2P0M9nFlSC5JY6l4M2gkZpVPyTPiIUKG/yBdGe2zMKGKSUlh7pb4RazlGlbivPrxjkKH6Ed20GkoajkO1H68YFlqPiyg9CgONLnSFCgXQvYYlX9VY0AtEy7tpHIUSyhuNO8BpSG4SrPWsKFC9ASYsb/dHxECyi6QTfN847CgD2PlBpqG1d+d7xX7TQMqywcEsWqKGxhQopdkvozOHWQCxIrpChQo0l2Z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6" descr="data:image/jpeg;base64,/9j/4AAQSkZJRgABAQAAAQABAAD/2wCEAAkGBxQTEhQUExQWFhUXGBoaGBgWGBkaFxwYFxocGBgYFxcYHCggGBolHBwYITEiJSkrLi4uGSAzODMsNygtLisBCgoKDg0OGxAQGywkHyQsLCwsLCwsLCwsLCwsLCwsLCwsLCwsLCwsLCwsLCwsLCwsLCwsLCwsLCwsLCwsLCwvLP/AABEIAMIBBAMBIgACEQEDEQH/xAAbAAABBQEBAAAAAAAAAAAAAAAEAAIDBQYBB//EAEAQAAECBAMGAwYFAgQGAwAAAAECEQADITEEEkEFIlFhcYETkaEGMrHB0fAUQlJi4SPxM3KSshVDc4Ki0lNj4v/EABkBAAMBAQEAAAAAAAAAAAAAAAABAgMEBf/EACQRAAICAgICAgMBAQAAAAAAAAABAhESIQMxE0EiUTJhcUIE/9oADAMBAAIRAxEAPwCp2pSU7sX71EOl1IFsrDvz8vUxzac5LISReYger/AR3EkpBIFVKZFKZmYfP1j0W/k2caWkV8kgFd7kjWgJS3lWHzpWYlSqABg3G+ttPjCQwVlBsO5ykOOrJPaHzGCFXKmYVpmXRyeDkxitqmajESkolpSGK1JBJOgPP0A/mDZSUoqKmw5cT98NYjSyKAutTVbs4GgEWmHw4AqxUeI4xpBWRN0geXJKqktyo/fSD5Evke8Jbffxb7vBMtPaOiKSMJOxuWOgQ80h2WLII2juWH5YTQAR5I5liVoTQCImhZYlywssAEeWE0SNHWhiI2hNEmWFlgAY0OAjrQ4CEMa0daHgQssADGhk1Dil4maE0AFb4WU2zPYcIGxDmpLkG10gceukWswF6GjRX42Yhumjavx7RnKjSJUfiylbKQS5cJAdqOAeHfnDJ05awdzJqKpunWx5UjqJzqUoJJBseR1H8QzEIVMSylJPJmtXqC2kYWbUGScSsAoZD3Ki7q7jW0A7RnJXLCVpdxXJVTsxzJa7gaxIygwB0zMACplClKMKkVMQypq5ebdQCqqSVc6gMKmoN7GFetjS9ozK8GlZJUpKVCh3mzNZVjcMfOFGgxmyTMUVKly1KNynMP8AaqFGfiZpn+wz2hqEBLEuSA9XDN8YJTLJVLQSXCVLPUls3qs+QgbaEmqWALJWX5hIIDngwiw2YvdWtbkr04JA3Q/SveNE/mzPqJU4xITMCQbEuH4kl+4KfOHy15pgCKtWlWUQzknUJ9TAWJXnmFQG8pRSGd90AP3oOMXOCwhQnKmhuo3LtbqX484xj8pOjXqOwvByEgEm51cuep1MOWrMaUFNbjlU0jnhJBAqpRs9re8W05Q6TiWIBpxPGtTzP1joy9GNXssUSgLCOTJhBA5x0rBB+6s8QFT7zs5Ddf7Of7xs5GOJ1UyvE8B5+gbzgxCaCIZEsC3Xn6wYBDQMjaFliXLCyw7Johyx3LEuWOZYLFRHlhZYkywVicKlKJagXKgXDWIJHlA5JDxsAywssStCaGTRG0daHtHQIBkeWOhMSNHcsFgMCY7lh4TDwmFYyHLDSmJymGKpBYiqx+GUpsr6u3ze+kUGNlrQwKt2xKki30jTzpjpzJc605aViqxy1AEV4tTXR7GMppM1g6KzA3GXKQ99G0oz3I1akcmyphBBSMv5qGlhlSeYIcm2kRYVKh4mQbvvBhmKQzuGPF9OHa4TlOSWC4KQRqN4+8TxoTz+GS6NG6ZFsPDpS6SGzpcGySHplUK1GU8YF2lgMoJBUACSOBIGVY6lL2arRbAnOEAWFizBKnZ+4AbVo5icKUgpQcyf0qqC5Fibj566RpiqolPdlZ/w9amMtRy/5mD8gTZmPeFAs7aK5DS/BVMSzpIQd1Jshy7tWvBoUTaXaLqRFtXH5wjKCN1dSGcrYPXSp+xFzhSFgJNEAJ41LAUfT4xk5638FzZTtyGnekWIx2UJ0ZhoaC1dP5jljy7bZs4apE2zQRNXqUUdnAJq7U0KR1MXkmrIdibjWwJJNqk+vNozOyMRlJKvzOsmvRJpwSBFzs7aaEjNUl34k99Kk21iuKSSJnFlhNypAapJJL9C8RKNAQzjQkcGFuLacREQxKFkVtolLqVXMSG0JyituMWmG2dmrMAY1yi3JyPeNTy+MbL5dGb12C4VapnuJqwqSMjkChI1HJ79IsJWB/UXYMBoOfM9YPRLAAAFBwp6CHBMbJUYuX0QpRxEPyxJljoTFWSR5YWWJgmHmQWBah16QrHQNlhZInyRzLDsVEOWKrY2O8UzS5bMAl0kDWxPJILRY7QxsuSnNMLCw4k8ANTGc2DtrKuYlbkTFZqVZsxs3A6HTWObn5KlGn7NuKFqWjS5YWWJksQ4qDHckdVmFEGWO5YlyQssFhRHljoTD8sOAgAYEw5oc0dAhDGFMQzilqs1v7wUBDVyRwH3yhWMq5rpdSSk8a0AaK3GTgpIzozGzVAcXc8ItcdhwLKymtvprFegL3w2YG4YkCjEEgW6kxDZaRWy0LBWtIcpcEA3S1uFC5HMQ/DYYOFWSsOlnzAirVsCN5uLwfNxSUsCMpfKxLgg/pIfeHA86Q3DI/oPlIVLoeJMpRSXGpKQR34ROh2clS93OS6io5uAAdNuAAHeLMSSQDoexfj98IrsKtJlqUjeHiFy7AJUrMOhGao6xcKmVsfK46cOsXFkMqBNQkqBQtRepA5DgWhRPNkZlEuex0vpCiXY9HnhCRNypYsC36XNAX0ET4qWW8MJqou5cOGZWlok9msPmzLdrJDDzd9BSG7XxKlKXRmaXwud5vMeRjhaqN/Z23uiKWaHRPyYBPPgIdLmEOGLNq9nd28uHxh8gJTmUQ7EJ0NWBFW52DRGpBL8BVXyeldOUR0iix2djMgd94/EUFuHzjTbHxxUWI0fkPLWMjhJTqd8nMgWv99ouMJuZd8Hj6a8Y24pNUZzimbUCHNA2ExAIFfvvBAWI7bOOqHNHcsdEOAhgNCYkRtbOFSAXEsgmlnejtRmNH1hARU+zUkj8UoHMDOYqPHf4WfypGPLJprXs041af8AC0yw2arKkqIJYPQOacALmJ2joEaWRRhPaHFeOpP/ACwh7kFRdtA+W0WHsrsxD+N4xQoUQcxTVilVWIL8C14BGxRiJmJDkKGYoZRSkrJIGYgEtaC5HsySEITMXLEpaqpWoEhRCqlLEuGOmsedyQc9/Z2wkoqjVGUsB1kKBLBQy16+GMoprrDckCbJlBK1gVaj8WLOSSSe5MWeSOvgk8Kfo5+ZLLQPkjmSCMkLJG2RjQPkhZIIyQskPIKBskdaCCiOZIMgoiENWgnVonyQFtCeUMAASX1bt8YTYJMaoJBqa8eQvABxaiWAcOQ+WnJn5QRJSwajEly1T04Ac4SpdTkApTj1L8dIkoA2nh0pQoBCshSoFOUFmBL0qT5lq6Ma9GIQmZNlhRKFo8ROYkqdilXvCoDIN/zXi9xGCSsOqvEknM/I3SekY3bEnIzTMxlqdIObMZBSfESCKOKjSqUGJla2XHei18fJigke7OQCpIZgvMhJLflJSqvNo0mKmjK/GnN9fnGeRLRNxEpmVLmypoQQXGUqlqFRYgJ+6xLKE0pdW8vP4RNiBLOUqH+YpzE0ooHSBMTRJMkKcuWrxIHZtI7Bs2WKOC4DUSfOgMKKxFTPP9kY/wAPCqBDsTc/m071EQSQdxy9DM4u4Lv/AKRFVKUSFpB1Kjwd6N5j0i7kpHiLOakuWUpZqrYbo7kCOG8qOuqBkZQDUM7sQ9gLVqSQ3Qc4IlyjdT2rwBOnXjwt0bs3Z2cJBScoIBrUn9I6Ma9eFLLGYQIKQDRvdApSwbWpFesKm1Y7p0DKlM6nLEs2Zz/b6xaYAKYbwbUA36wDhFlsxroA1K1PqYt8Hit1q86eXWLglZMnotdl4VJljLTj14QYgmnItEGzJo86j0d+8HBNT3HncnyjrXRzSuxyJjAdIKTFdnAClEgBINXYMBx4QdgFhUtCklwUgvxpxhqRLRS+0W3FSlCUgAKIcqNwD+lOp5mGeyMsLXlSspJCiokKI3SkJcAcVGvOKzb8sJxCyoqVwcmgIfKkCjbzd4b7LbUTJxGdYOQhqKYpdqiu90pR+Febkk2b8cUjfTZRSWJSTxSXHrA2OmKRLWtIfKHL8NTB+MS6kqCiQpNiA+jF+kUPtJtAIlKlhW+sMQL5Tdxzi4zvjslwqdGWOMUFE51gqLnKyRWvMjzjV+yshMwnPmO4C4Wp3qKuSDQa8YwsyaAXJAHMtG29jcUi+YB0Crhjwv1jjm5JaOmKVltO2emXmXLWvM6QUzAlQZShV0kNeCMsLaJGQqce8gUr+cHQw9o1/wCWTcXZnzxV6GZY7lh4EdaOmzGiLLCKYmaOZYeQsSJoWWHTVhIcwLLxyVLyitHpCyDEnKYjXKBZ9PuvERDjMYEqAcM9YmkzwdecGQYguKwjtye9h21184GUlSXytS1x07P/ABByscmov/EPlT0KAIN4eSFiUa8ObrdaiR+oDmBUhuPHXhEO18KZaBNEtB8M5iQ9ENlWLV3SfIUjTLQAXPQQLPUlVMwoRSjULh+MO0Cs89waxImyzlLyp6hcgGRMlTFyyKsSlLgUBOVo1mAyGbPIZQUZag1XzSwSByseFXjNbUmpkbQwzlwFKQl7FCkqy/6FFaB+1Q4xNsPEmVPxUsWC0FBpSWpDJT0Fh/ljNSp0W42X+J2gUlnZhUHqfk0cjL+0a1+KDX3Rq2ptHI1U3QLjZj8Eg+IrgFEl7sgu3oIsQSgkm4mkt+5uPIgHygbZ+NQFrUQ6V59NFF6CwLRZTpwEsCmbw1Zv+pOJcdklI7x5/o6Sy2ESZSS9Ug1NytVbmmZqW/PCxWIBJmIFAkCqjlJckubm/wD4mKXB47+nKQ26lypz71X7D6QZKUvLMN2BJH6QsBRbnmUB58YvLVE47sNwslYlgNRgT3D15v8ACC8LLWoBLgKL61DUL/CCpaSyXIYswrVg5+BH3V0on3srFTlsp90nve7RSEH4OSxYkEtew4MIOSv3jzYcyQPvzgOfOTKbM5J5gahgBo5oBEczGgEAhuGqnPvKNaa8W41jTOjPCyu9qQpXhy0klDZiHuXudD8ob7DTJgmrlEshioJuHBqRoKRD7STcxSEVyjjXtqWiLYRb8QJiSB4K2zAgEghQbiXDt1iVPY8NBW3lJXilhwpNAWIP5Rci1oHGHlnQ05k9L9RFSnHl2DnkAB8ok/HkOSkpfUnpxHKBpvY1SPR9kbWEx5aikLQyQlwFFIAD5ex84zG2ZQM6aVkgZjQGppZ25QLhZ5nT5JUCuWVJclNAOag7Q/aeKEydOyHNvOMpo1nfURF/FIqvlYMhMpPuyU9VVPrGz9g1KK5mdCCgoDAhJFxoziMWoVa38M5J7xufYRNVVT7g159Iz5JOi4pWaWdg8OxKpKQ1XSSm1XYQBJWFJBBcGLCaSoLALsk/DSMlM2oUBKLM+ZxYaEQuCb3Ycsb6L8rAuR/eHgRjsTMSJZWV0zJPVwagdoM2Vt0BQlqfKRQ8G+X0jozMsDRzZgSHJYRX4rauUsEvGc27tfOVBBZu4LP/ADFbNx0wozFTBtBvMwoOYf1gcwxNZtPGoXJU6gk8Hq/KKHAzAjMUqsGd7ji33rGZxk5RSou7a6UEBzJ6mFWA+YofP4RDmWomhn40gZia2PU6wNI2ktyoKLt9fWKediau+odvXyaIjMAUtyzEtrrx7RGRVGkwG01OxPF35C3r6QViNokKStJpS3R29R6xjJ2LKF2sGI7/AMiJfFWFJCiGucpBBdNKgtq0VkS4my2ltdSgkA/pVS969f4gVWKUFvmq1K6lIb4xm1YohzqzEcPuvlEf/FApQ8Q0dzxtamkPIWITt/G1kzCyjKmpLk0yn3g2osX5Q+ftGWjGS1IJyTBlW9WyGhB/yqPlFPtWaFBQ0ZgzfLrflFVKxLBBP5VB+lQfrEuTHiegbd2jLzpLOCgEEKZw50EKPOdr4oqmUJYAANpq3rHY1XNSDEJlJdKdLnoG3jB65mlLvXiATEMoAptUsH5CJULqehv0p98o5X2aIkw7ZEhgHapFgGKvR4tMLPYTSQwK0v2LM2g1gHBoR+b3EpbnmNT/AHiAYl6WBJUw41MPoRfK27QJYa6W0Ddn84nmbcBqlwohq2uS/WsZXNdvswvEgyY6QXNxi1KdSlO/E06NrBUvaKnq56v2iqSthzp9/fCJcPMOYH77wtgWqZlXPUQVMmBWVK1Ky8mv3EV6Jo4a27CCpk7eTuj7HWLTJaGSMFJ8RQOcgGlute8dx+DlkAICg5qVElugesclr31af2iSYu3WKyYsSbZ8tKEFCv6gegIYDoKw1ZTn3UhO7p1hstVPKIs2+enzgbALK7d/VvpG79gzf/IP90YIS1M7JZuAdvKNv7DGhP8A9b+ShGXL0XDs1JdlvrmI6MI8z2tjkkrSQSUszNyN+5j1XFSVhKswRb8oD26WjxHbk1sSsUajk2YpTEcfZcuifaGPBlIJUKbrA1YGj9XiaViMgSsJzAJLupmID10/VGWxc4HdP5bcHfWJpm0QqUhClKBYuRZ3pS/KNkzOibC7RUlBH7jroa084ejarIKbghuYYuGihTM7Q1C6wWw0XZxWdhQOSCOtjTp8Idi0EJQHu5bkKBz1zRXYfE5SDcAvBO0ZzqA4JHqAfiT6wuwIDNrYM49C0PxEwZgeNacxzgNc52Jd47OVRNvd+ZHy9YAJzXKG3lKLlxUEtbRvu8WS9nMJSjRCgkEj9QIzJrqzfzEeEAVLLhe6MwyioLpDHVqn0iylFKZCDr4tzoCKu16pHmYdEgDB5jmjVfiAFMH82irlSXerNYG7MGJHMfAwdttGWcs5iXUFVcHfSFZWIux6RTlZcv0c+ZgYxT125cPPvAQDqKeP9okBrEU0a8DABBODtxFD1BMKGKNS3EwoAL+Ssg9vmPrDPFDKrYj5v8IJwkhJVMKqjKoU4vT4CGJwLoUtNsqFEH91KeYiBnVL0tx9K+cNkIOnP1cfOCsVgilSHIaaAUtzVlD05QRhtmqUpUkKTnAU5q26o8nL5fWAZWqUz94YuZpBCZBUmYoflALVq5alIbI2cpUpcwWSz8feKT6wAyPMwTZyBTtE2HVvB/txDpWzFzgVIIdAljKdSo5GBNAxEdwGGUszFe7klqmVeuXSsABBXWCpq95MBYd1zEJb3iA/DThEWLxqgsppuKKT1SWikSw7BzwZiuAUx7UMPM273BPxH8wHJTkKS751VDWcmNz7Tez8mUBlPhihcl6B+P3aG2kNIyyZrJP38OUNSsqU4D7odoFXMKUlQVTMw463bpAipqife5RWqJ9l7iJcwGVMykIWClLkMWBCmY0q143fsTmT+V9xLgKTbOl9eEYrxFrkyJa1NkWSCm7Ku7gjtBGA29+FmIlpVmbKHUBRlBQdgHsPOMp9Gi7NZ7GYxap2KSp1GZ4h4sRM52FTHmftjMUnFTBaifIpHCNdsaaJPiqRMVmUhYIUwSQTmOnERUytjSsTOVmXMzBKTulOUsAlQbLRjErTtjezHiw5xHPLWrb4RoNvezysNlUFBSFrCEtRWZTsCDT1is2tg1JNQQSz8lDSNE0yWV6DQ/fGHAMxNn+/jEqcIoCup4NZvr6QZN2buJOucA8KjXo0FioBQqrQbNluQR+hJ8ksfhEOGwpzLBcEAkMDcHTkYNky1PKQQQ4ZVKhyotanSACpUYnSkrSANCR6uO1TEowW8AUrAJAJIa8ESMMpLJYsSHIBtWvKGKw/YecqXLAUpSpakpYPUhibOLCHYlE3CFCigChDLBKSbndJqa9qcoDwc+bKWVJzpPhrYhwQ4u+kWntXMUpEtS1Kutsz2KJRLcnJ9Ylzp0Uo2rO4zCTsTKE1MsqRkBFGAylzVq0er/ANjFqO9y/t8Y9JwUyYrCYeUFryTUKl5QaKdGIcAdQk9hGamex+JMukhefPZ0DdILmquMKM0+wcaM7JQwD0BJDnSgI+sRlLhVzT+KxqpvsXPHif0lZQP6ZKkVJahrSmbh7vmPtn2YnYeWuYtBSjKkPmSd4s4IBtmik0yTGquY7HSmOwwNzI9n5yzkG4pYJZbpO62Z6cxAqtnTUyVKWlaEhSaKCg+6zV0BDxr5ShTNKKTxBRTjUGG43ConJSkrVleoB0Y2pD8bDJGcxHs3igxcm+UZjShUwc01hszZeISphmCindZRBOVs5cca+cbCRIQB/iTVf5lH5RIcPLd8xcWJUYrxk5GD8DFD/5SoH9RoDwL01jiZGKS7CYCfeYkO/Gte/GN2ZYb3/NRiOUgJTQltA5t1frD8aDIwknC4r8qZgq5Zw5dwTxq5eClYPHLuJyqEVJIyquKmxYRs5KAQd8g2v9YqcDtNZnmWZm6fdIqSbMp00+7wYJBbKKTsjEghpawoFwRQg8jpD5fs7iSXVJd3ckodzUkup425UQffCmb8o17co5NmLIZDhiKqSGoQ/pD8aFkYxWw5+ZhLVTmCx5F4LnbLxk0ATUzFsSQVrBu1AVHlGxwylH3Rmrdg1edvjBbKNw3JIAHnr6QvGh5GCV7PTwlvCNeCkkeWaGD2dnaS/VP1jeDDjRHqX+MOQgmyWHM/WH4v2GRjpew51HSf8AUPSsPOwJpL5G5ul+t42olK0Ajqpa7kCF419hkzGp9npvEd1R3/gU0KcAW0V842KZa+A84Xgr/b5/zD8cQyZkTsaabpcdXhqNjzHrLfmTGv8ACP7fP+YbkPLsYXjQZMyU7ZCn9wchSJZWzF+GoeGKkfp+saUpOrevzMNCCdfX/wDUHhQZsx8z2fxBU4Run9ydO8T4fYc4M4Zra0cnSNSZXMd3+sNMsamX3f6w/GhZMpFbIUXd6kn3fqYFl7KSZykkLI8NJ4M5UPVvSNLT9Us91N8Ybq7yq3IKuw4nWGoL6FkzPYnZyDMSgpLFC33jxQGdPKHzNjIW2ZOYJG6FEkDz6CL0A8ZfmpvjC8PlL8z9YeMfoLZSjPKSAgJTlJy2YPwBFL35wIrauJB3lrHf6xdz5YIsgtcV/wDbnFTj5G+miCCK1LueN6a0iWl9DRJKx6lD/EXStVcm1NKGHYtKpqUj3mUFHM0xwPy1VaA5uyz+UJfm49S0AKWpJ3pY8/k7Q9fQbPP8VLyrWkhiFEN0LQo2ypcg1OHlP/00/IiFEYlWaoJJDbvm0SDDngP9VIIClfrfqEn5wyZM/ckf9qfrG5mCYmZKl5UrSXVQNUPwoqCMOqjpS4PFvWsZjH7VUFmWpdUkFJKUhwXsQ9ORiz2BtNZSf0hwABmF61Umper84lO2MtJ88sXSmOIUSk7oZixAOvaukNm4krBTxoWCRTyhi8SUpYbxFMiS6/8ATwinEVnMPiQuWo5RvO1bP2EU+zdlzEzhMXkDEsxqo9h01eLrC+MqmQS0jRLKU2lSGSeTGDxd/DL8TenExONjsilqmqsgofUoY04JJc+kSpw4epWu2hYHkl/nEiVL/SoD534x0TFcF/z5xVCsk8Q6FflCVOIvm7pMQLmEaHu1/wDVEVVXboTX77w0hWTGapWpy9QPThEiUaWbn62iDxGFTrQufpWO5wBdzrQ/B4AsJ8OtH84eEXofP+KQL4jXZ/8ALTzeOiedSnyHwhUOyYy7MD5/xDBLGt/vWGKxFBYA8k04wl4npflBTFZ3KBofKObtmPVhDU4htB5D6QxWI4MR2+kOhWdWpAs5++scJT+70f8A3Vhuccn7fSOCaf2/faHQWIp5n0/9oaUntfT/ANo6Zp/b5Qhizbd8oBDVKrUF+31hpQWfL5fGJfxSv2RH+LVoE9hBsNDTLJNvh9Y54XIv2v5x04tZ0HrDfxC9APJ/VoNho4qWq7Ktx/mK7H4Qu4zOwcEfCvSLHx18nZn+YMNWss7CtSxOYnrCasdlXLnuUh1A89elYU2Q4qVWdiHF6m9ukFYzDhT7oCzYAsbVBHzpAuHmlLZ0EgCxNeNGhf0YDM2ZW58jCi4RPSam+rLbu0KFiFj+48hDhL5/+P8AEWSZYcOpKfMnyvEgkEgEJUxfemU7hNz6Q3NBiyhOxJJWZhl5lO+YvD8PiEKA8NClcCQUppzIt0i9Rs5Jc76yeBOXskFo6mQQ7GzaWhWOgGQjdaaQHuEOm3M1+EEIMpKWCb8/4cwYjCgVUfN2byiGWkgmvTp0DsINBshKkqZ/gB5UaOpEvnzYv2tBQwhXQqFKu4Ar1hyJFDvcnYsW1Fa9YdoKYIlvvQcKw3Oly7twDDo1DEi1ED3gNGEDysNnLCw4U8oaEMlqUrTW/wBiJhLFXCR960gmXhQPyqpdvhDlYZnLP98OEGQUDizBurfD6w6WmrOXHJ+d+MFIwtqDS2npEwwZKt1udfi9oWQ6AGL3YaE3h6ZXOvBvjy5wTPlBJyUPFg6RzKgGESjChqqSBpX7aFkFAaZVm49u5jngCujGrJq8FJwxbdehrXh8P5hDCWKWL0f+Ne0FjoDQjgXa5I1iCaljl9QG7M8Ws3DhJKbrs7Okf92kNl7PypBNSTVnNXqK2h5CxK4GlT6fzSHhqFrcG87Qf+CoN2761+dIb+AqE5ai/wDaFkgxBwbbte3pSFMDE0poHBPoIK/C0O7W3NuPKG/gXFQHHrCsKBlL1yNRrv5UpEKk1NCO9X4wWMMOHRz8IgxEkgUSW6/P6Q7CiPw70pwcGIvCalWPMt/EdAza5fX1MTSsA5PvE+jferwWIFUUgVo1AxiJSk2UClJq2YgkDgrjBqJSAWIL/mDhXobQ3GyQq2YAe6amv7odoKK8yVK3g2T8qVFy2jEX68oHx2yzOCd8JU1izdAdX7V4wVNVlyeIir1UCfd1dqPB34hCi6SQmzXtZxAwRmV7LWks3/k1+RTCi8xGGRNOZQILAFklqa3pCjP5F/EuMJsuWgvLlhzcsYYuSpyFZsupOp6Cwg444lDVIHEsOlGeIVTiUk7vcU+p7wLQxwUAKZujsO7XiJMolRYEHVqB+NLRPKSsmgIOj1BHIWiRMwoXlJdSq5U1NPgILCgaVhllRoVc9A12iaRLFSEg6OVMOzRNOnryFKXUXoH3QTZwA542iWRhZgSyylBAronqBenWFYUVy3lkJ95Ruwp60+cKZhZi2PhlRSaFqMOdkxLPxyEpUpKyvLQrIZJPBOa56QDO2wfDUkkKW4TkJJWA1TkNhFbFoUzAzFHiXDpR73MAgs4Gl7RZo2WEpSCrKVWSogqrQDIm5iuwEwz1f4kyVlFfCKXqGAKlDKDTQPBWC2fIQsKTnKw43phck3UpR724wNvoaSCJWBRLJUVLUdAQw6BLPAuNwK1ChCUscxSKg/pTx7mHzZqpK2S85Szw3Ei+6Tr3g/GyipAQapdzUIHM6c/OFsATY0lkBJJB/LYi7kZhQ6XjuJlJSE5UhR/MTujMegdUTplOsJluEAcN0DqLP3ieZh0kf1CFZXG4N3o51hXsdDJuDSctNPy3/wC48IilYZPu5XN30PZiTDsPPXQkEINAlNSDa43uETDE+CCFzAhRt/YVeFsBsjADNvDKAHIINQO9e0DzMVLOdMtKwRdwwHDLWJtuKWEpMkHMfeKmfrU00hwWooAdywB0rrTSD9iBUYcJypcqfeVn0B0DWieZLGYMG0cEm+haCpBSkMlw7Zq2PKIlLCVavrxbWCx0D+CK0Irr8I5lJOXeDfdCRBRS4oxD/dmhyw+8QGSLiwMFgV6FF9XZqs4hTUKs5fiKp9NYnTPQpBIVQFiS4YnpX5Q8pCkpykUuSQEnpxPWHYgRUoqoSX1YB+7UaGyUF8tAOVR6Wiwxx/ptLICuJDm1mFAIrpOLWtKkKSEh2zgM/UA0HMEQKwOzMLd1D7+7QBhwsqKUpUngXoQNW4QaJJAqSoCgDEDyJPnExcpCczEVGh6WgsVFRMwW/cBYrQUfq1D3iWcZst0oLuK0B05wWJIUrMRvEMSxc8wYG/DLUqh7PvdAGirFRW55ktCilLuXUVAEAAMw/mOYnFolAIUEAqAJYCoNiGizw2zypMwIAUdc3H9wii2knJ4UuYAtVaXID0CSz2eh4xSpiqjRSMQMqWSGajkAtzDiFAOG8DLWpFC4Ki40cD0jkRSHZOk1PJmgn/ljrChQyieQfh9IchAzKoLDTlChRIx20VFOHOUte1NOUOwQzYVJVUlIcmp84UKD0BT+0yQEhIDAJBAFAC4qBxgf2dDIQdVr3zqrfA3j+alKx2FGn+SV2a3Z0oeMsMGDMGoKC3CM1hlE4ya51MKFErtjLTEn4/OJZo30jQqFNLGFChDJMcWWkC1KRUPlBam+LU4QoUNdCZo8NSoocukUO0/8ZJ1D/wC1UKFCh+QS6LjCJH4dBauUHu5rAW2qS1tSgtChQl2P0M9nFlSC5JY6l4M2gkZpVPyTPiIUKG/yBdGe2zMKGKSUlh7pb4RazlGlbivPrxjkKH6Ed20GkoajkO1H68YFlqPiyg9CgONLnSFCgXQvYYlX9VY0AtEy7tpHIUSyhuNO8BpSG4SrPWsKFC9ASYsb/dHxECyi6QTfN847CgD2PlBpqG1d+d7xX7TQMqywcEsWqKGxhQopdkvozOHWQCxIrpChQo0l2Zn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4104" name="Picture 8" descr="http://gadyach.com/im/2009/08/gadyach-450x3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72989"/>
            <a:ext cx="428625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42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herry Blossom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15_4109default" id="{E728D685-11FC-4812-BA85-57AC6F9C9F40}" vid="{BC4E008B-95FF-4815-904E-143A8EDFC1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TS103031002</Template>
  <TotalTime>91</TotalTime>
  <Words>823</Words>
  <Application>Microsoft Office PowerPoint</Application>
  <PresentationFormat>Экран (4:3)</PresentationFormat>
  <Paragraphs>27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Cherry Blossom 16x9</vt:lpstr>
      <vt:lpstr>Кохання  в житті Лесі Українки</vt:lpstr>
      <vt:lpstr>Леся Українка і Сергій Мержинський…Трагічна , безмежно сумна , але й водночас духовно висока історія кохання, далека від повної взаємності…Вони познайомилися в Ялті в 1897 році. Двоє самотніх людей, зломлених важкою хворобою.</vt:lpstr>
      <vt:lpstr>Він - стриманий, скромний, делікатний молодий чоловік 27 років, синьоокий, красивий, з хворобливою матовою шкірою. Демократ, революціонер, засновник політичних гуртків у Києві та Мінську, один з організаторів I з'їзду РСДРП . До того ж він захоплювався і поезією, однак великих творчих висот не досяг. </vt:lpstr>
      <vt:lpstr>Вона - на рік молодша, тендітна, худенька, сором'язлива, схожа на зовсім юну дівчину. Жінка, яка втілює у собі силу і мудрість, талант і широку душу, що зуміла знайти в собі мужність боротися з хворобою і прожити дуже коротке життя так яскраво і повноцінно. </vt:lpstr>
      <vt:lpstr>Одного разу революціонер Павло Тучапський порекомендував своєму хворому на туберкульоз другові  Сергію Мержинському  підлікуватися в Ялті і мимохідь зауважив, що там той зможе побачити Ларису Петрівну Косач, талановиту поетесу і розумнішу жінку, з якою навряд чи буде нудно в маленькому курортному містечку.</vt:lpstr>
      <vt:lpstr>Мержинський скористався порадою соратника і відвідав Лесю в Ялті. Вона йому відразу сподобалася. Але на поетесу молодий чоловік справив не найкраще враження:   «Мій новий знайомий  Мержинський, -  нарікала Леся, - все  плаче, що море йому  не видно, москіти його       з'їдають і купання не те». Вона іронізувала, але Леся мала право так говорити. Іноді, майже втрачаючи свідомість на ялтинських вуличках, вона лягала прямо на землю, щоб перепочити трохи і йти далі.</vt:lpstr>
      <vt:lpstr>Вона знала, що таке фізичний біль, і вміла терпіти його, а комарі  й  холодне море здавалися їй зовсім незначною дрібницею. Чим далі продовжувалося знайомство, тим тепліше і щиріше ставилася поетеса до нового друга. Йому першому прочитала вона п'єсу «Блакитна троянда», з боку скромної Лесі це було знаком особливої ​​прихильності та довіри. Незабаром Мержинський повернувся до Мінська, а Леся залишилася в Криму ще на рік</vt:lpstr>
      <vt:lpstr>Настала осінь. Ялта спорожніла. Хворій жінці ставало все гірше: хворіли не тільки кістки - з'явилися нервові напади і висип по тілу. І раптом, зовсім не очікуючи того, Леся отримала невеликий, але дуже емоційний лист від Мержинського. Він запропонував поставити її п'єсу в мінському театрі, і поетеса з радістю прийняла пропозицію. Однак це був лише привід, щоб продовжити стосунки, і Леся потім довго бідкалася, чому ж її знайомий в інших листах зовсім не згадував про п'єсу, зачіпаючи в листуванні зовсім інші теми. </vt:lpstr>
      <vt:lpstr>У 1899 році Леся повернулася додому. Через кілька днів туди приїхав і Сергій Мержинський. Він пристрасно бажав побачити свою подругу, але Леся нібито залишилася байдужою до його приїзду: поетеса думала про інше: про майбутню операцію, яка, так хотілося вірити, поверне їй здоров'я і дасть нові сили. Через два тижні Мержинський покинув Гадяч. А після його від'їзду Леся написала вірш «Перервалася, не закінчившись, розмова ...» і присвятила його Сергію. </vt:lpstr>
      <vt:lpstr>Лариса Косач відправилася до Берліна, де пройшла довгоочікувана і дуже болюча операція: разом з вогнищем туберкульозу у поетеси була видалена велика частина кульгового суглоба. Пізніше  вона зізналася, що «навіть за небесне царство більше такого не захоче».  Коли Леся повернулася в Україну, на своєму столі вона знайшла подарунок від Сергія - невеликий томик творів Гейне. На звороті титульного аркуша Мержинський підписав: «Пані Лесі на пам'ять про дружні і серцеві стосунки».</vt:lpstr>
      <vt:lpstr>Взимку 1900 року, черговий раз зустрівшись із Сергієм у Києві, Леся була вкрай засмучена станом свого друга і в надії, що ялтинське повітря поверне йому сили, наполегливо змушувала Мержинського поїхати в Крим. </vt:lpstr>
      <vt:lpstr>Через півроку, не відчувши покращення, Сергій повернувся до Мінська і оселився на квартирі у своїх тіток. Він більше не міг піклуватися про себе самостійно і згасав з кожним днем.  Леся, дізнавшись про це, вирішила відразу відправитися до коханого і, можливо, зізнатися йому в своїх почуттях </vt:lpstr>
      <vt:lpstr> У її планах було перечекати зиму і, коли Мержинський трохи одужає, відвезти його за кордон.  Вона вже не приховувала своїх почуттів до нього: «Мій друже, любий мій друже, створений для мене. Як  можна, щоб я жила сама, тепер, коли я знаю інше життя? .. Я бачила тебе і раніше, але тепер я йду до тебе з усією душею, як дитина йде в обійми того, кого їй шкодує ... Це нічого, що ти мене не обіймав ніколи, це нічого, що між нами не було поцілунків ... Тільки з тобою я не одна.  Тільки з тобою я не на чужині ... »  </vt:lpstr>
      <vt:lpstr>Всупереч волі матері Леся вирушила до Білорусі, де оселилася у тіток Сергія і не відходила від коханого чоловіка ні на хвилину. А ночами в розпачі писала своїм близьким: «Життя моє тут трагічне. Я повинна бути найспокійнішою серед усіх, хоча я менше за всіх маю ілюзії, а тому і надії ... Мій друг каже, як ми поїдемо за кордон, до Швейцарії, як буде чудово зустріти там весну. А я весни боюся, так боюся, як ... Того, чого не можу назвати ». Сергій дорікав їй у тому, що через нього вона зупинила свою роботу, що підриває своє і без того слабке здоров'я</vt:lpstr>
      <vt:lpstr> Леся, набираючись нових сил, усміхалася йому, показувала, що нічого не змінилося, що вона пише, творить і створює нові вірші. Поетеса була змушена працювати, щоб коханий чоловік ні на хвилину не помітив, як сильно вона пригнічена і як чітко усвідомлює неминуче наближення його смерті. Він уже не підводиться з ліжка. Говорить мало і лише пошепки. </vt:lpstr>
      <vt:lpstr>Вона, знаючи, що Сергій дотепер  кохає іншу жінку , біля ліжка хворого пише від його імені листи до «суперниці». Знаходить в собі сили сказати матері: «Не буду, звичайно, говорити тобі, що начебто мені тепер легко жити. Це неправдою було б , та лише нагадаю тобі, що я дуже стійка , отже ж , ти можеш бути впевнена, що мені ніяка небезпека не загрожує…» .</vt:lpstr>
      <vt:lpstr> Молодий 30-річний чоловік із красивими очима тримав на грудях хрест. Біля ліжка – Євангеліє – в останні дні життя став християнином. Отримав лист від коханої. Губи шепотіли її ім’я, потемніле від болю лице ледь освітлювала слабенька посмішка. </vt:lpstr>
      <vt:lpstr>У ніч на 18 січня 1901 Леся Українка створила один з найпрекрасніших ліричних шедеврів про самовідданість, жертовність і любов. «Одержима» до сих  пір змушує читача переживати те, що відчувала ці два страшні місяці поруч з коханим Леся. «Я не покину його, як залишили його інші друзі, - писала своїм рідним поетеса. - Я з ним залишуся стільки, скільки цього  буде потрібно». </vt:lpstr>
      <vt:lpstr>Переживши зиму, Сергій Костянтинович Мержинський помер 3 березня 1901 року на руках у ніжної подруги.  Леся до кінця свого життя зберегла любов до Мержинського. І навіть потім, коли вийшла заміж за іншого, відданого їй чоловіка, вона не переставала згадувати про колишнього коханого, що покинув цей світ раніше її самої.  </vt:lpstr>
      <vt:lpstr>Через шість років після смерті Сергія, коли Лесі виповнилося тридцять шість років, вона зустріла Климента Квітку, музикознавця і збирача народного фольклору. Вони одружилися. Скромний, ніжний і терплячий Квітка довів своє щире почуття дорогій його серцю жінці</vt:lpstr>
      <vt:lpstr>Він продавав все нажите їм і таким чином збирав гроші для лікування дружини. На виручені суми Леся лікувалася в Європі у найкращих докторів, але хвороба продовжувала прогресувати. Призупинити її в цей раз лікарям не вдалося. Поетеса померла в Грузії 19 липня (1 серпня) 1913 року. </vt:lpstr>
      <vt:lpstr> Феноменальна жінка. Вона не тільки не зламалася, вона переплавила своє безмежне горе у вогні творчої фантазії, яка допомагала їй створити шедеври в майбутньому. Геніальна велич духу дала право їй написати: «Я в серці маю те, що не вмирає…»..</vt:lpstr>
      <vt:lpstr>Презентация PowerPoint</vt:lpstr>
    </vt:vector>
  </TitlesOfParts>
  <Company>Masha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Кохання  в житті Лесі Українки</dc:title>
  <dc:creator>USER</dc:creator>
  <cp:lastModifiedBy>USER</cp:lastModifiedBy>
  <cp:revision>9</cp:revision>
  <dcterms:created xsi:type="dcterms:W3CDTF">2014-03-04T12:59:42Z</dcterms:created>
  <dcterms:modified xsi:type="dcterms:W3CDTF">2014-03-04T19:52:00Z</dcterms:modified>
</cp:coreProperties>
</file>