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62" r:id="rId4"/>
    <p:sldId id="268" r:id="rId5"/>
    <p:sldId id="258" r:id="rId6"/>
    <p:sldId id="259" r:id="rId7"/>
    <p:sldId id="260" r:id="rId8"/>
    <p:sldId id="266" r:id="rId9"/>
    <p:sldId id="261" r:id="rId10"/>
    <p:sldId id="263" r:id="rId11"/>
    <p:sldId id="267" r:id="rId12"/>
    <p:sldId id="265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15F80-1F23-4EB1-B3CA-AF98C3E018E9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C67D2-79B3-4378-AA3D-26B6C40512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67D2-79B3-4378-AA3D-26B6C405123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EDC0A9-F669-495C-B87E-5B3F13ECF666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737508-C0F0-4EEA-9C07-3D58A2E9DD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600" dirty="0" smtClean="0"/>
              <a:t>Іван Котляревський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988840"/>
            <a:ext cx="5868144" cy="1752600"/>
          </a:xfrm>
        </p:spPr>
        <p:txBody>
          <a:bodyPr>
            <a:noAutofit/>
          </a:bodyPr>
          <a:lstStyle/>
          <a:p>
            <a:r>
              <a:rPr lang="en-US" sz="7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7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Наталка Полтавка</a:t>
            </a:r>
            <a:r>
              <a:rPr lang="en-US" sz="7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7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Notebook\Desktop\9191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658386" cy="5301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0968"/>
            <a:ext cx="8697144" cy="3384376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І. П.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Котляревським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п’єсі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мотивами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жанровими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особливостями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поділяються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ліричні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Віють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віють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буйні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Гомін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гомін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гомін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діброві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бурлацькі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(«Та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йшов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Дону, та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Дону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додому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жартівливі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Дід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баба руда»),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сатиричні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(«Всякому городу нрав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6992"/>
            <a:ext cx="8769152" cy="316835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Всі вони є не тільки окрасою твору, а й відіграють важливу роль в характеристиці героїв, розкривають їхній внутрішній світ.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випадково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тканину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п’єси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органічним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елементом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композиції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пісень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певне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сюжетне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навантаження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допомагає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глибше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розкрити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твору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мрії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настрої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дійових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8625136" cy="4320480"/>
          </a:xfrm>
        </p:spPr>
        <p:txBody>
          <a:bodyPr>
            <a:no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 «Наталка Полтавка»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здобула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популярність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М.Лисенка.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найрепертуарнійший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перших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професійних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музично-драматичних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труп.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Notebook\Desktop\991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otebook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6308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10009112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68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281" y="836713"/>
            <a:ext cx="926128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437112"/>
            <a:ext cx="5205264" cy="2808312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Arial Black" pitchFamily="34" charset="0"/>
              </a:rPr>
              <a:t>Івана Котляревського зазвичай називають зачинателем нової української літератури, твореної живою народною мовою</a:t>
            </a:r>
            <a:r>
              <a:rPr lang="uk-UA" b="1" i="1" dirty="0" smtClean="0">
                <a:solidFill>
                  <a:srgbClr val="6666FF"/>
                </a:solidFill>
                <a:latin typeface="Arial Black" pitchFamily="34" charset="0"/>
              </a:rPr>
              <a:t/>
            </a:r>
            <a:br>
              <a:rPr lang="uk-UA" b="1" i="1" dirty="0" smtClean="0">
                <a:solidFill>
                  <a:srgbClr val="6666FF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60958" cy="448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Наталка Полтавка</a:t>
            </a:r>
            <a:r>
              <a:rPr lang="ru-RU" dirty="0" smtClean="0"/>
              <a:t> — опера М.В.Лисенка за одноименною </a:t>
            </a:r>
            <a:r>
              <a:rPr lang="ru-RU" dirty="0" err="1" smtClean="0"/>
              <a:t>п'єсою</a:t>
            </a:r>
            <a:r>
              <a:rPr lang="ru-RU" dirty="0" smtClean="0"/>
              <a:t> </a:t>
            </a:r>
            <a:r>
              <a:rPr lang="ru-RU" dirty="0" err="1" smtClean="0"/>
              <a:t>І.Котляревського.його</a:t>
            </a:r>
            <a:r>
              <a:rPr lang="ru-RU" dirty="0" smtClean="0"/>
              <a:t> опера </a:t>
            </a:r>
            <a:r>
              <a:rPr lang="ru-RU" dirty="0" err="1" smtClean="0"/>
              <a:t>закріпилася</a:t>
            </a:r>
            <a:r>
              <a:rPr lang="ru-RU" dirty="0" smtClean="0"/>
              <a:t> в </a:t>
            </a:r>
            <a:r>
              <a:rPr lang="ru-RU" dirty="0" err="1" smtClean="0"/>
              <a:t>репертуарі</a:t>
            </a:r>
            <a:r>
              <a:rPr lang="ru-RU" dirty="0" smtClean="0"/>
              <a:t> </a:t>
            </a:r>
            <a:r>
              <a:rPr lang="ru-RU" dirty="0" err="1" smtClean="0"/>
              <a:t>оперних</a:t>
            </a:r>
            <a:r>
              <a:rPr lang="ru-RU" dirty="0" smtClean="0"/>
              <a:t> </a:t>
            </a:r>
            <a:r>
              <a:rPr lang="ru-RU" dirty="0" err="1" smtClean="0"/>
              <a:t>театрів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зайняла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найпопулярніших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опер.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89840"/>
            <a:ext cx="2808312" cy="366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Notebook\Desktop\152135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063" y="0"/>
            <a:ext cx="5434965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7716" y="0"/>
            <a:ext cx="5125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5780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uk-UA" sz="3100" b="1" i="1" dirty="0" smtClean="0">
                <a:latin typeface="Arial Black" pitchFamily="34" charset="0"/>
              </a:rPr>
              <a:t>П’єса «Наталка Полтавка» написана                                                           І. Котляревським для потреб Полтавського театру 1818 р. – саме тоді, коли Драматург перебував там на посаді керівника.  </a:t>
            </a:r>
            <a:br>
              <a:rPr lang="uk-UA" sz="3100" b="1" i="1" dirty="0" smtClean="0">
                <a:latin typeface="Arial Black" pitchFamily="34" charset="0"/>
              </a:rPr>
            </a:br>
            <a:r>
              <a:rPr lang="uk-UA" sz="3100" b="1" i="1" dirty="0" smtClean="0">
                <a:latin typeface="Arial Black" pitchFamily="34" charset="0"/>
              </a:rPr>
              <a:t>Глядач українського театру був найрізноманітніший, але Іван Котляревський хотів бачити в театрі найбільше простолюдина, тому основою для його п'єси стала жива дійсність, тогочасне народне життя, і героїв він обрав також  з народу.</a:t>
            </a:r>
            <a:r>
              <a:rPr lang="uk-UA" b="1" i="1" dirty="0" smtClean="0">
                <a:solidFill>
                  <a:srgbClr val="FF0066"/>
                </a:solidFill>
                <a:latin typeface="Arial Black" pitchFamily="34" charset="0"/>
              </a:rPr>
              <a:t/>
            </a:r>
            <a:br>
              <a:rPr lang="uk-UA" b="1" i="1" dirty="0" smtClean="0">
                <a:solidFill>
                  <a:srgbClr val="FF0066"/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uk-UA" sz="4400" b="1" u="sng" dirty="0" smtClean="0">
                <a:latin typeface="Arial Black" pitchFamily="34" charset="0"/>
              </a:rPr>
              <a:t>Тема твору </a:t>
            </a:r>
            <a:r>
              <a:rPr lang="uk-UA" sz="4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«Наталка Полтавка»</a:t>
            </a:r>
            <a:r>
              <a:rPr lang="en-US" sz="4400" b="1" u="sng" dirty="0" smtClean="0">
                <a:latin typeface="Arial Black" pitchFamily="34" charset="0"/>
              </a:rPr>
              <a:t>:</a:t>
            </a:r>
            <a:r>
              <a:rPr lang="uk-UA" sz="4400" b="1" dirty="0" smtClean="0">
                <a:latin typeface="Arial Black" pitchFamily="34" charset="0"/>
              </a:rPr>
              <a:t> </a:t>
            </a:r>
            <a:r>
              <a:rPr lang="uk-UA" sz="4900" b="1" dirty="0" smtClean="0">
                <a:solidFill>
                  <a:srgbClr val="3366FF"/>
                </a:solidFill>
                <a:latin typeface="Arial Black" pitchFamily="34" charset="0"/>
              </a:rPr>
              <a:t/>
            </a:r>
            <a:br>
              <a:rPr lang="uk-UA" sz="4900" b="1" dirty="0" smtClean="0">
                <a:solidFill>
                  <a:srgbClr val="3366FF"/>
                </a:solidFill>
                <a:latin typeface="Arial Black" pitchFamily="34" charset="0"/>
              </a:rPr>
            </a:br>
            <a:r>
              <a:rPr lang="uk-UA" sz="3600" i="1" dirty="0" smtClean="0">
                <a:latin typeface="Arial Black" pitchFamily="34" charset="0"/>
              </a:rPr>
              <a:t>драма кохання бідної української дівчини-селянки, яка відстоює своє право на щастя. Сюжет п'єси має соціальну спрямованість: перешкодою на шляху до одруження Наталки й Петра стає майнова нерівність.</a:t>
            </a:r>
            <a:r>
              <a:rPr lang="uk-UA" i="1" dirty="0" smtClean="0">
                <a:solidFill>
                  <a:srgbClr val="003366"/>
                </a:solidFill>
                <a:latin typeface="Arial Black" pitchFamily="34" charset="0"/>
              </a:rPr>
              <a:t/>
            </a:r>
            <a:br>
              <a:rPr lang="uk-UA" i="1" dirty="0" smtClean="0">
                <a:solidFill>
                  <a:srgbClr val="003366"/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4984"/>
            <a:ext cx="8841160" cy="3240360"/>
          </a:xfrm>
        </p:spPr>
        <p:txBody>
          <a:bodyPr>
            <a:normAutofit fontScale="90000"/>
          </a:bodyPr>
          <a:lstStyle/>
          <a:p>
            <a:r>
              <a:rPr lang="uk-UA" sz="3100" b="1" u="sng" dirty="0" err="1" smtClean="0">
                <a:latin typeface="Arial Black" pitchFamily="34" charset="0"/>
              </a:rPr>
              <a:t>“Наталка</a:t>
            </a:r>
            <a:r>
              <a:rPr lang="uk-UA" sz="3100" b="1" u="sng" dirty="0" smtClean="0">
                <a:latin typeface="Arial Black" pitchFamily="34" charset="0"/>
              </a:rPr>
              <a:t> </a:t>
            </a:r>
            <a:r>
              <a:rPr lang="uk-UA" sz="3100" b="1" u="sng" dirty="0" err="1" smtClean="0">
                <a:latin typeface="Arial Black" pitchFamily="34" charset="0"/>
              </a:rPr>
              <a:t>Полтавка”</a:t>
            </a:r>
            <a:r>
              <a:rPr lang="uk-UA" sz="3100" b="1" u="sng" dirty="0" smtClean="0">
                <a:latin typeface="Arial Black" pitchFamily="34" charset="0"/>
              </a:rPr>
              <a:t> </a:t>
            </a:r>
            <a:r>
              <a:rPr lang="uk-UA" sz="3100" b="1" dirty="0" smtClean="0">
                <a:latin typeface="Arial Black" pitchFamily="34" charset="0"/>
              </a:rPr>
              <a:t>поклала початок національній українській драматургії. І.Котляревський написав її і відразу ж вона була поставлена в Полтаві за участю відомого актора Михайла </a:t>
            </a:r>
            <a:r>
              <a:rPr lang="uk-UA" sz="3100" b="1" dirty="0" err="1" smtClean="0">
                <a:latin typeface="Arial Black" pitchFamily="34" charset="0"/>
              </a:rPr>
              <a:t>Щепкіна</a:t>
            </a:r>
            <a:r>
              <a:rPr lang="uk-UA" sz="3100" b="1" dirty="0" smtClean="0">
                <a:latin typeface="Arial Black" pitchFamily="34" charset="0"/>
              </a:rPr>
              <a:t>.</a:t>
            </a:r>
            <a:r>
              <a:rPr lang="en-US" sz="3100" b="1" dirty="0" smtClean="0">
                <a:latin typeface="Arial Black" pitchFamily="34" charset="0"/>
              </a:rPr>
              <a:t> </a:t>
            </a:r>
            <a:r>
              <a:rPr lang="uk-UA" sz="3100" b="1" dirty="0" smtClean="0">
                <a:latin typeface="Arial Black" pitchFamily="34" charset="0"/>
              </a:rPr>
              <a:t>Із Полтави п’єса пішла у великий світ. Її дивилися в Петербурзі, Москві, Кишиневі, Києві, Чернігові, Мінську, Варшаві, Вільнюсі, містах Сибіру, Середньої Азії, Кавказу та в інших куточках світу. </a:t>
            </a:r>
            <a:r>
              <a:rPr lang="uk-UA" dirty="0" smtClean="0">
                <a:solidFill>
                  <a:srgbClr val="003366"/>
                </a:solidFill>
                <a:latin typeface="Arial Black" pitchFamily="34" charset="0"/>
              </a:rPr>
              <a:t/>
            </a:r>
            <a:br>
              <a:rPr lang="uk-UA" dirty="0" smtClean="0">
                <a:solidFill>
                  <a:srgbClr val="003366"/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4944"/>
            <a:ext cx="8769152" cy="345638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І в наш час п’єса з незмінним успіхом йде в багатьох країнах. Як же забезпечив автор таке довголіття своїй п’єсі? Літературознавці твердять, що </a:t>
            </a:r>
            <a:r>
              <a:rPr lang="uk-UA" sz="3200" b="1" u="sng" dirty="0" err="1" smtClean="0">
                <a:latin typeface="Arial Black" pitchFamily="34" charset="0"/>
              </a:rPr>
              <a:t>“Наталка</a:t>
            </a:r>
            <a:r>
              <a:rPr lang="uk-UA" sz="3200" b="1" u="sng" dirty="0" smtClean="0">
                <a:latin typeface="Arial Black" pitchFamily="34" charset="0"/>
              </a:rPr>
              <a:t> </a:t>
            </a:r>
            <a:r>
              <a:rPr lang="uk-UA" sz="3200" b="1" u="sng" dirty="0" err="1" smtClean="0">
                <a:latin typeface="Arial Black" pitchFamily="34" charset="0"/>
              </a:rPr>
              <a:t>Полтавка”</a:t>
            </a:r>
            <a:r>
              <a:rPr lang="uk-UA" sz="3200" b="1" u="sng" dirty="0" smtClean="0">
                <a:latin typeface="Arial Black" pitchFamily="34" charset="0"/>
              </a:rPr>
              <a:t> </a:t>
            </a:r>
            <a:r>
              <a:rPr lang="uk-UA" sz="3200" b="1" dirty="0" smtClean="0">
                <a:latin typeface="Arial Black" pitchFamily="34" charset="0"/>
              </a:rPr>
              <a:t>написана на основі справжнього життєвого факту. Крім того напоєна живлючими соками української народної пісні і народного повнокровного життя.</a:t>
            </a:r>
            <a:endParaRPr lang="ru-RU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0968"/>
            <a:ext cx="8913168" cy="309634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Arial Black" pitchFamily="34" charset="0"/>
              </a:rPr>
              <a:t>В п’єсі </a:t>
            </a:r>
            <a:r>
              <a:rPr lang="uk-UA" sz="3600" u="sng" dirty="0" err="1" smtClean="0">
                <a:latin typeface="Arial Black" pitchFamily="34" charset="0"/>
              </a:rPr>
              <a:t>“Наталка</a:t>
            </a:r>
            <a:r>
              <a:rPr lang="uk-UA" sz="3600" u="sng" dirty="0" smtClean="0">
                <a:latin typeface="Arial Black" pitchFamily="34" charset="0"/>
              </a:rPr>
              <a:t> </a:t>
            </a:r>
            <a:r>
              <a:rPr lang="uk-UA" sz="3600" u="sng" dirty="0" err="1" smtClean="0">
                <a:latin typeface="Arial Black" pitchFamily="34" charset="0"/>
              </a:rPr>
              <a:t>Полтавка”</a:t>
            </a:r>
            <a:r>
              <a:rPr lang="uk-UA" sz="3600" dirty="0" smtClean="0">
                <a:latin typeface="Arial Black" pitchFamily="34" charset="0"/>
              </a:rPr>
              <a:t>                  22 пісні. Це народні пісні й ті,    що оброблені автором, а також власні пісні І.Котляревського. Мова п’єси проста і зрозуміла, образна і дотепна, іноді пройнята народним гумором,                 є неперевершеним зразком розмовної мови простого народу того часу. </a:t>
            </a:r>
            <a:r>
              <a:rPr lang="uk-UA" dirty="0" smtClean="0">
                <a:solidFill>
                  <a:srgbClr val="003366"/>
                </a:solidFill>
                <a:latin typeface="Arial Black" pitchFamily="34" charset="0"/>
              </a:rPr>
              <a:t/>
            </a:r>
            <a:br>
              <a:rPr lang="uk-UA" dirty="0" smtClean="0">
                <a:solidFill>
                  <a:srgbClr val="003366"/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377</Words>
  <Application>Microsoft Office PowerPoint</Application>
  <PresentationFormat>Экран (4:3)</PresentationFormat>
  <Paragraphs>13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Іван Котляревський</vt:lpstr>
      <vt:lpstr>Івана Котляревського зазвичай називають зачинателем нової української літератури, твореної живою народною мовою </vt:lpstr>
      <vt:lpstr>Наталка Полтавка — опера М.В.Лисенка за одноименною п'єсою І.Котляревського.його опера закріпилася в репертуарі оперних театрів і зайняла місце серед найпопулярніших українських опер.</vt:lpstr>
      <vt:lpstr>Слайд 4</vt:lpstr>
      <vt:lpstr>П’єса «Наталка Полтавка» написана                                                           І. Котляревським для потреб Полтавського театру 1818 р. – саме тоді, коли Драматург перебував там на посаді керівника.   Глядач українського театру був найрізноманітніший, але Іван Котляревський хотів бачити в театрі найбільше простолюдина, тому основою для його п'єси стала жива дійсність, тогочасне народне життя, і героїв він обрав також  з народу. </vt:lpstr>
      <vt:lpstr>Тема твору «Наталка Полтавка»:  драма кохання бідної української дівчини-селянки, яка відстоює своє право на щастя. Сюжет п'єси має соціальну спрямованість: перешкодою на шляху до одруження Наталки й Петра стає майнова нерівність. </vt:lpstr>
      <vt:lpstr>“Наталка Полтавка” поклала початок національній українській драматургії. І.Котляревський написав її і відразу ж вона була поставлена в Полтаві за участю відомого актора Михайла Щепкіна. Із Полтави п’єса пішла у великий світ. Її дивилися в Петербурзі, Москві, Кишиневі, Києві, Чернігові, Мінську, Варшаві, Вільнюсі, містах Сибіру, Середньої Азії, Кавказу та в інших куточках світу.  </vt:lpstr>
      <vt:lpstr>І в наш час п’єса з незмінним успіхом йде в багатьох країнах. Як же забезпечив автор таке довголіття своїй п’єсі? Літературознавці твердять, що “Наталка Полтавка” написана на основі справжнього життєвого факту. Крім того напоєна живлючими соками української народної пісні і народного повнокровного життя.</vt:lpstr>
      <vt:lpstr>В п’єсі “Наталка Полтавка”                  22 пісні. Це народні пісні й ті,    що оброблені автором, а також власні пісні І.Котляревського. Мова п’єси проста і зрозуміла, образна і дотепна, іноді пройнята народним гумором,                 є неперевершеним зразком розмовної мови простого народу того часу.  </vt:lpstr>
      <vt:lpstr>Пісні, використані І. П. Котляревським у п’єсі, за своїм змістом, мотивами                        і жанровими особливостями поділяються на ліричні («Віють вітри, віють буйні»), історичні («Гомін, гомін, гомін по діброві»), бурлацькі («Та йшов козак з Дону, та з Дону додому»), жартівливі («Дід рудий, баба руда»), сатиричні («Всякому городу нрав і права»). </vt:lpstr>
      <vt:lpstr>Всі вони є не тільки окрасою твору, а й відіграють важливу роль в характеристиці героїв, розкривають їхній внутрішній світ. Ці пісні не випадково введені в тканину п’єси. Вони є органічним елементом її композиції. Кожна з пісень несе певне сюжетне навантаження, допомагає глибше розкрити образи твору, показати       мрії, настрої і прагнення дійових осіб. </vt:lpstr>
      <vt:lpstr>Опера «Наталка Полтавка» здобула велику популярність ще за життя М.Лисенка.                       Це був найрепертуарнійший твір перших українських професійних музично-драматичних труп. 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Котляревський</dc:title>
  <dc:creator>Notebook</dc:creator>
  <cp:lastModifiedBy>Notebook</cp:lastModifiedBy>
  <cp:revision>9</cp:revision>
  <dcterms:created xsi:type="dcterms:W3CDTF">2011-10-31T18:41:50Z</dcterms:created>
  <dcterms:modified xsi:type="dcterms:W3CDTF">2011-10-31T20:04:33Z</dcterms:modified>
</cp:coreProperties>
</file>