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fld id="{8A0DE376-0EEB-4D93-8F66-EF3C8751070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>
                <a:solidFill>
                  <a:schemeClr val="tx2"/>
                </a:solidFill>
              </a:defRPr>
            </a:lvl1pPr>
            <a:extLst/>
          </a:lstStyle>
          <a:p>
            <a:fld id="{C5FBCF19-3BC6-4334-9E9C-EDACB9546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rtl="0" eaLnBrk="1" latinLnBrk="0" hangingPunct="1">
        <a:spcBef>
          <a:spcPct val="0"/>
        </a:spcBef>
        <a:buNone/>
        <a:defRPr lang="ru-RU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Космос: далекий</a:t>
            </a:r>
            <a:r>
              <a:rPr lang="uk-UA" dirty="0" smtClean="0"/>
              <a:t> чи близький?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186354"/>
            <a:ext cx="3848419" cy="1671646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 учениця </a:t>
            </a:r>
          </a:p>
          <a:p>
            <a:r>
              <a:rPr lang="uk-UA" smtClean="0"/>
              <a:t>5-Б </a:t>
            </a:r>
            <a:r>
              <a:rPr lang="uk-UA" smtClean="0"/>
              <a:t>класу</a:t>
            </a:r>
            <a:endParaRPr lang="uk-UA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52194"/>
          </a:xfrm>
        </p:spPr>
        <p:txBody>
          <a:bodyPr/>
          <a:lstStyle/>
          <a:p>
            <a:r>
              <a:rPr lang="uk-UA" dirty="0" smtClean="0"/>
              <a:t>Першою людиною у космосі був льотчик-випробувач Юрій Гагарін.</a:t>
            </a:r>
            <a:endParaRPr lang="ru-RU" dirty="0"/>
          </a:p>
        </p:txBody>
      </p:sp>
      <p:pic>
        <p:nvPicPr>
          <p:cNvPr id="4" name="Рисунок 3" descr="gagarin_sk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350014" cy="514351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2-034-Planety-Solnechnoj-siste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3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наш час відомо 9 планет Сонячної системи: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Меркурій;</a:t>
            </a:r>
          </a:p>
          <a:p>
            <a:r>
              <a:rPr lang="uk-UA" dirty="0" smtClean="0"/>
              <a:t>Венера;</a:t>
            </a:r>
          </a:p>
          <a:p>
            <a:r>
              <a:rPr lang="uk-UA" dirty="0" smtClean="0"/>
              <a:t>Земля;</a:t>
            </a:r>
          </a:p>
          <a:p>
            <a:r>
              <a:rPr lang="uk-UA" dirty="0" smtClean="0"/>
              <a:t>Марс;</a:t>
            </a:r>
          </a:p>
          <a:p>
            <a:r>
              <a:rPr lang="uk-UA" dirty="0" smtClean="0"/>
              <a:t>Юпітер;</a:t>
            </a:r>
          </a:p>
          <a:p>
            <a:r>
              <a:rPr lang="uk-UA" dirty="0" smtClean="0"/>
              <a:t>Сатурн;</a:t>
            </a:r>
          </a:p>
          <a:p>
            <a:r>
              <a:rPr lang="uk-UA" dirty="0" smtClean="0"/>
              <a:t>Уран;</a:t>
            </a:r>
          </a:p>
          <a:p>
            <a:r>
              <a:rPr lang="uk-UA" dirty="0" smtClean="0"/>
              <a:t>Нептун;</a:t>
            </a:r>
          </a:p>
          <a:p>
            <a:r>
              <a:rPr lang="uk-UA" dirty="0" smtClean="0"/>
              <a:t>Плутон, який, можливо, не є планетою.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r>
              <a:rPr lang="uk-UA" dirty="0" smtClean="0"/>
              <a:t>Недослідженими є Чорні та Білі діри.</a:t>
            </a:r>
            <a:endParaRPr lang="ru-RU" dirty="0"/>
          </a:p>
        </p:txBody>
      </p:sp>
      <p:pic>
        <p:nvPicPr>
          <p:cNvPr id="4" name="Рисунок 3" descr="чер ды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214422"/>
            <a:ext cx="6185103" cy="5643578"/>
          </a:xfrm>
          <a:prstGeom prst="rect">
            <a:avLst/>
          </a:prstGeom>
        </p:spPr>
      </p:pic>
      <p:pic>
        <p:nvPicPr>
          <p:cNvPr id="5" name="Рисунок 4" descr="бел ды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43106" y="1214422"/>
            <a:ext cx="6572296" cy="564357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/>
            <a:r>
              <a:rPr lang="uk-UA" dirty="0" smtClean="0"/>
              <a:t>Усі зірки складають сузір'я.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Чи далекий космос, чи близький, кожен вирішує для себе, поки така велика територія простору залишається недослідженою. Навіть досі про космос існує безліч містичних легенд. А ви вірите в якусь із них?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84450813_russkij_kosmo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17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 </a:t>
            </a:r>
            <a:r>
              <a:rPr lang="ru-RU" dirty="0" err="1" smtClean="0"/>
              <a:t>квітня</a:t>
            </a:r>
            <a:r>
              <a:rPr lang="ru-RU" dirty="0" smtClean="0"/>
              <a:t> все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відзначало</a:t>
            </a:r>
            <a:r>
              <a:rPr lang="ru-RU" dirty="0" smtClean="0"/>
              <a:t> </a:t>
            </a:r>
            <a:r>
              <a:rPr lang="ru-RU" dirty="0" err="1" smtClean="0"/>
              <a:t>Всесвітній</a:t>
            </a:r>
            <a:r>
              <a:rPr lang="ru-RU" dirty="0" smtClean="0"/>
              <a:t> день </a:t>
            </a:r>
            <a:r>
              <a:rPr lang="ru-RU" dirty="0" err="1" smtClean="0"/>
              <a:t>авіації</a:t>
            </a:r>
            <a:r>
              <a:rPr lang="ru-RU" dirty="0" smtClean="0"/>
              <a:t> та космонавтики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Це свято виникло на честь першого польоту у космос людини і тим самим воно підкреслює нестримну жагу людського роду до пізнання нового.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_01_01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Уявлення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давніх</a:t>
            </a:r>
            <a:r>
              <a:rPr lang="ru-RU" dirty="0" smtClean="0">
                <a:solidFill>
                  <a:schemeClr val="bg1"/>
                </a:solidFill>
              </a:rPr>
              <a:t> народ</a:t>
            </a:r>
            <a:r>
              <a:rPr lang="uk-UA" dirty="0" err="1" smtClean="0">
                <a:solidFill>
                  <a:schemeClr val="bg1"/>
                </a:solidFill>
              </a:rPr>
              <a:t>ів</a:t>
            </a:r>
            <a:r>
              <a:rPr lang="uk-UA" dirty="0" smtClean="0">
                <a:solidFill>
                  <a:schemeClr val="bg1"/>
                </a:solidFill>
              </a:rPr>
              <a:t> про світ та космос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35732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Давні індійці уявляли собі Землю у вигляді площини, що лежить на спинах слонів, які стоять на панцирі черепахи.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ви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1840"/>
            <a:ext cx="9144000" cy="48361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Жителі Вавилона уявляли Землю у вигляді гори. Гора ця оточена морем, а на нього, як перевернута чаша, спирається тверде небо — небесний світ, де, як і на </a:t>
            </a:r>
            <a:r>
              <a:rPr lang="uk-UA" dirty="0" smtClean="0">
                <a:solidFill>
                  <a:schemeClr val="bg1"/>
                </a:solidFill>
              </a:rPr>
              <a:t>Землі, є суша, вода і повітря.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ме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422683"/>
            <a:ext cx="4786314" cy="44353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3971924" cy="62151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У поемах Гомера «Іліада» та «Одіссея» говориться про Землю як про диск, що нагадує щит воїна. Сушу з усіх сторін омиває річка Океан. Над Землею розкинувся мідний небозвід, по якому рухається Сонце, підіймаючись щодня з вод Океану на сході і занурюючись у них на заході.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r03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043042"/>
            <a:ext cx="6000792" cy="38149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Грецький філософ Фалес уявляв Всесвіт у вигляді рідкої маси, всередині якої знаходиться великий пузир, що має форму півкулі. Увігнута поверхня цього пузиря — небесний звід, а на нижній, плоскій поверхні плаває плоска Земля.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Філософ </a:t>
            </a:r>
            <a:r>
              <a:rPr lang="uk-UA" dirty="0" err="1" smtClean="0"/>
              <a:t>Анаксимандр</a:t>
            </a:r>
            <a:r>
              <a:rPr lang="uk-UA" dirty="0" smtClean="0"/>
              <a:t> уявляв Землю відрізком колони або циліндра. Середину Землі займає суша у вигляді великого круглого острова</a:t>
            </a:r>
            <a:r>
              <a:rPr lang="uk-UA" b="1" i="1" dirty="0" smtClean="0"/>
              <a:t> Ойкумени </a:t>
            </a:r>
            <a:r>
              <a:rPr lang="uk-UA" dirty="0" smtClean="0"/>
              <a:t>(«населеної Землі»), оточеного океаном. Морський басейн всередині Ойкумени ділить її на дві приблизно рівні частини: Європу та Азію, місто Дельфи — «пуп Землі». </a:t>
            </a:r>
            <a:r>
              <a:rPr lang="uk-UA" dirty="0" err="1" smtClean="0"/>
              <a:t>Анаксимандр</a:t>
            </a:r>
            <a:r>
              <a:rPr lang="uk-UA" dirty="0" smtClean="0"/>
              <a:t> вважав, що Земля — центр Всесвіту. </a:t>
            </a:r>
            <a:endParaRPr lang="ru-RU" dirty="0"/>
          </a:p>
        </p:txBody>
      </p:sp>
      <p:pic>
        <p:nvPicPr>
          <p:cNvPr id="5" name="Рисунок 4" descr="Claudius_Ptolemy-_The_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4140" cy="672108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Були й інші теорії: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Три кити;</a:t>
            </a:r>
          </a:p>
          <a:p>
            <a:r>
              <a:rPr lang="uk-UA" dirty="0" smtClean="0"/>
              <a:t>Дерево життя;</a:t>
            </a:r>
          </a:p>
          <a:p>
            <a:r>
              <a:rPr lang="uk-UA" dirty="0" smtClean="0"/>
              <a:t>Плоский диск та бог </a:t>
            </a:r>
            <a:r>
              <a:rPr lang="uk-UA" dirty="0" err="1" smtClean="0"/>
              <a:t>Геліос</a:t>
            </a:r>
            <a:r>
              <a:rPr lang="uk-UA" dirty="0" smtClean="0"/>
              <a:t>;</a:t>
            </a:r>
          </a:p>
          <a:p>
            <a:r>
              <a:rPr lang="uk-UA" dirty="0" smtClean="0"/>
              <a:t>Та багато інших.</a:t>
            </a:r>
            <a:endParaRPr lang="ru-RU" dirty="0"/>
          </a:p>
        </p:txBody>
      </p:sp>
      <p:pic>
        <p:nvPicPr>
          <p:cNvPr id="5" name="Рисунок 4" descr="10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Yggrasil~r80~lovelyFinnishVers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0"/>
            <a:ext cx="5493581" cy="6858000"/>
          </a:xfrm>
          <a:prstGeom prst="rect">
            <a:avLst/>
          </a:prstGeom>
        </p:spPr>
      </p:pic>
      <p:pic>
        <p:nvPicPr>
          <p:cNvPr id="7" name="Рисунок 6" descr="ди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0098" y="-314010"/>
            <a:ext cx="10278358" cy="71720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uk-UA" dirty="0" smtClean="0"/>
              <a:t>Першою, хто відвідав космос, була собака Лайка.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G_SchoolPresentation_TP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солнечная система</Template>
  <TotalTime>219</TotalTime>
  <Words>390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PMG_SchoolPresentation_TP10290551</vt:lpstr>
      <vt:lpstr>Космос: далекий чи близький?</vt:lpstr>
      <vt:lpstr>12 квітня все людство відзначало Всесвітній день авіації та космонавтики </vt:lpstr>
      <vt:lpstr>Уявлення давніх народів про світ та космос</vt:lpstr>
      <vt:lpstr>Слайд 4</vt:lpstr>
      <vt:lpstr>Слайд 5</vt:lpstr>
      <vt:lpstr>Слайд 6</vt:lpstr>
      <vt:lpstr>Слайд 7</vt:lpstr>
      <vt:lpstr>Були й інші теорії:</vt:lpstr>
      <vt:lpstr>Слайд 9</vt:lpstr>
      <vt:lpstr>Слайд 10</vt:lpstr>
      <vt:lpstr>У наш час відомо 9 планет Сонячної системи: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Космос-далекий чи близький?</dc:title>
  <dc:creator>Пользователь Windows</dc:creator>
  <cp:lastModifiedBy>Пользователь Windows</cp:lastModifiedBy>
  <cp:revision>26</cp:revision>
  <dcterms:created xsi:type="dcterms:W3CDTF">2013-11-30T19:00:19Z</dcterms:created>
  <dcterms:modified xsi:type="dcterms:W3CDTF">2015-02-14T19:47:45Z</dcterms:modified>
</cp:coreProperties>
</file>