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52DF-B764-48D9-9BE6-7E910DDE7152}" type="datetimeFigureOut">
              <a:rPr lang="ru-RU" smtClean="0"/>
              <a:pPr/>
              <a:t>10.02.2012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8669-C9F9-4760-9B30-774AB98E3E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10375_875bb9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00438"/>
            <a:ext cx="2281236" cy="3030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1435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євий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творчий шлях</a:t>
            </a:r>
            <a:b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Алли Горської.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62747_1_307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bright="-1000" contrast="20000"/>
          </a:blip>
          <a:stretch>
            <a:fillRect/>
          </a:stretch>
        </p:blipFill>
        <p:spPr>
          <a:xfrm>
            <a:off x="6357950" y="2714620"/>
            <a:ext cx="2643206" cy="3753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25px-Горські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57422" y="4786322"/>
            <a:ext cx="2428892" cy="1824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71480"/>
            <a:ext cx="3714776" cy="5643602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Ярій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душе.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Ярій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не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ридай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білій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стужі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сонце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шукай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тінь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водах –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тінь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шукай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жменька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нас.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Малесенька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шопта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молитов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сподівання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смерть</a:t>
            </a:r>
          </a:p>
          <a:p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судилася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зарання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В. Стус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62747_1_3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500042"/>
            <a:ext cx="2428892" cy="318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5965211_157969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8604"/>
            <a:ext cx="2352523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Gorsk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5357826"/>
            <a:ext cx="1712989" cy="1295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1259881181_4814c827-f9f7-464e-8057-7ba854f075d9_mw270_s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500438"/>
            <a:ext cx="22860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225px-Горські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5072074"/>
            <a:ext cx="2000264" cy="1502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4819570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2" y="2928934"/>
            <a:ext cx="1551250" cy="2204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img_6948_2_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8" y="3857628"/>
            <a:ext cx="1121577" cy="9752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686304" cy="548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Алла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Олександрівна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Горська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народилася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1929 року в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Ялті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Валентинович, один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організаторів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вітчизняного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кіновиробництва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очолював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Ялтинську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Ленінградську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Одеську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студії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співпрацював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Олександром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Довженком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 Бог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пов’язати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долю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310377_53672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00042"/>
            <a:ext cx="1785950" cy="244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707268_141970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571480"/>
            <a:ext cx="1595826" cy="191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707269_93bfbb7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071942"/>
            <a:ext cx="458659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857232"/>
            <a:ext cx="5043494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Алла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Горська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навчалася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Київському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художньому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С.Григор’єва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Закінчивши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1954 р.,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працювала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станкового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монументального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Пробувала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театрально-декораційному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69x42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2286016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Рисунок 4" descr="Drewo_big.jpeg"/>
          <p:cNvPicPr>
            <a:picLocks noChangeAspect="1"/>
          </p:cNvPicPr>
          <p:nvPr/>
        </p:nvPicPr>
        <p:blipFill>
          <a:blip r:embed="rId4" cstate="print"/>
          <a:srcRect l="-1265" b="11123"/>
          <a:stretch>
            <a:fillRect/>
          </a:stretch>
        </p:blipFill>
        <p:spPr>
          <a:xfrm>
            <a:off x="285720" y="4071942"/>
            <a:ext cx="3286148" cy="2162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Сформовані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тоді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часи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граничного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ущемлення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власного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“я”,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її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ровесники, як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власне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вона сама, жили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дивним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як на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тепер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життям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Однак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не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назвати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подвійною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мораллю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був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час, коли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кожен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совєтський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інтелігент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брав участь в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узаконеній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брехні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натомість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внутрішньо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відділяв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її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правди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У кожному жив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замість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них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начебто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хтось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такий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хто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не в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усьому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зливався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ними. І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роздвоєність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спричиняла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нерідко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мистецькі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вчинки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вільне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виявлення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душі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не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сприймались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офіціозом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 до того ж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засуджувались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buNone/>
            </a:pPr>
            <a:endParaRPr lang="ru-RU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Вихована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російськомовному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середовищі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Алла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Горська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проте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цілком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свідомо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відкрила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собі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українку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створила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гурток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вивчення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української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мови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історії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культури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залучаючи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своїх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ровесників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однодумців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ладні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були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покласти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олтар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служіння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нації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своє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життя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Переслідувана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владою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вона не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зламалася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продовжувала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боротись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 волю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щастя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свого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народу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7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4786346" cy="60007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endParaRPr lang="ru-RU" sz="4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rgbClr val="FFFF00"/>
                </a:solidFill>
              </a:rPr>
              <a:t>        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Прагнення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до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значних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образних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узагальнень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 разом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тим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до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оригінальних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формальних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розв’язань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намітилися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українському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мистецтві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початку 60-х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років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суттєво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вплинули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розвиток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монументального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живопису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Митці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цей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час почали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уважно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вивчати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досвід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українських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монументалістів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20-х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років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шукати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яскравих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декоративних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рішень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органічного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поєднання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художнього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оздоблення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архітектурою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Монументально-декоративний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живопис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застосований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екстер’єрі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став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відігравати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велике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значення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оздобленні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міст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Не стояла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осторонь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процесів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Алла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Горська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Грунтовно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засвоюючи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витоки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національної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культури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вона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невтомно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працює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над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розробкою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монументальних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оздоблень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інтер’єрів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екстер’єрів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деякі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яких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були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втілені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життя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Нерідко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працювала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разом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українським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художником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Віктором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Зарецьким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яким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була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одружена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Так, вони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вдвох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створили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вітраж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Київському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університеті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імені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Т.Шевченка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“Шевченко.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(1964),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який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невдовзі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було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знищено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 наказом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цекістів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вбачаючи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творі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приховану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пропаганду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українського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націоналізму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Ними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також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створено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мозаїчне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панно “Прапор Перемоги” (1968-1970) 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меморіалі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“Молода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гвардія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”,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6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Краснодоні</a:t>
            </a:r>
            <a:r>
              <a:rPr lang="ru-RU" sz="6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6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_gorskaya-alla-kart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714620"/>
            <a:ext cx="2500330" cy="3210424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41496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28604"/>
            <a:ext cx="3914772" cy="171700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97205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Поряд з монументальним живописом А.Горська пише пейзажі, портрети, серед яких відомі такі картини, як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“Прип’ять”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“Пором”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“Абетка”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“Хліб”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(усі – початок 60-х рр.), портрети Т.Шевченка, А.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Петрицького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В.Симоненка… У її творчому доробку багато малюнків, серед яких найбільш відомі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“Автопортрет”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(1960-1961; дивіться тут. – У.З.),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“Мати”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(1963),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“Село”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(1962-1963) та інші.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301207_9f161b6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14290"/>
            <a:ext cx="2727960" cy="33528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rgbClr val="00206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orska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857628"/>
            <a:ext cx="2071702" cy="2677775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_7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428868"/>
            <a:ext cx="1911912" cy="2643196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3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початку 60-х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Алла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Горська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тісно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співпрацювала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театральним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режисером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Лесем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Танюком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готуючи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вистави-комедії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Отак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загинув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М.Куліша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поставити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львівській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вилучили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громадського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перервавши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репетиції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доля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спіткала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“Правда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кривда”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Стельмаха в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здійснену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постановочним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дуетом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Невдовзі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Лесь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Танюк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змушений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розпрощатися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мріями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шукати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кращої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Алла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Горська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царині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08015_1_2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28604"/>
            <a:ext cx="2209797" cy="3199020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637892_c169f6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214686"/>
            <a:ext cx="2283041" cy="2926329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60-х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початку 70-х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накочувалася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арештів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чергова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прополка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інтелігенції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той час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пильним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оком КҐБ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перебувала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Алла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Олександрівна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імперські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цербери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приготували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тортури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наймерзенніші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29 листопада 1970 року Аллу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Горську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знайшли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по-звірячому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забитою у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помешканні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Василькова, де вона на той момент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перебувала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Загадкові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обставини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до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з’ясовані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думку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дослідників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загадкової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мисткені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вбили за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вказівкою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КҐБ. Нема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ніяких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сумнівів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каґебістських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нетрях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існував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убивств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До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схиляються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В.Криловський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С.Білокінь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О.Зарецький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загиблої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54356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Поховали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А.Горську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одному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кладовищ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споруджено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скромний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пам’ятник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три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пілони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просмалених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дощок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заввишки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ними чаша… На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панахиді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Євген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Сверстюк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тихо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зронить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проникливі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правдиві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болю слова: “Алла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Горська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випромінювати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вселяти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незворушність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духа самим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ім’ям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В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десятиріччя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височить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привидом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Доброго Духа,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втілює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сумління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поривання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молодості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сяйво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обличчя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освітленого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талантом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відданістю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людям”. Там же на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свіжій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поет Василь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Стус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невдовзі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доведеться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пройти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довгими-предовгими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таборними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етапами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імперії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короткий шлях у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Вічність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А.Горської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637893_46cf3d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714356"/>
            <a:ext cx="3056501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2009-04-21-330.jpg"/>
          <p:cNvPicPr>
            <a:picLocks noChangeAspect="1"/>
          </p:cNvPicPr>
          <p:nvPr/>
        </p:nvPicPr>
        <p:blipFill>
          <a:blip r:embed="rId4"/>
          <a:srcRect l="15278" t="7291" r="8333" b="9375"/>
          <a:stretch>
            <a:fillRect/>
          </a:stretch>
        </p:blipFill>
        <p:spPr>
          <a:xfrm>
            <a:off x="6357950" y="3143248"/>
            <a:ext cx="1781485" cy="2591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909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Життєвий і творчий шлях Алли Горської.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і творчий шлях Алли Горської.</dc:title>
  <dc:creator>Admin</dc:creator>
  <cp:lastModifiedBy>Admin</cp:lastModifiedBy>
  <cp:revision>10</cp:revision>
  <dcterms:created xsi:type="dcterms:W3CDTF">2012-02-10T16:08:36Z</dcterms:created>
  <dcterms:modified xsi:type="dcterms:W3CDTF">2012-02-10T17:41:04Z</dcterms:modified>
</cp:coreProperties>
</file>