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4" r:id="rId2"/>
    <p:sldMasterId id="2147483756" r:id="rId3"/>
    <p:sldMasterId id="2147483768" r:id="rId4"/>
    <p:sldMasterId id="2147483792" r:id="rId5"/>
    <p:sldMasterId id="2147483804" r:id="rId6"/>
  </p:sldMasterIdLst>
  <p:sldIdLst>
    <p:sldId id="256" r:id="rId7"/>
    <p:sldId id="258" r:id="rId8"/>
    <p:sldId id="25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24" autoAdjust="0"/>
    <p:restoredTop sz="94660"/>
  </p:normalViewPr>
  <p:slideViewPr>
    <p:cSldViewPr>
      <p:cViewPr varScale="1">
        <p:scale>
          <a:sx n="64" d="100"/>
          <a:sy n="64" d="100"/>
        </p:scale>
        <p:origin x="-15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05.02.2012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46.xml"/><Relationship Id="rId5" Type="http://schemas.openxmlformats.org/officeDocument/2006/relationships/slide" Target="slide2.xml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4.wa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5.wav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6.wav"/><Relationship Id="rId5" Type="http://schemas.openxmlformats.org/officeDocument/2006/relationships/image" Target="../media/image23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7.wav"/><Relationship Id="rId5" Type="http://schemas.openxmlformats.org/officeDocument/2006/relationships/image" Target="../media/image24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20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300832"/>
          </a:xfrm>
        </p:spPr>
        <p:txBody>
          <a:bodyPr/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Напівлегендарна</a:t>
            </a:r>
            <a:r>
              <a:rPr lang="ru-RU" sz="3200" dirty="0" smtClean="0">
                <a:solidFill>
                  <a:srgbClr val="FF0000"/>
                </a:solidFill>
              </a:rPr>
              <a:t> </a:t>
            </a:r>
            <a:r>
              <a:rPr lang="ru-RU" sz="3200" dirty="0" err="1" smtClean="0">
                <a:solidFill>
                  <a:srgbClr val="FF0000"/>
                </a:solidFill>
              </a:rPr>
              <a:t>українська</a:t>
            </a:r>
            <a:r>
              <a:rPr lang="ru-RU" sz="3200" dirty="0" smtClean="0">
                <a:solidFill>
                  <a:srgbClr val="FF0000"/>
                </a:solidFill>
              </a:rPr>
              <a:t> народна </a:t>
            </a:r>
            <a:r>
              <a:rPr lang="ru-RU" sz="3200" dirty="0" err="1" smtClean="0">
                <a:solidFill>
                  <a:srgbClr val="FF0000"/>
                </a:solidFill>
              </a:rPr>
              <a:t>співачка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і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поетеса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часів</a:t>
            </a:r>
            <a:r>
              <a:rPr lang="ru-RU" sz="3200" dirty="0" smtClean="0">
                <a:solidFill>
                  <a:srgbClr val="FF0000"/>
                </a:solidFill>
              </a:rPr>
              <a:t> </a:t>
            </a:r>
            <a:r>
              <a:rPr lang="ru-RU" sz="3200" dirty="0" err="1" smtClean="0">
                <a:solidFill>
                  <a:srgbClr val="FF0000"/>
                </a:solidFill>
              </a:rPr>
              <a:t>Хмельниччини</a:t>
            </a:r>
            <a:r>
              <a:rPr lang="ru-RU" sz="3200" dirty="0" smtClean="0">
                <a:solidFill>
                  <a:srgbClr val="FF0000"/>
                </a:solidFill>
              </a:rPr>
              <a:t> </a:t>
            </a:r>
            <a:r>
              <a:rPr lang="ru-RU" sz="3200" dirty="0" err="1" smtClean="0">
                <a:solidFill>
                  <a:srgbClr val="FF0000"/>
                </a:solidFill>
              </a:rPr>
              <a:t>що</a:t>
            </a:r>
            <a:r>
              <a:rPr lang="ru-RU" sz="3200" dirty="0" smtClean="0">
                <a:solidFill>
                  <a:srgbClr val="FF0000"/>
                </a:solidFill>
              </a:rPr>
              <a:t>, за </a:t>
            </a:r>
            <a:r>
              <a:rPr lang="ru-RU" sz="3200" dirty="0" err="1" smtClean="0">
                <a:solidFill>
                  <a:srgbClr val="FF0000"/>
                </a:solidFill>
              </a:rPr>
              <a:t>переказами</a:t>
            </a:r>
            <a:r>
              <a:rPr lang="ru-RU" sz="3200" dirty="0" smtClean="0">
                <a:solidFill>
                  <a:srgbClr val="FF0000"/>
                </a:solidFill>
              </a:rPr>
              <a:t>, жила в </a:t>
            </a:r>
            <a:r>
              <a:rPr lang="ru-RU" sz="3200" u="sng" dirty="0" err="1" smtClean="0">
                <a:solidFill>
                  <a:srgbClr val="FF0000"/>
                </a:solidFill>
              </a:rPr>
              <a:t>Полтаві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642918"/>
            <a:ext cx="8352000" cy="1944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8000" b="1" spc="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Маруся Чурай</a:t>
            </a:r>
            <a:endParaRPr lang="ru-RU" sz="8000" b="1" spc="0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85918" y="0"/>
            <a:ext cx="5715001" cy="685800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08654_n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28662" y="0"/>
            <a:ext cx="7864678" cy="685800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rusya_Churay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71670" y="0"/>
            <a:ext cx="4929222" cy="6827961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0516304_1297413436_68_mon_4_big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14612" y="0"/>
            <a:ext cx="3929090" cy="6750516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7t.jpg">
            <a:hlinkClick r:id="rId2" action="ppaction://hlinksldjump"/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143108" y="0"/>
            <a:ext cx="5072098" cy="6723676"/>
          </a:xfrm>
        </p:spPr>
      </p:pic>
      <p:sp>
        <p:nvSpPr>
          <p:cNvPr id="5" name="Прямоугольник с одним скругленным углом 4">
            <a:hlinkClick r:id="rId2" action="ppaction://hlinksldjump"/>
          </p:cNvPr>
          <p:cNvSpPr/>
          <p:nvPr/>
        </p:nvSpPr>
        <p:spPr>
          <a:xfrm>
            <a:off x="7715272" y="6215082"/>
            <a:ext cx="1428728" cy="64291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Назад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57166"/>
            <a:ext cx="7239000" cy="6098570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err="1" smtClean="0">
                <a:solidFill>
                  <a:srgbClr val="FF0000"/>
                </a:solidFill>
                <a:hlinkClick r:id="" action="ppaction://hlinkshowjump?jump=nextslide"/>
              </a:rPr>
              <a:t>Засвіт</a:t>
            </a:r>
            <a:r>
              <a:rPr lang="uk-UA" b="1" dirty="0" smtClean="0">
                <a:solidFill>
                  <a:srgbClr val="FF0000"/>
                </a:solidFill>
                <a:hlinkClick r:id="" action="ppaction://hlinkshowjump?jump=nextslide"/>
              </a:rPr>
              <a:t> встали козаченьки..</a:t>
            </a:r>
            <a:endParaRPr lang="uk-UA" b="1" dirty="0" smtClean="0">
              <a:solidFill>
                <a:srgbClr val="FF0000"/>
              </a:solidFill>
            </a:endParaRPr>
          </a:p>
          <a:p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За </a:t>
            </a:r>
            <a:r>
              <a:rPr lang="ru-RU" b="1" u="sng" dirty="0" err="1" smtClean="0">
                <a:solidFill>
                  <a:srgbClr val="FF0000"/>
                </a:solidFill>
                <a:hlinkClick r:id="rId2" action="ppaction://hlinksldjump"/>
              </a:rPr>
              <a:t>Сибіром</a:t>
            </a:r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  <a:hlinkClick r:id="rId2" action="ppaction://hlinksldjump"/>
              </a:rPr>
              <a:t>сонце</a:t>
            </a:r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 сходить (</a:t>
            </a:r>
            <a:r>
              <a:rPr lang="ru-RU" b="1" u="sng" dirty="0" err="1" smtClean="0">
                <a:solidFill>
                  <a:srgbClr val="FF0000"/>
                </a:solidFill>
                <a:hlinkClick r:id="rId2" action="ppaction://hlinksldjump"/>
              </a:rPr>
              <a:t>Пісня</a:t>
            </a:r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 про </a:t>
            </a:r>
            <a:r>
              <a:rPr lang="ru-RU" b="1" u="sng" dirty="0" err="1" smtClean="0">
                <a:solidFill>
                  <a:srgbClr val="FF0000"/>
                </a:solidFill>
                <a:hlinkClick r:id="rId2" action="ppaction://hlinksldjump"/>
              </a:rPr>
              <a:t>Устима</a:t>
            </a:r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  <a:hlinkClick r:id="rId2" action="ppaction://hlinksldjump"/>
              </a:rPr>
              <a:t>Кармалюка</a:t>
            </a:r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) (</a:t>
            </a:r>
            <a:r>
              <a:rPr lang="ru-RU" b="1" u="sng" dirty="0" err="1" smtClean="0">
                <a:solidFill>
                  <a:srgbClr val="FF0000"/>
                </a:solidFill>
                <a:hlinkClick r:id="rId2" action="ppaction://hlinksldjump"/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  <a:hlinkClick r:id="rId2" action="ppaction://hlinksldjump"/>
              </a:rPr>
              <a:t>)</a:t>
            </a:r>
            <a:endParaRPr lang="ru-RU" b="1" u="sng" dirty="0" smtClean="0">
              <a:solidFill>
                <a:srgbClr val="FF0000"/>
              </a:solidFill>
            </a:endParaRPr>
          </a:p>
          <a:p>
            <a:r>
              <a:rPr lang="ru-RU" b="1" u="sng" dirty="0" smtClean="0">
                <a:solidFill>
                  <a:srgbClr val="FF0000"/>
                </a:solidFill>
                <a:hlinkClick r:id="rId3" action="ppaction://hlinksldjump"/>
              </a:rPr>
              <a:t>Зажурилась </a:t>
            </a:r>
            <a:r>
              <a:rPr lang="ru-RU" b="1" u="sng" dirty="0" err="1" smtClean="0">
                <a:solidFill>
                  <a:srgbClr val="FF0000"/>
                </a:solidFill>
                <a:hlinkClick r:id="rId3" action="ppaction://hlinksldjump"/>
              </a:rPr>
              <a:t>Україна</a:t>
            </a:r>
            <a:r>
              <a:rPr lang="ru-RU" b="1" u="sng" dirty="0" smtClean="0">
                <a:solidFill>
                  <a:srgbClr val="FF0000"/>
                </a:solidFill>
                <a:hlinkClick r:id="rId3" action="ppaction://hlinksldjump"/>
              </a:rPr>
              <a:t> (</a:t>
            </a:r>
            <a:r>
              <a:rPr lang="ru-RU" b="1" u="sng" dirty="0" err="1" smtClean="0">
                <a:solidFill>
                  <a:srgbClr val="FF0000"/>
                </a:solidFill>
                <a:hlinkClick r:id="rId3" action="ppaction://hlinksldjump"/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  <a:hlinkClick r:id="rId3" action="ppaction://hlinksldjump"/>
              </a:rPr>
              <a:t>)</a:t>
            </a:r>
            <a:endParaRPr lang="ru-RU" b="1" u="sng" dirty="0" smtClean="0">
              <a:solidFill>
                <a:srgbClr val="FF0000"/>
              </a:solidFill>
            </a:endParaRPr>
          </a:p>
          <a:p>
            <a:r>
              <a:rPr lang="ru-RU" b="1" u="sng" dirty="0" smtClean="0">
                <a:solidFill>
                  <a:srgbClr val="FF0000"/>
                </a:solidFill>
                <a:hlinkClick r:id="rId4" action="ppaction://hlinksldjump"/>
              </a:rPr>
              <a:t>Максим </a:t>
            </a:r>
            <a:r>
              <a:rPr lang="ru-RU" b="1" u="sng" dirty="0" err="1" smtClean="0">
                <a:solidFill>
                  <a:srgbClr val="FF0000"/>
                </a:solidFill>
                <a:hlinkClick r:id="rId4" action="ppaction://hlinksldjump"/>
              </a:rPr>
              <a:t>козак</a:t>
            </a:r>
            <a:r>
              <a:rPr lang="ru-RU" b="1" u="sng" dirty="0" smtClean="0">
                <a:solidFill>
                  <a:srgbClr val="FF0000"/>
                </a:solidFill>
                <a:hlinkClick r:id="rId4" action="ppaction://hlinksldjump"/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  <a:hlinkClick r:id="rId4" action="ppaction://hlinksldjump"/>
              </a:rPr>
              <a:t>Залізняк</a:t>
            </a:r>
            <a:r>
              <a:rPr lang="ru-RU" b="1" u="sng" dirty="0" smtClean="0">
                <a:solidFill>
                  <a:srgbClr val="FF0000"/>
                </a:solidFill>
                <a:hlinkClick r:id="rId4" action="ppaction://hlinksldjump"/>
              </a:rPr>
              <a:t> (</a:t>
            </a:r>
            <a:r>
              <a:rPr lang="ru-RU" b="1" u="sng" dirty="0" err="1" smtClean="0">
                <a:solidFill>
                  <a:srgbClr val="FF0000"/>
                </a:solidFill>
                <a:hlinkClick r:id="rId4" action="ppaction://hlinksldjump"/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  <a:hlinkClick r:id="rId4" action="ppaction://hlinksldjump"/>
              </a:rPr>
              <a:t>)</a:t>
            </a:r>
            <a:endParaRPr lang="ru-RU" b="1" u="sng" dirty="0" smtClean="0">
              <a:solidFill>
                <a:srgbClr val="FF0000"/>
              </a:solidFill>
            </a:endParaRPr>
          </a:p>
          <a:p>
            <a:r>
              <a:rPr lang="ru-RU" b="1" u="sng" dirty="0" smtClean="0">
                <a:solidFill>
                  <a:srgbClr val="FF0000"/>
                </a:solidFill>
              </a:rPr>
              <a:t>Ой </a:t>
            </a:r>
            <a:r>
              <a:rPr lang="ru-RU" b="1" u="sng" dirty="0" smtClean="0">
                <a:solidFill>
                  <a:srgbClr val="FF0000"/>
                </a:solidFill>
              </a:rPr>
              <a:t>Морозе, </a:t>
            </a:r>
            <a:r>
              <a:rPr lang="ru-RU" b="1" u="sng" dirty="0" err="1" smtClean="0">
                <a:solidFill>
                  <a:srgbClr val="FF0000"/>
                </a:solidFill>
              </a:rPr>
              <a:t>Морозенку</a:t>
            </a:r>
            <a:r>
              <a:rPr lang="ru-RU" b="1" u="sng" dirty="0" smtClean="0">
                <a:solidFill>
                  <a:srgbClr val="FF0000"/>
                </a:solidFill>
              </a:rPr>
              <a:t> (</a:t>
            </a:r>
            <a:r>
              <a:rPr lang="ru-RU" b="1" u="sng" dirty="0" err="1" smtClean="0">
                <a:solidFill>
                  <a:srgbClr val="FF0000"/>
                </a:solidFill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u="sng" dirty="0" err="1" smtClean="0">
                <a:solidFill>
                  <a:srgbClr val="FF0000"/>
                </a:solidFill>
              </a:rPr>
              <a:t>Пісні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Марусі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Чурай</a:t>
            </a:r>
            <a:r>
              <a:rPr lang="ru-RU" b="1" u="sng" dirty="0" smtClean="0">
                <a:solidFill>
                  <a:srgbClr val="FF0000"/>
                </a:solidFill>
              </a:rPr>
              <a:t> (</a:t>
            </a:r>
            <a:r>
              <a:rPr lang="ru-RU" b="1" u="sng" dirty="0" err="1" smtClean="0">
                <a:solidFill>
                  <a:srgbClr val="FF0000"/>
                </a:solidFill>
              </a:rPr>
              <a:t>Віють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вітри</a:t>
            </a:r>
            <a:r>
              <a:rPr lang="ru-RU" b="1" u="sng" dirty="0" smtClean="0">
                <a:solidFill>
                  <a:srgbClr val="FF0000"/>
                </a:solidFill>
              </a:rPr>
              <a:t>, </a:t>
            </a:r>
            <a:r>
              <a:rPr lang="ru-RU" b="1" u="sng" dirty="0" err="1" smtClean="0">
                <a:solidFill>
                  <a:srgbClr val="FF0000"/>
                </a:solidFill>
              </a:rPr>
              <a:t>віють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буйні</a:t>
            </a:r>
            <a:r>
              <a:rPr lang="ru-RU" b="1" u="sng" dirty="0" smtClean="0">
                <a:solidFill>
                  <a:srgbClr val="FF0000"/>
                </a:solidFill>
              </a:rPr>
              <a:t>) (</a:t>
            </a:r>
            <a:r>
              <a:rPr lang="ru-RU" b="1" u="sng" dirty="0" err="1" smtClean="0">
                <a:solidFill>
                  <a:srgbClr val="FF0000"/>
                </a:solidFill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Ой </a:t>
            </a:r>
            <a:r>
              <a:rPr lang="ru-RU" b="1" u="sng" dirty="0" smtClean="0">
                <a:solidFill>
                  <a:srgbClr val="FF0000"/>
                </a:solidFill>
              </a:rPr>
              <a:t>не ходи, </a:t>
            </a:r>
            <a:r>
              <a:rPr lang="ru-RU" b="1" u="sng" dirty="0" err="1" smtClean="0">
                <a:solidFill>
                  <a:srgbClr val="FF0000"/>
                </a:solidFill>
              </a:rPr>
              <a:t>Грицю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(</a:t>
            </a:r>
            <a:r>
              <a:rPr lang="ru-RU" b="1" u="sng" dirty="0" err="1" smtClean="0">
                <a:solidFill>
                  <a:srgbClr val="FF0000"/>
                </a:solidFill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Та</a:t>
            </a:r>
            <a:r>
              <a:rPr lang="ru-RU" b="1" u="sng" dirty="0" smtClean="0">
                <a:solidFill>
                  <a:srgbClr val="FF0000"/>
                </a:solidFill>
              </a:rPr>
              <a:t>, ой, як крикнув же та </a:t>
            </a:r>
            <a:r>
              <a:rPr lang="ru-RU" b="1" u="sng" dirty="0" err="1" smtClean="0">
                <a:solidFill>
                  <a:srgbClr val="FF0000"/>
                </a:solidFill>
              </a:rPr>
              <a:t>козак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Сірко</a:t>
            </a:r>
            <a:r>
              <a:rPr lang="ru-RU" b="1" u="sng" dirty="0" smtClean="0">
                <a:solidFill>
                  <a:srgbClr val="FF0000"/>
                </a:solidFill>
              </a:rPr>
              <a:t> (</a:t>
            </a:r>
            <a:r>
              <a:rPr lang="ru-RU" b="1" u="sng" dirty="0" err="1" smtClean="0">
                <a:solidFill>
                  <a:srgbClr val="FF0000"/>
                </a:solidFill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</a:rPr>
              <a:t>)</a:t>
            </a:r>
          </a:p>
          <a:p>
            <a:r>
              <a:rPr lang="ru-RU" b="1" u="sng" dirty="0" err="1" smtClean="0">
                <a:solidFill>
                  <a:srgbClr val="FF0000"/>
                </a:solidFill>
              </a:rPr>
              <a:t>Чи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не той то </a:t>
            </a:r>
            <a:r>
              <a:rPr lang="ru-RU" b="1" u="sng" dirty="0" err="1" smtClean="0">
                <a:solidFill>
                  <a:srgbClr val="FF0000"/>
                </a:solidFill>
              </a:rPr>
              <a:t>Хміль</a:t>
            </a:r>
            <a:r>
              <a:rPr lang="ru-RU" b="1" u="sng" dirty="0" smtClean="0">
                <a:solidFill>
                  <a:srgbClr val="FF0000"/>
                </a:solidFill>
              </a:rPr>
              <a:t> (</a:t>
            </a:r>
            <a:r>
              <a:rPr lang="ru-RU" b="1" u="sng" dirty="0" err="1" smtClean="0">
                <a:solidFill>
                  <a:srgbClr val="FF0000"/>
                </a:solidFill>
              </a:rPr>
              <a:t>Пісня</a:t>
            </a:r>
            <a:r>
              <a:rPr lang="ru-RU" b="1" u="sng" dirty="0" smtClean="0">
                <a:solidFill>
                  <a:srgbClr val="FF0000"/>
                </a:solidFill>
              </a:rPr>
              <a:t> про Богдана </a:t>
            </a:r>
            <a:r>
              <a:rPr lang="ru-RU" b="1" u="sng" dirty="0" err="1" smtClean="0">
                <a:solidFill>
                  <a:srgbClr val="FF0000"/>
                </a:solidFill>
              </a:rPr>
              <a:t>Хмельницького</a:t>
            </a:r>
            <a:r>
              <a:rPr lang="ru-RU" b="1" u="sng" dirty="0" smtClean="0">
                <a:solidFill>
                  <a:srgbClr val="FF0000"/>
                </a:solidFill>
              </a:rPr>
              <a:t>) (</a:t>
            </a:r>
            <a:r>
              <a:rPr lang="ru-RU" b="1" u="sng" dirty="0" err="1" smtClean="0">
                <a:solidFill>
                  <a:srgbClr val="FF0000"/>
                </a:solidFill>
              </a:rPr>
              <a:t>скорочено</a:t>
            </a:r>
            <a:r>
              <a:rPr lang="ru-RU" b="1" u="sng" dirty="0" smtClean="0">
                <a:solidFill>
                  <a:srgbClr val="FF0000"/>
                </a:solidFill>
              </a:rPr>
              <a:t>)</a:t>
            </a:r>
            <a:endParaRPr lang="uk-UA" b="1" dirty="0" smtClean="0">
              <a:solidFill>
                <a:srgbClr val="FF0000"/>
              </a:solidFill>
            </a:endParaRPr>
          </a:p>
        </p:txBody>
      </p:sp>
      <p:sp>
        <p:nvSpPr>
          <p:cNvPr id="6" name="Прямоугольник с одним вырезанным углом 5">
            <a:hlinkClick r:id="rId5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uk-UA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60000" endA="900" endPos="58000" dir="5400000" sy="-100000" algn="bl" rotWithShape="0"/>
                </a:effectLst>
                <a:hlinkClick r:id="" action="ppaction://hlinkshowjump?jump=nextslide"/>
              </a:rPr>
              <a:t>Засвіт</a:t>
            </a:r>
            <a:r>
              <a:rPr 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reflection blurRad="6350" stA="60000" endA="900" endPos="58000" dir="5400000" sy="-100000" algn="bl" rotWithShape="0"/>
                </a:effectLst>
                <a:hlinkClick r:id="" action="ppaction://hlinkshowjump?jump=nextslide"/>
              </a:rPr>
              <a:t> встали козаченьки..</a:t>
            </a:r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4614866" cy="607220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err="1" smtClean="0"/>
              <a:t>Засвіт</a:t>
            </a:r>
            <a:r>
              <a:rPr lang="ru-RU" dirty="0" smtClean="0"/>
              <a:t> </a:t>
            </a:r>
            <a:r>
              <a:rPr lang="ru-RU" dirty="0"/>
              <a:t>встали </a:t>
            </a:r>
            <a:r>
              <a:rPr lang="ru-RU" dirty="0" err="1"/>
              <a:t>козаченьки</a:t>
            </a:r>
            <a:r>
              <a:rPr lang="ru-RU" dirty="0"/>
              <a:t> </a:t>
            </a:r>
          </a:p>
          <a:p>
            <a:pPr>
              <a:buNone/>
            </a:pPr>
            <a:r>
              <a:rPr lang="ru-RU" dirty="0" smtClean="0"/>
              <a:t>      В </a:t>
            </a:r>
            <a:r>
              <a:rPr lang="ru-RU" dirty="0" err="1"/>
              <a:t>похід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полуночі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Заплакала Марусенька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ясні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Не плач, не плач, </a:t>
            </a:r>
            <a:r>
              <a:rPr lang="ru-RU" dirty="0" err="1"/>
              <a:t>Марусенько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Не плач, не </a:t>
            </a:r>
            <a:r>
              <a:rPr lang="ru-RU" dirty="0" err="1"/>
              <a:t>журися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 за </a:t>
            </a:r>
            <a:r>
              <a:rPr lang="ru-RU" dirty="0" err="1"/>
              <a:t>свого</a:t>
            </a:r>
            <a:r>
              <a:rPr lang="ru-RU" dirty="0"/>
              <a:t> миленького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Богу </a:t>
            </a:r>
            <a:r>
              <a:rPr lang="ru-RU" dirty="0" err="1"/>
              <a:t>помолися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Стоїть</a:t>
            </a:r>
            <a:r>
              <a:rPr lang="ru-RU" dirty="0"/>
              <a:t> </a:t>
            </a:r>
            <a:r>
              <a:rPr lang="ru-RU" dirty="0" err="1"/>
              <a:t>місяць</a:t>
            </a:r>
            <a:r>
              <a:rPr lang="ru-RU" dirty="0"/>
              <a:t> над горою.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 </a:t>
            </a:r>
            <a:r>
              <a:rPr lang="ru-RU" dirty="0" err="1"/>
              <a:t>сонця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сина</a:t>
            </a:r>
            <a:r>
              <a:rPr lang="ru-RU" dirty="0"/>
              <a:t> в </a:t>
            </a:r>
            <a:r>
              <a:rPr lang="ru-RU" dirty="0" err="1"/>
              <a:t>доріженьку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Слізно</a:t>
            </a:r>
            <a:r>
              <a:rPr lang="ru-RU" dirty="0"/>
              <a:t> </a:t>
            </a:r>
            <a:r>
              <a:rPr lang="ru-RU" dirty="0" err="1"/>
              <a:t>проводжає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— Прощай, </a:t>
            </a:r>
            <a:r>
              <a:rPr lang="ru-RU" dirty="0" err="1"/>
              <a:t>милий</a:t>
            </a:r>
            <a:r>
              <a:rPr lang="ru-RU" dirty="0"/>
              <a:t> </a:t>
            </a:r>
            <a:r>
              <a:rPr lang="ru-RU" dirty="0" err="1"/>
              <a:t>мій</a:t>
            </a:r>
            <a:r>
              <a:rPr lang="ru-RU" dirty="0"/>
              <a:t> </a:t>
            </a:r>
            <a:r>
              <a:rPr lang="ru-RU" dirty="0" err="1"/>
              <a:t>синочку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Та не </a:t>
            </a:r>
            <a:r>
              <a:rPr lang="ru-RU" dirty="0" err="1"/>
              <a:t>забувайся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Чрез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неділеньки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Додому</a:t>
            </a:r>
            <a:r>
              <a:rPr lang="ru-RU" dirty="0"/>
              <a:t> вертайся!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857752" y="785794"/>
            <a:ext cx="4614866" cy="607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571480"/>
            <a:ext cx="478634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— Ой рад </a:t>
            </a:r>
            <a:r>
              <a:rPr lang="ru-RU" sz="2000" dirty="0" err="1" smtClean="0"/>
              <a:t>би</a:t>
            </a:r>
            <a:r>
              <a:rPr lang="ru-RU" sz="2000" dirty="0" smtClean="0"/>
              <a:t> я, </a:t>
            </a:r>
            <a:r>
              <a:rPr lang="ru-RU" sz="2000" dirty="0" err="1" smtClean="0"/>
              <a:t>матусенько</a:t>
            </a:r>
            <a:r>
              <a:rPr lang="ru-RU" sz="2000" dirty="0" smtClean="0"/>
              <a:t>, </a:t>
            </a:r>
            <a:br>
              <a:rPr lang="ru-RU" sz="2000" dirty="0" smtClean="0"/>
            </a:br>
            <a:r>
              <a:rPr lang="ru-RU" sz="2000" dirty="0" err="1" smtClean="0"/>
              <a:t>Скоріше</a:t>
            </a:r>
            <a:r>
              <a:rPr lang="ru-RU" sz="2000" dirty="0" smtClean="0"/>
              <a:t> вернуться, </a:t>
            </a:r>
            <a:br>
              <a:rPr lang="ru-RU" sz="2000" dirty="0" smtClean="0"/>
            </a:br>
            <a:r>
              <a:rPr lang="ru-RU" sz="2000" dirty="0" smtClean="0"/>
              <a:t>Та </a:t>
            </a:r>
            <a:r>
              <a:rPr lang="ru-RU" sz="2000" dirty="0" err="1" smtClean="0"/>
              <a:t>щось</a:t>
            </a:r>
            <a:r>
              <a:rPr lang="ru-RU" sz="2000" dirty="0" smtClean="0"/>
              <a:t> </a:t>
            </a:r>
            <a:r>
              <a:rPr lang="ru-RU" sz="2000" dirty="0" err="1" smtClean="0"/>
              <a:t>кінь</a:t>
            </a:r>
            <a:r>
              <a:rPr lang="ru-RU" sz="2000" dirty="0" smtClean="0"/>
              <a:t> </a:t>
            </a:r>
            <a:r>
              <a:rPr lang="ru-RU" sz="2000" dirty="0" err="1" smtClean="0"/>
              <a:t>мій</a:t>
            </a:r>
            <a:r>
              <a:rPr lang="ru-RU" sz="2000" dirty="0" smtClean="0"/>
              <a:t> </a:t>
            </a:r>
            <a:r>
              <a:rPr lang="ru-RU" sz="2000" dirty="0" err="1" smtClean="0"/>
              <a:t>вороненький</a:t>
            </a: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 err="1" smtClean="0"/>
              <a:t>воротях</a:t>
            </a:r>
            <a:r>
              <a:rPr lang="ru-RU" sz="2000" dirty="0" smtClean="0"/>
              <a:t> </a:t>
            </a:r>
            <a:r>
              <a:rPr lang="ru-RU" sz="2000" dirty="0" err="1" smtClean="0"/>
              <a:t>спіткнувся</a:t>
            </a:r>
            <a:r>
              <a:rPr lang="ru-RU" sz="2000" dirty="0" smtClean="0"/>
              <a:t>. 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Ой Бог </a:t>
            </a:r>
            <a:r>
              <a:rPr lang="ru-RU" sz="2000" dirty="0" err="1" smtClean="0"/>
              <a:t>знає</a:t>
            </a:r>
            <a:r>
              <a:rPr lang="ru-RU" sz="2000" dirty="0" smtClean="0"/>
              <a:t>, коли вернусь, </a:t>
            </a:r>
            <a:br>
              <a:rPr lang="ru-RU" sz="2000" dirty="0" smtClean="0"/>
            </a:br>
            <a:r>
              <a:rPr lang="ru-RU" sz="2000" dirty="0" smtClean="0"/>
              <a:t>У яку годину. </a:t>
            </a:r>
            <a:br>
              <a:rPr lang="ru-RU" sz="2000" dirty="0" smtClean="0"/>
            </a:br>
            <a:r>
              <a:rPr lang="ru-RU" sz="2000" dirty="0" err="1" smtClean="0"/>
              <a:t>Прийми</a:t>
            </a:r>
            <a:r>
              <a:rPr lang="ru-RU" sz="2000" dirty="0" smtClean="0"/>
              <a:t> ж мою Марусеньку </a:t>
            </a:r>
            <a:br>
              <a:rPr lang="ru-RU" sz="2000" dirty="0" smtClean="0"/>
            </a:br>
            <a:r>
              <a:rPr lang="ru-RU" sz="2000" dirty="0" smtClean="0"/>
              <a:t>Як </a:t>
            </a:r>
            <a:r>
              <a:rPr lang="ru-RU" sz="2000" dirty="0" err="1" smtClean="0"/>
              <a:t>рідну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дитину</a:t>
            </a:r>
            <a:r>
              <a:rPr lang="ru-RU" sz="2000" dirty="0" smtClean="0"/>
              <a:t>. 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Прийми</a:t>
            </a:r>
            <a:r>
              <a:rPr lang="ru-RU" sz="2000" dirty="0" smtClean="0"/>
              <a:t> ж </a:t>
            </a:r>
            <a:r>
              <a:rPr lang="ru-RU" sz="2000" dirty="0" err="1" smtClean="0"/>
              <a:t>її</a:t>
            </a:r>
            <a:r>
              <a:rPr lang="ru-RU" sz="2000" dirty="0" smtClean="0"/>
              <a:t>, </a:t>
            </a:r>
            <a:r>
              <a:rPr lang="ru-RU" sz="2000" dirty="0" err="1" smtClean="0"/>
              <a:t>матусенько</a:t>
            </a:r>
            <a:r>
              <a:rPr lang="ru-RU" sz="2000" dirty="0" smtClean="0"/>
              <a:t>, </a:t>
            </a:r>
            <a:br>
              <a:rPr lang="ru-RU" sz="2000" dirty="0" smtClean="0"/>
            </a:br>
            <a:r>
              <a:rPr lang="ru-RU" sz="2000" dirty="0" err="1" smtClean="0"/>
              <a:t>Бо</a:t>
            </a:r>
            <a:r>
              <a:rPr lang="ru-RU" sz="2000" dirty="0" smtClean="0"/>
              <a:t> все в </a:t>
            </a:r>
            <a:r>
              <a:rPr lang="ru-RU" sz="2000" dirty="0" err="1" smtClean="0"/>
              <a:t>Божій</a:t>
            </a:r>
            <a:r>
              <a:rPr lang="ru-RU" sz="2000" dirty="0" smtClean="0"/>
              <a:t> </a:t>
            </a:r>
            <a:r>
              <a:rPr lang="ru-RU" sz="2000" dirty="0" err="1" smtClean="0"/>
              <a:t>волі</a:t>
            </a:r>
            <a:r>
              <a:rPr lang="ru-RU" sz="2000" dirty="0" smtClean="0"/>
              <a:t>. </a:t>
            </a:r>
            <a:br>
              <a:rPr lang="ru-RU" sz="2000" dirty="0" smtClean="0"/>
            </a:br>
            <a:r>
              <a:rPr lang="ru-RU" sz="2000" dirty="0" err="1" smtClean="0"/>
              <a:t>Бо</a:t>
            </a:r>
            <a:r>
              <a:rPr lang="ru-RU" sz="2000" dirty="0" smtClean="0"/>
              <a:t> </a:t>
            </a:r>
            <a:r>
              <a:rPr lang="ru-RU" sz="2000" dirty="0" err="1" smtClean="0"/>
              <a:t>хто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знає</a:t>
            </a:r>
            <a:r>
              <a:rPr lang="ru-RU" sz="2000" dirty="0" smtClean="0"/>
              <a:t>, </a:t>
            </a:r>
            <a:r>
              <a:rPr lang="ru-RU" sz="2000" dirty="0" err="1" smtClean="0"/>
              <a:t>чи</a:t>
            </a:r>
            <a:r>
              <a:rPr lang="ru-RU" sz="2000" dirty="0" smtClean="0"/>
              <a:t> жив вернусь. </a:t>
            </a:r>
            <a:br>
              <a:rPr lang="ru-RU" sz="2000" dirty="0" smtClean="0"/>
            </a:b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ляжу</a:t>
            </a:r>
            <a:r>
              <a:rPr lang="ru-RU" sz="2000" dirty="0" smtClean="0"/>
              <a:t> у </a:t>
            </a:r>
            <a:r>
              <a:rPr lang="ru-RU" sz="2000" dirty="0" err="1" smtClean="0"/>
              <a:t>полі</a:t>
            </a:r>
            <a:r>
              <a:rPr lang="ru-RU" sz="2000" dirty="0" smtClean="0"/>
              <a:t>! 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— Яка ж </a:t>
            </a:r>
            <a:r>
              <a:rPr lang="ru-RU" sz="2000" dirty="0" err="1" smtClean="0"/>
              <a:t>би</a:t>
            </a:r>
            <a:r>
              <a:rPr lang="ru-RU" sz="2000" dirty="0" smtClean="0"/>
              <a:t> то, </a:t>
            </a:r>
            <a:r>
              <a:rPr lang="ru-RU" sz="2000" dirty="0" err="1" smtClean="0"/>
              <a:t>мій</a:t>
            </a:r>
            <a:r>
              <a:rPr lang="ru-RU" sz="2000" dirty="0" smtClean="0"/>
              <a:t> </a:t>
            </a:r>
            <a:r>
              <a:rPr lang="ru-RU" sz="2000" dirty="0" err="1" smtClean="0"/>
              <a:t>синочку</a:t>
            </a:r>
            <a:r>
              <a:rPr lang="ru-RU" sz="2000" dirty="0" smtClean="0"/>
              <a:t>, </a:t>
            </a:r>
            <a:br>
              <a:rPr lang="ru-RU" sz="2000" dirty="0" smtClean="0"/>
            </a:br>
            <a:r>
              <a:rPr lang="ru-RU" sz="2000" dirty="0" smtClean="0"/>
              <a:t>Година настала. </a:t>
            </a:r>
            <a:br>
              <a:rPr lang="ru-RU" sz="2000" dirty="0" smtClean="0"/>
            </a:br>
            <a:r>
              <a:rPr lang="ru-RU" sz="2000" dirty="0" err="1" smtClean="0"/>
              <a:t>Щоб</a:t>
            </a:r>
            <a:r>
              <a:rPr lang="ru-RU" sz="2000" dirty="0" smtClean="0"/>
              <a:t> чужая </a:t>
            </a:r>
            <a:r>
              <a:rPr lang="ru-RU" sz="2000" dirty="0" err="1" smtClean="0"/>
              <a:t>дитиночка</a:t>
            </a: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За </a:t>
            </a:r>
            <a:r>
              <a:rPr lang="ru-RU" sz="2000" dirty="0" err="1" smtClean="0"/>
              <a:t>рідную</a:t>
            </a:r>
            <a:r>
              <a:rPr lang="ru-RU" sz="2000" dirty="0" smtClean="0"/>
              <a:t> стала? 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с одним вырезанным углом 5">
            <a:hlinkClick r:id="rId3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215338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За </a:t>
            </a:r>
            <a:r>
              <a:rPr lang="ru-RU" sz="40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Сибіром</a:t>
            </a: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 </a:t>
            </a:r>
            <a:r>
              <a:rPr lang="ru-RU" sz="40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сонце</a:t>
            </a: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 сходить (</a:t>
            </a:r>
            <a:r>
              <a:rPr lang="ru-RU" sz="40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Пісня</a:t>
            </a: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 про </a:t>
            </a:r>
            <a:r>
              <a:rPr lang="ru-RU" sz="40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Устима</a:t>
            </a: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 </a:t>
            </a:r>
            <a:r>
              <a:rPr lang="ru-RU" sz="40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Кармалюка</a:t>
            </a: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) (</a:t>
            </a:r>
            <a:r>
              <a:rPr lang="ru-RU" sz="40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скорочено</a:t>
            </a:r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 action="ppaction://hlinksldjump"/>
              </a:rPr>
              <a:t>)</a:t>
            </a:r>
            <a:r>
              <a:rPr lang="ru-RU" b="1" u="sng" dirty="0" smtClean="0">
                <a:solidFill>
                  <a:srgbClr val="FF0000"/>
                </a:solidFill>
              </a:rPr>
              <a:t/>
            </a:r>
            <a:br>
              <a:rPr lang="ru-RU" b="1" u="sng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4786314" cy="5715016"/>
          </a:xfrm>
        </p:spPr>
        <p:txBody>
          <a:bodyPr>
            <a:normAutofit fontScale="25000" lnSpcReduction="20000"/>
          </a:bodyPr>
          <a:lstStyle/>
          <a:p>
            <a:pPr marL="576000" lvl="1" indent="-2880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 dirty="0" smtClean="0"/>
              <a:t>      За </a:t>
            </a:r>
            <a:r>
              <a:rPr lang="ru-RU" sz="9600" b="1" dirty="0" err="1"/>
              <a:t>Сибіром</a:t>
            </a:r>
            <a:r>
              <a:rPr lang="ru-RU" sz="9600" b="1" dirty="0"/>
              <a:t> </a:t>
            </a:r>
            <a:r>
              <a:rPr lang="ru-RU" sz="9600" b="1" dirty="0" err="1"/>
              <a:t>сонце</a:t>
            </a:r>
            <a:r>
              <a:rPr lang="ru-RU" sz="9600" b="1" dirty="0"/>
              <a:t> сходить.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err="1" smtClean="0"/>
              <a:t>Хлопці</a:t>
            </a:r>
            <a:r>
              <a:rPr lang="ru-RU" sz="9600" b="1" dirty="0"/>
              <a:t>, не </a:t>
            </a:r>
            <a:r>
              <a:rPr lang="ru-RU" sz="9600" b="1" dirty="0" err="1"/>
              <a:t>зівайте</a:t>
            </a:r>
            <a:r>
              <a:rPr lang="ru-RU" sz="9600" b="1" dirty="0"/>
              <a:t>.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err="1" smtClean="0"/>
              <a:t>Ви</a:t>
            </a:r>
            <a:r>
              <a:rPr lang="ru-RU" sz="9600" b="1" dirty="0" smtClean="0"/>
              <a:t> </a:t>
            </a:r>
            <a:r>
              <a:rPr lang="ru-RU" sz="9600" b="1" dirty="0"/>
              <a:t>на мене, </a:t>
            </a:r>
            <a:r>
              <a:rPr lang="ru-RU" sz="9600" b="1" dirty="0" err="1"/>
              <a:t>Кармалюка</a:t>
            </a:r>
            <a:r>
              <a:rPr lang="ru-RU" sz="9600" b="1" dirty="0"/>
              <a:t>,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smtClean="0"/>
              <a:t>Всю </a:t>
            </a:r>
            <a:r>
              <a:rPr lang="ru-RU" sz="9600" b="1" dirty="0" err="1"/>
              <a:t>надію</a:t>
            </a:r>
            <a:r>
              <a:rPr lang="ru-RU" sz="9600" b="1" dirty="0"/>
              <a:t> майте!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err="1" smtClean="0"/>
              <a:t>Повернувся</a:t>
            </a:r>
            <a:r>
              <a:rPr lang="ru-RU" sz="9600" b="1" dirty="0" smtClean="0"/>
              <a:t> </a:t>
            </a:r>
            <a:r>
              <a:rPr lang="ru-RU" sz="9600" b="1" dirty="0"/>
              <a:t>я </a:t>
            </a:r>
            <a:r>
              <a:rPr lang="ru-RU" sz="9600" b="1" dirty="0" err="1"/>
              <a:t>з</a:t>
            </a:r>
            <a:r>
              <a:rPr lang="ru-RU" sz="9600" b="1" dirty="0"/>
              <a:t> </a:t>
            </a:r>
            <a:r>
              <a:rPr lang="ru-RU" sz="9600" b="1" dirty="0" err="1"/>
              <a:t>Сибіру</a:t>
            </a:r>
            <a:r>
              <a:rPr lang="ru-RU" sz="9600" b="1" dirty="0"/>
              <a:t>,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smtClean="0"/>
              <a:t>Та </a:t>
            </a:r>
            <a:r>
              <a:rPr lang="ru-RU" sz="9600" b="1" dirty="0"/>
              <a:t>не маю </a:t>
            </a:r>
            <a:r>
              <a:rPr lang="ru-RU" sz="9600" b="1" dirty="0" err="1"/>
              <a:t>долі</a:t>
            </a:r>
            <a:r>
              <a:rPr lang="ru-RU" sz="9600" b="1" dirty="0"/>
              <a:t>,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err="1" smtClean="0"/>
              <a:t>Хоч</a:t>
            </a:r>
            <a:r>
              <a:rPr lang="ru-RU" sz="9600" b="1" dirty="0"/>
              <a:t>, </a:t>
            </a:r>
            <a:r>
              <a:rPr lang="ru-RU" sz="9600" b="1" dirty="0" err="1"/>
              <a:t>здається</a:t>
            </a:r>
            <a:r>
              <a:rPr lang="ru-RU" sz="9600" b="1" dirty="0"/>
              <a:t>, не в </a:t>
            </a:r>
            <a:r>
              <a:rPr lang="ru-RU" sz="9600" b="1" dirty="0" err="1"/>
              <a:t>кайданах</a:t>
            </a:r>
            <a:r>
              <a:rPr lang="ru-RU" sz="9600" b="1" dirty="0"/>
              <a:t>, 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 smtClean="0"/>
              <a:t>А </a:t>
            </a:r>
            <a:r>
              <a:rPr lang="ru-RU" sz="9600" b="1" dirty="0"/>
              <a:t>все ж не на </a:t>
            </a:r>
            <a:r>
              <a:rPr lang="ru-RU" sz="9600" b="1" dirty="0" err="1"/>
              <a:t>волі</a:t>
            </a:r>
            <a:r>
              <a:rPr lang="ru-RU" sz="9600" b="1" dirty="0"/>
              <a:t>. </a:t>
            </a:r>
            <a:r>
              <a:rPr lang="ru-RU" sz="7000" spc="-150" dirty="0" smtClean="0"/>
              <a:t/>
            </a:r>
            <a:br>
              <a:rPr lang="ru-RU" sz="7000" spc="-150" dirty="0" smtClean="0"/>
            </a:br>
            <a:r>
              <a:rPr lang="ru-RU" sz="5500" spc="-150" dirty="0" smtClean="0"/>
              <a:t/>
            </a:r>
            <a:br>
              <a:rPr lang="ru-RU" sz="5500" spc="-150" dirty="0" smtClean="0"/>
            </a:br>
            <a:r>
              <a:rPr lang="ru-RU" sz="5500" spc="-150" dirty="0" smtClean="0"/>
              <a:t/>
            </a:r>
            <a:br>
              <a:rPr lang="ru-RU" sz="5500" spc="-150" dirty="0" smtClean="0"/>
            </a:br>
            <a:r>
              <a:rPr lang="ru-RU" spc="-150" dirty="0" smtClean="0"/>
              <a:t/>
            </a:r>
            <a:br>
              <a:rPr lang="ru-RU" spc="-150" dirty="0" smtClean="0"/>
            </a:br>
            <a:r>
              <a:rPr lang="ru-RU" spc="-150" dirty="0" smtClean="0"/>
              <a:t>.</a:t>
            </a:r>
            <a:r>
              <a:rPr lang="ru-RU" spc="-150" dirty="0"/>
              <a:t> </a:t>
            </a:r>
            <a:r>
              <a:rPr lang="ru-RU" spc="-150" dirty="0" smtClean="0"/>
              <a:t/>
            </a:r>
            <a:br>
              <a:rPr lang="ru-RU" spc="-150" dirty="0" smtClean="0"/>
            </a:br>
            <a:endParaRPr lang="ru-RU" spc="-15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868" y="1142984"/>
            <a:ext cx="3714744" cy="5715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80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 </a:t>
            </a:r>
            <a:br>
              <a:rPr kumimoji="0" lang="ru-RU" sz="2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800" b="0" i="0" u="none" strike="noStrike" kern="1200" cap="none" spc="-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214422"/>
            <a:ext cx="47149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Маю </a:t>
            </a:r>
            <a:r>
              <a:rPr lang="ru-RU" sz="2800" b="1" dirty="0" err="1" smtClean="0"/>
              <a:t>жінку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маю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діти</a:t>
            </a:r>
            <a:r>
              <a:rPr lang="ru-RU" sz="2800" b="1" dirty="0" smtClean="0"/>
              <a:t>, </a:t>
            </a:r>
            <a:br>
              <a:rPr lang="ru-RU" sz="2800" b="1" dirty="0" smtClean="0"/>
            </a:br>
            <a:r>
              <a:rPr lang="ru-RU" sz="2800" b="1" dirty="0" smtClean="0"/>
              <a:t>Та </a:t>
            </a:r>
            <a:r>
              <a:rPr lang="ru-RU" sz="2800" b="1" dirty="0" smtClean="0"/>
              <a:t>я </a:t>
            </a:r>
            <a:r>
              <a:rPr lang="ru-RU" sz="2800" b="1" dirty="0" err="1" smtClean="0"/>
              <a:t>їх</a:t>
            </a:r>
            <a:r>
              <a:rPr lang="ru-RU" sz="2800" b="1" dirty="0" smtClean="0"/>
              <a:t> не </a:t>
            </a:r>
            <a:r>
              <a:rPr lang="ru-RU" sz="2800" b="1" dirty="0" err="1" smtClean="0"/>
              <a:t>бачу</a:t>
            </a:r>
            <a:r>
              <a:rPr lang="ru-RU" sz="2800" b="1" dirty="0" smtClean="0"/>
              <a:t>, </a:t>
            </a:r>
            <a:br>
              <a:rPr lang="ru-RU" sz="2800" b="1" dirty="0" smtClean="0"/>
            </a:br>
            <a:r>
              <a:rPr lang="ru-RU" sz="2800" b="1" dirty="0" smtClean="0"/>
              <a:t>Як </a:t>
            </a:r>
            <a:r>
              <a:rPr lang="ru-RU" sz="2800" b="1" dirty="0" err="1" smtClean="0"/>
              <a:t>згадаю</a:t>
            </a:r>
            <a:r>
              <a:rPr lang="ru-RU" sz="2800" b="1" dirty="0" smtClean="0"/>
              <a:t> про </a:t>
            </a:r>
            <a:r>
              <a:rPr lang="ru-RU" sz="2800" b="1" dirty="0" err="1" smtClean="0"/>
              <a:t>їх</a:t>
            </a:r>
            <a:r>
              <a:rPr lang="ru-RU" sz="2800" b="1" dirty="0" smtClean="0"/>
              <a:t> муку — </a:t>
            </a:r>
            <a:br>
              <a:rPr lang="ru-RU" sz="2800" b="1" dirty="0" smtClean="0"/>
            </a:br>
            <a:r>
              <a:rPr lang="ru-RU" sz="2800" b="1" dirty="0" smtClean="0"/>
              <a:t>Сам </a:t>
            </a:r>
            <a:r>
              <a:rPr lang="ru-RU" sz="2800" b="1" dirty="0" err="1" smtClean="0"/>
              <a:t>гірко</a:t>
            </a:r>
            <a:r>
              <a:rPr lang="ru-RU" sz="2800" b="1" dirty="0" smtClean="0"/>
              <a:t> заплачу. 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err="1" smtClean="0"/>
              <a:t>Зібрав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собі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славних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хлопців</a:t>
            </a:r>
            <a:r>
              <a:rPr lang="ru-RU" sz="2800" b="1" dirty="0" smtClean="0"/>
              <a:t>, </a:t>
            </a:r>
            <a:br>
              <a:rPr lang="ru-RU" sz="2800" b="1" dirty="0" smtClean="0"/>
            </a:br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smtClean="0"/>
              <a:t>ж кому до того? </a:t>
            </a:r>
            <a:br>
              <a:rPr lang="ru-RU" sz="2800" b="1" dirty="0" smtClean="0"/>
            </a:br>
            <a:r>
              <a:rPr lang="ru-RU" sz="2800" b="1" dirty="0" err="1" smtClean="0"/>
              <a:t>Засідаєм</a:t>
            </a:r>
            <a:r>
              <a:rPr lang="ru-RU" sz="2800" b="1" dirty="0" smtClean="0"/>
              <a:t> </a:t>
            </a:r>
            <a:r>
              <a:rPr lang="ru-RU" sz="2800" b="1" dirty="0" smtClean="0"/>
              <a:t>при </a:t>
            </a:r>
            <a:r>
              <a:rPr lang="ru-RU" sz="2800" b="1" dirty="0" err="1" smtClean="0"/>
              <a:t>дорозі</a:t>
            </a:r>
            <a:r>
              <a:rPr lang="ru-RU" sz="2800" b="1" dirty="0" smtClean="0"/>
              <a:t> </a:t>
            </a:r>
            <a:br>
              <a:rPr lang="ru-RU" sz="2800" b="1" dirty="0" smtClean="0"/>
            </a:br>
            <a:r>
              <a:rPr lang="ru-RU" sz="2800" b="1" dirty="0" smtClean="0"/>
              <a:t>Ждать </a:t>
            </a:r>
            <a:r>
              <a:rPr lang="ru-RU" sz="2800" b="1" dirty="0" err="1" smtClean="0"/>
              <a:t>подорожнього</a:t>
            </a:r>
            <a:r>
              <a:rPr lang="ru-RU" sz="2800" b="1" dirty="0" smtClean="0"/>
              <a:t>.</a:t>
            </a:r>
            <a:r>
              <a:rPr lang="ru-RU" sz="28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с одним вырезанным углом 6">
            <a:hlinkClick r:id="rId4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8286776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Зажурилась </a:t>
            </a:r>
            <a:r>
              <a:rPr lang="ru-RU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Україна</a:t>
            </a:r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 (</a:t>
            </a:r>
            <a:r>
              <a:rPr lang="ru-RU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скорочено</a:t>
            </a:r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)</a:t>
            </a:r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</p:spPr>
        <p:txBody>
          <a:bodyPr numCol="2"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Зажурилась </a:t>
            </a:r>
            <a:r>
              <a:rPr lang="ru-RU" dirty="0" err="1"/>
              <a:t>Україна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/>
              <a:t>нічим</a:t>
            </a:r>
            <a:r>
              <a:rPr lang="ru-RU" dirty="0"/>
              <a:t> </a:t>
            </a:r>
            <a:r>
              <a:rPr lang="ru-RU" dirty="0" err="1"/>
              <a:t>прожити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Витоптала</a:t>
            </a:r>
            <a:r>
              <a:rPr lang="ru-RU" dirty="0" smtClean="0"/>
              <a:t> </a:t>
            </a:r>
            <a:r>
              <a:rPr lang="ru-RU" dirty="0"/>
              <a:t>орда </a:t>
            </a:r>
            <a:r>
              <a:rPr lang="ru-RU" dirty="0" err="1"/>
              <a:t>кіньми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Маленькії</a:t>
            </a:r>
            <a:r>
              <a:rPr lang="ru-RU" dirty="0" smtClean="0"/>
              <a:t> </a:t>
            </a:r>
            <a:r>
              <a:rPr lang="ru-RU" dirty="0" err="1"/>
              <a:t>діти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Котрі</a:t>
            </a:r>
            <a:r>
              <a:rPr lang="ru-RU" dirty="0" smtClean="0"/>
              <a:t> </a:t>
            </a:r>
            <a:r>
              <a:rPr lang="ru-RU" dirty="0" err="1"/>
              <a:t>молодії</a:t>
            </a:r>
            <a:r>
              <a:rPr lang="ru-RU" dirty="0"/>
              <a:t> —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 </a:t>
            </a:r>
            <a:r>
              <a:rPr lang="ru-RU" dirty="0"/>
              <a:t>полон забрано;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Як </a:t>
            </a:r>
            <a:r>
              <a:rPr lang="ru-RU" dirty="0" err="1"/>
              <a:t>зайняли</a:t>
            </a:r>
            <a:r>
              <a:rPr lang="ru-RU" dirty="0"/>
              <a:t>, то </a:t>
            </a:r>
            <a:r>
              <a:rPr lang="ru-RU" dirty="0" err="1"/>
              <a:t>й</a:t>
            </a:r>
            <a:r>
              <a:rPr lang="ru-RU" dirty="0"/>
              <a:t> погнали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До </a:t>
            </a:r>
            <a:r>
              <a:rPr lang="ru-RU" dirty="0"/>
              <a:t>пана, до хана.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Годі</a:t>
            </a:r>
            <a:r>
              <a:rPr lang="ru-RU" dirty="0"/>
              <a:t> </a:t>
            </a:r>
            <a:r>
              <a:rPr lang="ru-RU" dirty="0" err="1"/>
              <a:t>тобі</a:t>
            </a:r>
            <a:r>
              <a:rPr lang="ru-RU" dirty="0"/>
              <a:t>, пане-брате.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Ґринджоли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err="1" smtClean="0"/>
              <a:t>малювати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Бери </a:t>
            </a:r>
            <a:r>
              <a:rPr lang="ru-RU" dirty="0" err="1"/>
              <a:t>шаблю</a:t>
            </a:r>
            <a:r>
              <a:rPr lang="ru-RU" dirty="0"/>
              <a:t> </a:t>
            </a:r>
            <a:r>
              <a:rPr lang="ru-RU" dirty="0" err="1"/>
              <a:t>гостру</a:t>
            </a:r>
            <a:r>
              <a:rPr lang="ru-RU" dirty="0"/>
              <a:t>, </a:t>
            </a:r>
            <a:r>
              <a:rPr lang="ru-RU" dirty="0" err="1"/>
              <a:t>довгу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 </a:t>
            </a:r>
            <a:r>
              <a:rPr lang="ru-RU" dirty="0" err="1"/>
              <a:t>йди</a:t>
            </a:r>
            <a:r>
              <a:rPr lang="ru-RU" dirty="0"/>
              <a:t> </a:t>
            </a:r>
            <a:r>
              <a:rPr lang="ru-RU" dirty="0" err="1"/>
              <a:t>воювати</a:t>
            </a:r>
            <a:r>
              <a:rPr lang="ru-RU" dirty="0"/>
              <a:t>!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Ой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станеш</a:t>
            </a:r>
            <a:r>
              <a:rPr lang="ru-RU" dirty="0"/>
              <a:t> на </a:t>
            </a:r>
            <a:r>
              <a:rPr lang="ru-RU" dirty="0" err="1"/>
              <a:t>воротях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/>
              <a:t>я в </a:t>
            </a:r>
            <a:r>
              <a:rPr lang="ru-RU" dirty="0" err="1"/>
              <a:t>закаулку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Дамо</a:t>
            </a:r>
            <a:r>
              <a:rPr lang="ru-RU" dirty="0" smtClean="0"/>
              <a:t> </a:t>
            </a:r>
            <a:r>
              <a:rPr lang="ru-RU" dirty="0"/>
              <a:t>тому стиха лиха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 </a:t>
            </a:r>
            <a:r>
              <a:rPr lang="ru-RU" dirty="0" err="1"/>
              <a:t>вражому</a:t>
            </a:r>
            <a:r>
              <a:rPr lang="ru-RU" dirty="0"/>
              <a:t> турку!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Ой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станеш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шабелькою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/>
              <a:t>я </a:t>
            </a:r>
            <a:r>
              <a:rPr lang="ru-RU" dirty="0" err="1"/>
              <a:t>з</a:t>
            </a:r>
            <a:r>
              <a:rPr lang="ru-RU" dirty="0"/>
              <a:t> кулаками.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Ой </a:t>
            </a:r>
            <a:r>
              <a:rPr lang="ru-RU" dirty="0" err="1"/>
              <a:t>щоб</a:t>
            </a:r>
            <a:r>
              <a:rPr lang="ru-RU" dirty="0"/>
              <a:t> слава не пропала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Проміж</a:t>
            </a:r>
            <a:r>
              <a:rPr lang="ru-RU" dirty="0" smtClean="0"/>
              <a:t> </a:t>
            </a:r>
            <a:r>
              <a:rPr lang="ru-RU" dirty="0" err="1"/>
              <a:t>козаками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Ой </a:t>
            </a:r>
            <a:r>
              <a:rPr lang="ru-RU" dirty="0" err="1"/>
              <a:t>козак</a:t>
            </a:r>
            <a:r>
              <a:rPr lang="ru-RU" dirty="0"/>
              <a:t> же до </a:t>
            </a:r>
            <a:r>
              <a:rPr lang="ru-RU" dirty="0" err="1"/>
              <a:t>ружини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Бурлака </a:t>
            </a:r>
            <a:r>
              <a:rPr lang="ru-RU" dirty="0"/>
              <a:t>до </a:t>
            </a:r>
            <a:r>
              <a:rPr lang="ru-RU" dirty="0" err="1"/>
              <a:t>дрюка</a:t>
            </a:r>
            <a:r>
              <a:rPr lang="ru-RU" dirty="0"/>
              <a:t>: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Оце</a:t>
            </a:r>
            <a:r>
              <a:rPr lang="ru-RU" dirty="0" smtClean="0"/>
              <a:t> </a:t>
            </a:r>
            <a:r>
              <a:rPr lang="ru-RU" dirty="0"/>
              <a:t>ж </a:t>
            </a:r>
            <a:r>
              <a:rPr lang="ru-RU" dirty="0" err="1"/>
              <a:t>тобі</a:t>
            </a:r>
            <a:r>
              <a:rPr lang="ru-RU" dirty="0"/>
              <a:t>, вражий </a:t>
            </a:r>
            <a:r>
              <a:rPr lang="ru-RU" dirty="0" err="1"/>
              <a:t>турчин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 </a:t>
            </a:r>
            <a:r>
              <a:rPr lang="ru-RU" dirty="0" err="1"/>
              <a:t>душею</a:t>
            </a:r>
            <a:r>
              <a:rPr lang="ru-RU" dirty="0"/>
              <a:t> </a:t>
            </a:r>
            <a:r>
              <a:rPr lang="ru-RU" dirty="0" err="1"/>
              <a:t>розлука</a:t>
            </a:r>
            <a:r>
              <a:rPr lang="ru-RU" dirty="0"/>
              <a:t>!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с одним вырезанным углом 3">
            <a:hlinkClick r:id="rId4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8501090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/>
            </a:r>
            <a:br>
              <a:rPr lang="en-US" sz="36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</a:br>
            <a:r>
              <a:rPr lang="ru-RU" sz="36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Максим </a:t>
            </a:r>
            <a:r>
              <a:rPr lang="ru-RU" sz="3600" b="1" u="sng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козак</a:t>
            </a:r>
            <a:r>
              <a:rPr lang="ru-RU" sz="36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 </a:t>
            </a:r>
            <a:r>
              <a:rPr lang="ru-RU" sz="3600" b="1" u="sng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Залізняк</a:t>
            </a:r>
            <a:r>
              <a:rPr lang="ru-RU" sz="36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 (</a:t>
            </a:r>
            <a:r>
              <a:rPr lang="ru-RU" sz="3600" b="1" u="sng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скорочено</a:t>
            </a:r>
            <a:r>
              <a:rPr lang="ru-RU" sz="3600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 action="ppaction://hlinksldjump"/>
              </a:rPr>
              <a:t>)</a:t>
            </a:r>
            <a:r>
              <a:rPr lang="ru-RU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 numCol="2">
            <a:normAutofit/>
          </a:bodyPr>
          <a:lstStyle/>
          <a:p>
            <a:r>
              <a:rPr lang="ru-RU" dirty="0"/>
              <a:t>Максим </a:t>
            </a:r>
            <a:r>
              <a:rPr lang="ru-RU" dirty="0" err="1"/>
              <a:t>козак</a:t>
            </a:r>
            <a:r>
              <a:rPr lang="ru-RU" dirty="0"/>
              <a:t> </a:t>
            </a:r>
            <a:r>
              <a:rPr lang="ru-RU" dirty="0" err="1"/>
              <a:t>Залізняк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Козак</a:t>
            </a:r>
            <a:r>
              <a:rPr lang="ru-RU" dirty="0" smtClean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Запорожжя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Як </a:t>
            </a:r>
            <a:r>
              <a:rPr lang="ru-RU" dirty="0" err="1"/>
              <a:t>поїхав</a:t>
            </a:r>
            <a:r>
              <a:rPr lang="ru-RU" dirty="0"/>
              <a:t> на </a:t>
            </a:r>
            <a:r>
              <a:rPr lang="ru-RU" dirty="0" err="1"/>
              <a:t>Вкраїну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Як </a:t>
            </a:r>
            <a:r>
              <a:rPr lang="ru-RU" dirty="0" err="1"/>
              <a:t>пишная</a:t>
            </a:r>
            <a:r>
              <a:rPr lang="ru-RU" dirty="0"/>
              <a:t> рожа!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Зібрав</a:t>
            </a:r>
            <a:r>
              <a:rPr lang="ru-RU" dirty="0" smtClean="0"/>
              <a:t> </a:t>
            </a:r>
            <a:r>
              <a:rPr lang="ru-RU" dirty="0" err="1"/>
              <a:t>війська</a:t>
            </a:r>
            <a:r>
              <a:rPr lang="ru-RU" dirty="0"/>
              <a:t> сорок </a:t>
            </a:r>
            <a:r>
              <a:rPr lang="ru-RU" dirty="0" err="1"/>
              <a:t>тисяч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Жаботині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Обступили </a:t>
            </a:r>
            <a:r>
              <a:rPr lang="ru-RU" dirty="0"/>
              <a:t>город Умань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/>
              <a:t>обідній</a:t>
            </a:r>
            <a:r>
              <a:rPr lang="ru-RU" dirty="0"/>
              <a:t> </a:t>
            </a:r>
            <a:r>
              <a:rPr lang="ru-RU" dirty="0" err="1"/>
              <a:t>годині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Обступили </a:t>
            </a:r>
            <a:r>
              <a:rPr lang="ru-RU" dirty="0"/>
              <a:t>город Умань,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Покопали </a:t>
            </a:r>
            <a:r>
              <a:rPr lang="ru-RU" dirty="0" err="1"/>
              <a:t>шанці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 </a:t>
            </a:r>
            <a:r>
              <a:rPr lang="ru-RU" dirty="0"/>
              <a:t>вдарили </a:t>
            </a:r>
            <a:r>
              <a:rPr lang="ru-RU" dirty="0" err="1"/>
              <a:t>з</a:t>
            </a:r>
            <a:r>
              <a:rPr lang="ru-RU" dirty="0"/>
              <a:t> семи </a:t>
            </a:r>
            <a:r>
              <a:rPr lang="ru-RU" dirty="0" err="1"/>
              <a:t>гармат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 </a:t>
            </a:r>
            <a:r>
              <a:rPr lang="ru-RU" dirty="0"/>
              <a:t>середу </a:t>
            </a:r>
            <a:r>
              <a:rPr lang="ru-RU" dirty="0" err="1"/>
              <a:t>вранці</a:t>
            </a:r>
            <a:r>
              <a:rPr lang="ru-RU" dirty="0"/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 </a:t>
            </a:r>
            <a:r>
              <a:rPr lang="ru-RU" dirty="0"/>
              <a:t>вдарили </a:t>
            </a:r>
            <a:r>
              <a:rPr lang="ru-RU" dirty="0" err="1"/>
              <a:t>з</a:t>
            </a:r>
            <a:r>
              <a:rPr lang="ru-RU" dirty="0"/>
              <a:t> семи </a:t>
            </a:r>
            <a:r>
              <a:rPr lang="ru-RU" dirty="0" err="1"/>
              <a:t>гармат</a:t>
            </a: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 </a:t>
            </a:r>
            <a:r>
              <a:rPr lang="ru-RU" dirty="0"/>
              <a:t>середу </a:t>
            </a:r>
            <a:r>
              <a:rPr lang="ru-RU" dirty="0" err="1"/>
              <a:t>вранці</a:t>
            </a:r>
            <a:r>
              <a:rPr lang="ru-RU" dirty="0"/>
              <a:t>,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Накидали </a:t>
            </a:r>
            <a:r>
              <a:rPr lang="ru-RU" dirty="0"/>
              <a:t>за годину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с одним вырезанным углом 3">
            <a:hlinkClick r:id="rId4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8501090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>
            <a:hlinkClick r:id="rId2" action="ppaction://hlinksldjump"/>
          </p:cNvPr>
          <p:cNvSpPr/>
          <p:nvPr/>
        </p:nvSpPr>
        <p:spPr>
          <a:xfrm>
            <a:off x="642910" y="714356"/>
            <a:ext cx="2786082" cy="142876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Біографія</a:t>
            </a:r>
            <a:endParaRPr lang="ru-RU" dirty="0"/>
          </a:p>
        </p:txBody>
      </p:sp>
      <p:sp>
        <p:nvSpPr>
          <p:cNvPr id="6" name="Прямоугольник с одним скругленным углом 5">
            <a:hlinkClick r:id="rId3" action="ppaction://hlinksldjump"/>
          </p:cNvPr>
          <p:cNvSpPr/>
          <p:nvPr/>
        </p:nvSpPr>
        <p:spPr>
          <a:xfrm>
            <a:off x="5500694" y="785794"/>
            <a:ext cx="2857520" cy="142876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Твори</a:t>
            </a:r>
            <a:endParaRPr lang="ru-RU" dirty="0"/>
          </a:p>
        </p:txBody>
      </p:sp>
      <p:sp>
        <p:nvSpPr>
          <p:cNvPr id="7" name="Прямоугольник с одним скругленным углом 6">
            <a:hlinkClick r:id="rId4" action="ppaction://hlinksldjump"/>
          </p:cNvPr>
          <p:cNvSpPr/>
          <p:nvPr/>
        </p:nvSpPr>
        <p:spPr>
          <a:xfrm>
            <a:off x="714348" y="4071942"/>
            <a:ext cx="2786082" cy="164307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Фотогалерея</a:t>
            </a:r>
            <a:endParaRPr lang="ru-RU" dirty="0"/>
          </a:p>
        </p:txBody>
      </p:sp>
      <p:sp>
        <p:nvSpPr>
          <p:cNvPr id="8" name="Прямоугольник с одним скругленным углом 7">
            <a:hlinkClick r:id="rId5" action="ppaction://hlinksldjump"/>
          </p:cNvPr>
          <p:cNvSpPr/>
          <p:nvPr/>
        </p:nvSpPr>
        <p:spPr>
          <a:xfrm>
            <a:off x="5500694" y="4143380"/>
            <a:ext cx="2643206" cy="142876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</a:t>
            </a:r>
            <a:r>
              <a:rPr lang="uk-UA" dirty="0" err="1" smtClean="0"/>
              <a:t>ідео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Відео з ілюстраціями до твору Ліни Костенко </a:t>
            </a:r>
            <a:r>
              <a:rPr lang="uk-UA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”Маруся</a:t>
            </a:r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Чурай”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42910" y="1857363"/>
          <a:ext cx="7358114" cy="2081083"/>
        </p:xfrm>
        <a:graphic>
          <a:graphicData uri="http://schemas.openxmlformats.org/presentationml/2006/ole">
            <p:oleObj spid="_x0000_s1026" name="Пакет" r:id="rId3" imgW="2000160" imgH="485640" progId="Package">
              <p:embed/>
            </p:oleObj>
          </a:graphicData>
        </a:graphic>
      </p:graphicFrame>
    </p:spTree>
  </p:cSld>
  <p:clrMapOvr>
    <a:masterClrMapping/>
  </p:clrMapOvr>
  <p:transition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25.12.2009 р. за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підтримки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В. Януковича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облмуздрамтеатр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ім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Івана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Франка в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Івано-Франківську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показав для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дітей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виставу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"Маруся </a:t>
            </a:r>
            <a:r>
              <a:rPr lang="ru-RU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Чурай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".</a:t>
            </a:r>
            <a:endParaRPr lang="ru-RU" sz="28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14414" y="2571744"/>
          <a:ext cx="6981314" cy="2000264"/>
        </p:xfrm>
        <a:graphic>
          <a:graphicData uri="http://schemas.openxmlformats.org/presentationml/2006/ole">
            <p:oleObj spid="_x0000_s2050" name="Пакет" r:id="rId3" imgW="1695600" imgH="485640" progId="Package">
              <p:embed/>
            </p:oleObj>
          </a:graphicData>
        </a:graphic>
      </p:graphicFrame>
    </p:spTree>
  </p:cSld>
  <p:clrMapOvr>
    <a:masterClrMapping/>
  </p:clrMapOvr>
  <p:transition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Засвіт</a:t>
            </a:r>
            <a:r>
              <a:rPr lang="uk-UA" dirty="0" smtClean="0"/>
              <a:t> встали козаченьки…</a:t>
            </a:r>
            <a:endParaRPr lang="ru-RU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85786" y="2143116"/>
          <a:ext cx="8001056" cy="2457007"/>
        </p:xfrm>
        <a:graphic>
          <a:graphicData uri="http://schemas.openxmlformats.org/presentationml/2006/ole">
            <p:oleObj spid="_x0000_s3074" name="Пакет" r:id="rId3" imgW="1857240" imgH="485640" progId="Package">
              <p:embed/>
            </p:oleObj>
          </a:graphicData>
        </a:graphic>
      </p:graphicFrame>
      <p:sp>
        <p:nvSpPr>
          <p:cNvPr id="5" name="Прямоугольник с одним вырезанным углом 4">
            <a:hlinkClick r:id="rId4" action="ppaction://hlinksldjump"/>
          </p:cNvPr>
          <p:cNvSpPr/>
          <p:nvPr/>
        </p:nvSpPr>
        <p:spPr>
          <a:xfrm>
            <a:off x="7643834" y="6215082"/>
            <a:ext cx="1500166" cy="64291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</a:p>
        </p:txBody>
      </p:sp>
    </p:spTree>
  </p:cSld>
  <p:clrMapOvr>
    <a:masterClrMapping/>
  </p:clrMapOvr>
  <p:transition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/>
          </a:bodyPr>
          <a:lstStyle/>
          <a:p>
            <a:r>
              <a:rPr lang="ru-RU" dirty="0" smtClean="0"/>
              <a:t>За </a:t>
            </a:r>
            <a:r>
              <a:rPr lang="ru-RU" dirty="0" err="1" smtClean="0"/>
              <a:t>переказами</a:t>
            </a:r>
            <a:r>
              <a:rPr lang="ru-RU" dirty="0" smtClean="0"/>
              <a:t>, Маруся </a:t>
            </a:r>
            <a:r>
              <a:rPr lang="ru-RU" dirty="0" err="1" smtClean="0"/>
              <a:t>Чурай</a:t>
            </a:r>
            <a:r>
              <a:rPr lang="ru-RU" dirty="0" smtClean="0"/>
              <a:t> </a:t>
            </a:r>
            <a:r>
              <a:rPr lang="ru-RU" dirty="0" err="1" smtClean="0"/>
              <a:t>народилася</a:t>
            </a:r>
            <a:r>
              <a:rPr lang="ru-RU" dirty="0" smtClean="0"/>
              <a:t> у 1625 (за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версіями</a:t>
            </a:r>
            <a:r>
              <a:rPr lang="ru-RU" dirty="0" smtClean="0"/>
              <a:t> — у 1628 </a:t>
            </a:r>
            <a:r>
              <a:rPr lang="ru-RU" dirty="0" err="1" smtClean="0"/>
              <a:t>або</a:t>
            </a:r>
            <a:r>
              <a:rPr lang="ru-RU" dirty="0" smtClean="0"/>
              <a:t> 1629) </a:t>
            </a:r>
            <a:r>
              <a:rPr lang="ru-RU" dirty="0" err="1" smtClean="0"/>
              <a:t>році</a:t>
            </a:r>
            <a:r>
              <a:rPr lang="ru-RU" dirty="0" smtClean="0"/>
              <a:t> у </a:t>
            </a:r>
            <a:r>
              <a:rPr lang="ru-RU" dirty="0" err="1" smtClean="0"/>
              <a:t>сім'ї</a:t>
            </a:r>
            <a:r>
              <a:rPr lang="ru-RU" dirty="0" smtClean="0"/>
              <a:t> </a:t>
            </a:r>
            <a:r>
              <a:rPr lang="ru-RU" dirty="0" err="1" smtClean="0"/>
              <a:t>козацького</a:t>
            </a:r>
            <a:r>
              <a:rPr lang="ru-RU" dirty="0" smtClean="0"/>
              <a:t> сотника </a:t>
            </a:r>
            <a:r>
              <a:rPr lang="ru-RU" dirty="0" err="1" smtClean="0"/>
              <a:t>Гордія</a:t>
            </a:r>
            <a:r>
              <a:rPr lang="ru-RU" dirty="0" smtClean="0"/>
              <a:t>.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смерті</a:t>
            </a:r>
            <a:r>
              <a:rPr lang="ru-RU" dirty="0" smtClean="0"/>
              <a:t> батька, </a:t>
            </a:r>
            <a:r>
              <a:rPr lang="ru-RU" dirty="0" err="1" smtClean="0"/>
              <a:t>який</a:t>
            </a:r>
            <a:r>
              <a:rPr lang="ru-RU" dirty="0" smtClean="0"/>
              <a:t> у 1648 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спалений</a:t>
            </a:r>
            <a:r>
              <a:rPr lang="ru-RU" dirty="0" smtClean="0"/>
              <a:t> як </a:t>
            </a:r>
            <a:r>
              <a:rPr lang="ru-RU" dirty="0" err="1" smtClean="0"/>
              <a:t>бунтівник</a:t>
            </a:r>
            <a:r>
              <a:rPr lang="ru-RU" dirty="0" smtClean="0"/>
              <a:t> у </a:t>
            </a:r>
            <a:r>
              <a:rPr lang="ru-RU" dirty="0" err="1" smtClean="0"/>
              <a:t>Варшаві</a:t>
            </a:r>
            <a:r>
              <a:rPr lang="ru-RU" dirty="0" smtClean="0"/>
              <a:t> на </a:t>
            </a:r>
            <a:r>
              <a:rPr lang="ru-RU" dirty="0" err="1" smtClean="0"/>
              <a:t>багатті</a:t>
            </a:r>
            <a:r>
              <a:rPr lang="ru-RU" dirty="0" smtClean="0"/>
              <a:t>, </a:t>
            </a:r>
            <a:r>
              <a:rPr lang="ru-RU" dirty="0" err="1" smtClean="0"/>
              <a:t>залишилася</a:t>
            </a:r>
            <a:r>
              <a:rPr lang="ru-RU" dirty="0" smtClean="0"/>
              <a:t> </a:t>
            </a:r>
            <a:r>
              <a:rPr lang="ru-RU" dirty="0" err="1" smtClean="0"/>
              <a:t>жити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матір'ю</a:t>
            </a:r>
            <a:r>
              <a:rPr lang="ru-RU" dirty="0" smtClean="0"/>
              <a:t> у </a:t>
            </a:r>
            <a:r>
              <a:rPr lang="ru-RU" dirty="0" err="1" smtClean="0"/>
              <a:t>Полтаві</a:t>
            </a:r>
            <a:r>
              <a:rPr lang="ru-RU" dirty="0" smtClean="0"/>
              <a:t>. В </a:t>
            </a:r>
            <a:r>
              <a:rPr lang="ru-RU" dirty="0" err="1" smtClean="0"/>
              <a:t>юності</a:t>
            </a:r>
            <a:r>
              <a:rPr lang="ru-RU" dirty="0" smtClean="0"/>
              <a:t> </a:t>
            </a:r>
            <a:r>
              <a:rPr lang="ru-RU" dirty="0" err="1" smtClean="0"/>
              <a:t>дівчина</a:t>
            </a:r>
            <a:r>
              <a:rPr lang="ru-RU" dirty="0" smtClean="0"/>
              <a:t> мала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залицяльників</a:t>
            </a:r>
            <a:r>
              <a:rPr lang="ru-RU" dirty="0" smtClean="0"/>
              <a:t>, одним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Іван</a:t>
            </a:r>
            <a:r>
              <a:rPr lang="ru-RU" dirty="0" smtClean="0"/>
              <a:t> </a:t>
            </a:r>
            <a:r>
              <a:rPr lang="ru-RU" dirty="0" err="1" smtClean="0"/>
              <a:t>Іскра,але</a:t>
            </a:r>
            <a:r>
              <a:rPr lang="ru-RU" dirty="0" smtClean="0"/>
              <a:t> </a:t>
            </a:r>
            <a:r>
              <a:rPr lang="ru-RU" dirty="0" err="1" smtClean="0"/>
              <a:t>своє</a:t>
            </a:r>
            <a:r>
              <a:rPr lang="ru-RU" dirty="0" smtClean="0"/>
              <a:t> </a:t>
            </a:r>
            <a:r>
              <a:rPr lang="ru-RU" dirty="0" err="1" smtClean="0"/>
              <a:t>серце</a:t>
            </a:r>
            <a:r>
              <a:rPr lang="ru-RU" dirty="0" smtClean="0"/>
              <a:t> вона </a:t>
            </a:r>
            <a:r>
              <a:rPr lang="ru-RU" dirty="0" err="1" smtClean="0"/>
              <a:t>віддала</a:t>
            </a:r>
            <a:r>
              <a:rPr lang="ru-RU" dirty="0" smtClean="0"/>
              <a:t> </a:t>
            </a:r>
            <a:r>
              <a:rPr lang="ru-RU" dirty="0" err="1" smtClean="0"/>
              <a:t>Грицю</a:t>
            </a:r>
            <a:r>
              <a:rPr lang="ru-RU" dirty="0" smtClean="0"/>
              <a:t> Бобренку </a:t>
            </a:r>
            <a:r>
              <a:rPr lang="ru-RU" dirty="0" smtClean="0"/>
              <a:t>(</a:t>
            </a:r>
            <a:r>
              <a:rPr lang="ru-RU" dirty="0" err="1" smtClean="0"/>
              <a:t>Гриць</a:t>
            </a:r>
            <a:r>
              <a:rPr lang="ru-RU" dirty="0" smtClean="0"/>
              <a:t> </a:t>
            </a:r>
            <a:r>
              <a:rPr lang="ru-RU" dirty="0" err="1" smtClean="0"/>
              <a:t>Остапенко</a:t>
            </a:r>
            <a:r>
              <a:rPr lang="ru-RU" dirty="0" smtClean="0"/>
              <a:t>),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таємно</a:t>
            </a:r>
            <a:r>
              <a:rPr lang="ru-RU" dirty="0" smtClean="0"/>
              <a:t> </a:t>
            </a:r>
            <a:r>
              <a:rPr lang="ru-RU" dirty="0" err="1" smtClean="0"/>
              <a:t>заручилася</a:t>
            </a:r>
            <a:r>
              <a:rPr lang="ru-RU" dirty="0" smtClean="0"/>
              <a:t>.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спалахом</a:t>
            </a:r>
            <a:r>
              <a:rPr lang="ru-RU" dirty="0" smtClean="0"/>
              <a:t> </a:t>
            </a:r>
            <a:r>
              <a:rPr lang="ru-RU" dirty="0" err="1" smtClean="0"/>
              <a:t>Хмельниччини</a:t>
            </a:r>
            <a:r>
              <a:rPr lang="ru-RU" dirty="0" smtClean="0"/>
              <a:t> у 1648 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Гриць</a:t>
            </a:r>
            <a:r>
              <a:rPr lang="ru-RU" dirty="0" smtClean="0"/>
              <a:t> </a:t>
            </a:r>
            <a:r>
              <a:rPr lang="ru-RU" dirty="0" err="1" smtClean="0"/>
              <a:t>вирушив</a:t>
            </a:r>
            <a:r>
              <a:rPr lang="ru-RU" dirty="0" smtClean="0"/>
              <a:t> на </a:t>
            </a:r>
            <a:r>
              <a:rPr lang="ru-RU" dirty="0" err="1" smtClean="0"/>
              <a:t>війну</a:t>
            </a:r>
            <a:r>
              <a:rPr lang="ru-RU" dirty="0" smtClean="0"/>
              <a:t>, </a:t>
            </a:r>
            <a:r>
              <a:rPr lang="ru-RU" dirty="0" err="1" smtClean="0"/>
              <a:t>обіцяючи</a:t>
            </a:r>
            <a:r>
              <a:rPr lang="ru-RU" dirty="0" smtClean="0"/>
              <a:t> </a:t>
            </a:r>
            <a:r>
              <a:rPr lang="ru-RU" dirty="0" err="1" smtClean="0"/>
              <a:t>повернутись</a:t>
            </a:r>
            <a:r>
              <a:rPr lang="ru-RU" dirty="0" smtClean="0"/>
              <a:t>. </a:t>
            </a:r>
            <a:r>
              <a:rPr lang="ru-RU" dirty="0" err="1" smtClean="0"/>
              <a:t>Дівчина</a:t>
            </a:r>
            <a:r>
              <a:rPr lang="ru-RU" dirty="0" smtClean="0"/>
              <a:t> </a:t>
            </a:r>
            <a:r>
              <a:rPr lang="ru-RU" dirty="0" err="1" smtClean="0"/>
              <a:t>чекала</a:t>
            </a:r>
            <a:r>
              <a:rPr lang="ru-RU" dirty="0" smtClean="0"/>
              <a:t> на </a:t>
            </a:r>
            <a:r>
              <a:rPr lang="ru-RU" dirty="0" err="1" smtClean="0"/>
              <a:t>нього</a:t>
            </a:r>
            <a:r>
              <a:rPr lang="ru-RU" dirty="0" smtClean="0"/>
              <a:t> 4 роки. </a:t>
            </a:r>
            <a:r>
              <a:rPr lang="ru-RU" dirty="0" err="1" smtClean="0"/>
              <a:t>Проте</a:t>
            </a:r>
            <a:r>
              <a:rPr lang="ru-RU" dirty="0" smtClean="0"/>
              <a:t> коли </a:t>
            </a:r>
            <a:r>
              <a:rPr lang="ru-RU" dirty="0" err="1" smtClean="0"/>
              <a:t>Гриць</a:t>
            </a:r>
            <a:r>
              <a:rPr lang="ru-RU" dirty="0" smtClean="0"/>
              <a:t> </a:t>
            </a:r>
            <a:r>
              <a:rPr lang="ru-RU" dirty="0" err="1" smtClean="0"/>
              <a:t>повернувся</a:t>
            </a:r>
            <a:r>
              <a:rPr lang="ru-RU" dirty="0" smtClean="0"/>
              <a:t> до </a:t>
            </a:r>
            <a:r>
              <a:rPr lang="ru-RU" dirty="0" err="1" smtClean="0"/>
              <a:t>Полтави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не </a:t>
            </a:r>
            <a:r>
              <a:rPr lang="ru-RU" dirty="0" err="1" smtClean="0"/>
              <a:t>звертав</a:t>
            </a:r>
            <a:r>
              <a:rPr lang="ru-RU" dirty="0" smtClean="0"/>
              <a:t> </a:t>
            </a:r>
            <a:r>
              <a:rPr lang="ru-RU" dirty="0" err="1" smtClean="0"/>
              <a:t>уваги</a:t>
            </a:r>
            <a:r>
              <a:rPr lang="ru-RU" dirty="0" smtClean="0"/>
              <a:t> на Марусю, </a:t>
            </a: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 smtClean="0"/>
              <a:t>покохав</a:t>
            </a:r>
            <a:r>
              <a:rPr lang="ru-RU" dirty="0" smtClean="0"/>
              <a:t> </a:t>
            </a:r>
            <a:r>
              <a:rPr lang="ru-RU" dirty="0" err="1" smtClean="0"/>
              <a:t>іншу</a:t>
            </a:r>
            <a:r>
              <a:rPr lang="ru-RU" dirty="0" smtClean="0"/>
              <a:t>, </a:t>
            </a:r>
            <a:r>
              <a:rPr lang="ru-RU" dirty="0" err="1" smtClean="0"/>
              <a:t>Ганусю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заможньої</a:t>
            </a:r>
            <a:r>
              <a:rPr lang="ru-RU" dirty="0" smtClean="0"/>
              <a:t> </a:t>
            </a:r>
            <a:r>
              <a:rPr lang="ru-RU" dirty="0" err="1" smtClean="0"/>
              <a:t>полтавської</a:t>
            </a:r>
            <a:r>
              <a:rPr lang="ru-RU" dirty="0" smtClean="0"/>
              <a:t> </a:t>
            </a:r>
            <a:r>
              <a:rPr lang="ru-RU" dirty="0" err="1" smtClean="0"/>
              <a:t>сім'ї</a:t>
            </a:r>
            <a:r>
              <a:rPr lang="ru-RU" dirty="0" smtClean="0"/>
              <a:t>. </a:t>
            </a:r>
            <a:r>
              <a:rPr lang="ru-RU" dirty="0" err="1" smtClean="0"/>
              <a:t>Зраджена</a:t>
            </a:r>
            <a:r>
              <a:rPr lang="ru-RU" dirty="0" smtClean="0"/>
              <a:t> </a:t>
            </a:r>
            <a:r>
              <a:rPr lang="ru-RU" dirty="0" err="1" smtClean="0"/>
              <a:t>дівчина</a:t>
            </a:r>
            <a:r>
              <a:rPr lang="ru-RU" dirty="0" smtClean="0"/>
              <a:t> не </a:t>
            </a:r>
            <a:r>
              <a:rPr lang="ru-RU" dirty="0" err="1" smtClean="0"/>
              <a:t>витримала</a:t>
            </a:r>
            <a:r>
              <a:rPr lang="ru-RU" dirty="0" smtClean="0"/>
              <a:t> </a:t>
            </a:r>
            <a:r>
              <a:rPr lang="ru-RU" dirty="0" err="1" smtClean="0"/>
              <a:t>втрати</a:t>
            </a:r>
            <a:r>
              <a:rPr lang="ru-RU" dirty="0" smtClean="0"/>
              <a:t> та </a:t>
            </a:r>
            <a:r>
              <a:rPr lang="ru-RU" dirty="0" err="1" smtClean="0"/>
              <a:t>вирішила</a:t>
            </a:r>
            <a:r>
              <a:rPr lang="ru-RU" dirty="0" smtClean="0"/>
              <a:t> </a:t>
            </a:r>
            <a:r>
              <a:rPr lang="ru-RU" dirty="0" err="1" smtClean="0"/>
              <a:t>отруїти</a:t>
            </a:r>
            <a:r>
              <a:rPr lang="ru-RU" dirty="0" smtClean="0"/>
              <a:t> себе </a:t>
            </a:r>
            <a:r>
              <a:rPr lang="ru-RU" dirty="0" err="1" smtClean="0"/>
              <a:t>зіллям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вона </a:t>
            </a:r>
            <a:r>
              <a:rPr lang="ru-RU" dirty="0" err="1" smtClean="0"/>
              <a:t>таємно</a:t>
            </a:r>
            <a:r>
              <a:rPr lang="ru-RU" dirty="0" smtClean="0"/>
              <a:t> взяла у </a:t>
            </a:r>
            <a:r>
              <a:rPr lang="ru-RU" dirty="0" err="1" smtClean="0"/>
              <a:t>місцевої</a:t>
            </a:r>
            <a:r>
              <a:rPr lang="ru-RU" dirty="0" smtClean="0"/>
              <a:t> </a:t>
            </a:r>
            <a:r>
              <a:rPr lang="ru-RU" dirty="0" err="1" smtClean="0"/>
              <a:t>бабусі-відьми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яке ненароком </a:t>
            </a:r>
            <a:r>
              <a:rPr lang="ru-RU" dirty="0" err="1" smtClean="0"/>
              <a:t>випив</a:t>
            </a:r>
            <a:r>
              <a:rPr lang="ru-RU" dirty="0" smtClean="0"/>
              <a:t> </a:t>
            </a:r>
            <a:r>
              <a:rPr lang="ru-RU" dirty="0" err="1" smtClean="0"/>
              <a:t>Гриць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850109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Влітку</a:t>
            </a:r>
            <a:r>
              <a:rPr lang="ru-RU" sz="2800" dirty="0" smtClean="0"/>
              <a:t> 1652 року </a:t>
            </a:r>
            <a:r>
              <a:rPr lang="ru-RU" sz="2800" dirty="0" err="1" smtClean="0"/>
              <a:t>полтавський</a:t>
            </a:r>
            <a:r>
              <a:rPr lang="ru-RU" sz="2800" dirty="0" smtClean="0"/>
              <a:t> суд засудив Марусю до </a:t>
            </a:r>
            <a:r>
              <a:rPr lang="ru-RU" sz="2800" dirty="0" err="1" smtClean="0"/>
              <a:t>страти</a:t>
            </a:r>
            <a:r>
              <a:rPr lang="ru-RU" sz="2800" dirty="0" smtClean="0"/>
              <a:t>, </a:t>
            </a:r>
            <a:r>
              <a:rPr lang="ru-RU" sz="2800" dirty="0" err="1" smtClean="0"/>
              <a:t>але</a:t>
            </a:r>
            <a:r>
              <a:rPr lang="ru-RU" sz="2800" dirty="0" smtClean="0"/>
              <a:t> </a:t>
            </a:r>
            <a:r>
              <a:rPr lang="ru-RU" sz="2800" dirty="0" err="1" smtClean="0"/>
              <a:t>її</a:t>
            </a:r>
            <a:r>
              <a:rPr lang="ru-RU" sz="2800" dirty="0" smtClean="0"/>
              <a:t> </a:t>
            </a:r>
            <a:r>
              <a:rPr lang="ru-RU" sz="2800" dirty="0" err="1" smtClean="0"/>
              <a:t>було</a:t>
            </a:r>
            <a:r>
              <a:rPr lang="ru-RU" sz="2800" dirty="0" smtClean="0"/>
              <a:t> </a:t>
            </a:r>
            <a:r>
              <a:rPr lang="ru-RU" sz="2800" dirty="0" err="1" smtClean="0"/>
              <a:t>амністовано</a:t>
            </a:r>
            <a:r>
              <a:rPr lang="ru-RU" sz="2800" dirty="0" smtClean="0"/>
              <a:t> </a:t>
            </a:r>
            <a:r>
              <a:rPr lang="ru-RU" sz="2800" dirty="0" err="1" smtClean="0"/>
              <a:t>універсаломБогдана</a:t>
            </a:r>
            <a:r>
              <a:rPr lang="ru-RU" sz="2800" dirty="0" smtClean="0"/>
              <a:t> </a:t>
            </a:r>
            <a:r>
              <a:rPr lang="ru-RU" sz="2800" dirty="0" err="1" smtClean="0"/>
              <a:t>Хмельницького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приніс</a:t>
            </a:r>
            <a:r>
              <a:rPr lang="ru-RU" sz="2800" dirty="0" smtClean="0"/>
              <a:t> </a:t>
            </a:r>
            <a:r>
              <a:rPr lang="ru-RU" sz="2800" dirty="0" err="1" smtClean="0"/>
              <a:t>Іскра</a:t>
            </a:r>
            <a:r>
              <a:rPr lang="ru-RU" sz="2800" dirty="0" smtClean="0"/>
              <a:t>, де </a:t>
            </a:r>
            <a:r>
              <a:rPr lang="ru-RU" sz="2800" dirty="0" err="1" smtClean="0"/>
              <a:t>зазначалося</a:t>
            </a:r>
            <a:r>
              <a:rPr lang="ru-RU" sz="2800" dirty="0" smtClean="0"/>
              <a:t> </a:t>
            </a:r>
            <a:r>
              <a:rPr lang="ru-RU" sz="2800" dirty="0" err="1" smtClean="0"/>
              <a:t>дарувати</a:t>
            </a:r>
            <a:r>
              <a:rPr lang="ru-RU" sz="2800" dirty="0" smtClean="0"/>
              <a:t> </a:t>
            </a:r>
            <a:r>
              <a:rPr lang="ru-RU" sz="2800" dirty="0" err="1" smtClean="0"/>
              <a:t>їй</a:t>
            </a:r>
            <a:r>
              <a:rPr lang="ru-RU" sz="2800" dirty="0" smtClean="0"/>
              <a:t> </a:t>
            </a:r>
            <a:r>
              <a:rPr lang="ru-RU" sz="2800" dirty="0" err="1" smtClean="0"/>
              <a:t>життя</a:t>
            </a:r>
            <a:r>
              <a:rPr lang="ru-RU" sz="2800" dirty="0" smtClean="0"/>
              <a:t> «за заслуги </a:t>
            </a:r>
            <a:r>
              <a:rPr lang="ru-RU" sz="2800" dirty="0" err="1" smtClean="0"/>
              <a:t>її</a:t>
            </a:r>
            <a:r>
              <a:rPr lang="ru-RU" sz="2800" dirty="0" smtClean="0"/>
              <a:t> батька та </a:t>
            </a:r>
            <a:r>
              <a:rPr lang="ru-RU" sz="2800" dirty="0" err="1" smtClean="0"/>
              <a:t>солодкі</a:t>
            </a:r>
            <a:r>
              <a:rPr lang="ru-RU" sz="2800" dirty="0" smtClean="0"/>
              <a:t> </a:t>
            </a:r>
            <a:r>
              <a:rPr lang="ru-RU" sz="2800" dirty="0" err="1" smtClean="0"/>
              <a:t>пісні</a:t>
            </a:r>
            <a:r>
              <a:rPr lang="ru-RU" sz="2800" dirty="0" smtClean="0"/>
              <a:t>».</a:t>
            </a:r>
            <a:r>
              <a:rPr lang="ru-RU" sz="2800" dirty="0" smtClean="0"/>
              <a:t> </a:t>
            </a:r>
            <a:r>
              <a:rPr lang="ru-RU" sz="2800" dirty="0" err="1" smtClean="0"/>
              <a:t>Подальша</a:t>
            </a:r>
            <a:r>
              <a:rPr lang="ru-RU" sz="2800" dirty="0" smtClean="0"/>
              <a:t> доля </a:t>
            </a:r>
            <a:r>
              <a:rPr lang="ru-RU" sz="2800" dirty="0" err="1" smtClean="0"/>
              <a:t>піснярки</a:t>
            </a:r>
            <a:r>
              <a:rPr lang="ru-RU" sz="2800" dirty="0" smtClean="0"/>
              <a:t> </a:t>
            </a:r>
            <a:r>
              <a:rPr lang="ru-RU" sz="2800" dirty="0" err="1" smtClean="0"/>
              <a:t>тлумачиться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по-різному</a:t>
            </a:r>
            <a:r>
              <a:rPr lang="ru-RU" sz="2800" dirty="0" smtClean="0"/>
              <a:t>. За </a:t>
            </a:r>
            <a:r>
              <a:rPr lang="ru-RU" sz="2800" dirty="0" err="1" smtClean="0"/>
              <a:t>однією</a:t>
            </a:r>
            <a:r>
              <a:rPr lang="ru-RU" sz="2800" dirty="0" smtClean="0"/>
              <a:t> </a:t>
            </a:r>
            <a:r>
              <a:rPr lang="ru-RU" sz="2800" dirty="0" err="1" smtClean="0"/>
              <a:t>версією</a:t>
            </a:r>
            <a:r>
              <a:rPr lang="ru-RU" sz="2800" dirty="0" smtClean="0"/>
              <a:t>, </a:t>
            </a:r>
            <a:r>
              <a:rPr lang="ru-RU" sz="2800" dirty="0" err="1" smtClean="0"/>
              <a:t>після</a:t>
            </a:r>
            <a:r>
              <a:rPr lang="ru-RU" sz="2800" dirty="0" smtClean="0"/>
              <a:t> </a:t>
            </a:r>
            <a:r>
              <a:rPr lang="ru-RU" sz="2800" dirty="0" err="1" smtClean="0"/>
              <a:t>помилування</a:t>
            </a:r>
            <a:r>
              <a:rPr lang="ru-RU" sz="2800" dirty="0" smtClean="0"/>
              <a:t> Маруся сильно </a:t>
            </a:r>
            <a:r>
              <a:rPr lang="ru-RU" sz="2800" dirty="0" err="1" smtClean="0"/>
              <a:t>страждала</a:t>
            </a:r>
            <a:r>
              <a:rPr lang="ru-RU" sz="2800" dirty="0" smtClean="0"/>
              <a:t>, ходила на прощу до </a:t>
            </a:r>
            <a:r>
              <a:rPr lang="ru-RU" sz="2800" dirty="0" err="1" smtClean="0"/>
              <a:t>Києва</a:t>
            </a:r>
            <a:r>
              <a:rPr lang="ru-RU" sz="2800" dirty="0" smtClean="0"/>
              <a:t>, а повернувшись </a:t>
            </a:r>
            <a:r>
              <a:rPr lang="ru-RU" sz="2800" dirty="0" err="1" smtClean="0"/>
              <a:t>додому</a:t>
            </a:r>
            <a:r>
              <a:rPr lang="ru-RU" sz="2800" dirty="0" smtClean="0"/>
              <a:t>, рано померла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</a:t>
            </a:r>
            <a:r>
              <a:rPr lang="ru-RU" sz="2800" dirty="0" err="1" smtClean="0"/>
              <a:t>надмірних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переживань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сухот</a:t>
            </a:r>
            <a:r>
              <a:rPr lang="ru-RU" sz="2800" dirty="0" smtClean="0"/>
              <a:t>. За </a:t>
            </a:r>
            <a:r>
              <a:rPr lang="ru-RU" sz="2800" dirty="0" err="1" smtClean="0"/>
              <a:t>іншою</a:t>
            </a:r>
            <a:r>
              <a:rPr lang="ru-RU" sz="2800" dirty="0" smtClean="0"/>
              <a:t> </a:t>
            </a:r>
            <a:r>
              <a:rPr lang="ru-RU" sz="2800" dirty="0" err="1" smtClean="0"/>
              <a:t>версією</a:t>
            </a:r>
            <a:r>
              <a:rPr lang="ru-RU" sz="2800" dirty="0" smtClean="0"/>
              <a:t>, Маруся </a:t>
            </a:r>
            <a:r>
              <a:rPr lang="ru-RU" sz="2800" dirty="0" err="1" smtClean="0"/>
              <a:t>пішла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дому </a:t>
            </a:r>
            <a:r>
              <a:rPr lang="ru-RU" sz="2800" dirty="0" err="1" smtClean="0"/>
              <a:t>назавжди</a:t>
            </a:r>
            <a:r>
              <a:rPr lang="ru-RU" sz="2800" dirty="0" smtClean="0"/>
              <a:t> </a:t>
            </a:r>
            <a:r>
              <a:rPr lang="ru-RU" sz="2800" dirty="0" err="1" smtClean="0"/>
              <a:t>й</a:t>
            </a:r>
            <a:r>
              <a:rPr lang="ru-RU" sz="2800" dirty="0" smtClean="0"/>
              <a:t> померла у </a:t>
            </a:r>
            <a:r>
              <a:rPr lang="ru-RU" sz="2800" dirty="0" err="1" smtClean="0"/>
              <a:t>каятті</a:t>
            </a:r>
            <a:r>
              <a:rPr lang="ru-RU" sz="2800" dirty="0" smtClean="0"/>
              <a:t> в </a:t>
            </a:r>
            <a:r>
              <a:rPr lang="ru-RU" sz="2800" dirty="0" err="1" smtClean="0"/>
              <a:t>якомусь</a:t>
            </a:r>
            <a:r>
              <a:rPr lang="ru-RU" sz="2800" dirty="0" smtClean="0"/>
              <a:t> </a:t>
            </a:r>
            <a:r>
              <a:rPr lang="ru-RU" sz="2800" dirty="0" err="1" smtClean="0"/>
              <a:t>монастирі</a:t>
            </a:r>
            <a:r>
              <a:rPr lang="ru-RU" sz="2800" dirty="0" smtClean="0"/>
              <a:t> </a:t>
            </a:r>
            <a:r>
              <a:rPr lang="ru-RU" sz="2800" dirty="0" err="1" smtClean="0"/>
              <a:t>в</a:t>
            </a:r>
            <a:r>
              <a:rPr lang="ru-RU" sz="2800" dirty="0" smtClean="0"/>
              <a:t> </a:t>
            </a:r>
            <a:r>
              <a:rPr lang="ru-RU" sz="2800" dirty="0" err="1" smtClean="0"/>
              <a:t>Росії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Померла </a:t>
            </a:r>
            <a:r>
              <a:rPr lang="ru-RU" sz="2800" dirty="0" smtClean="0"/>
              <a:t>у </a:t>
            </a:r>
            <a:r>
              <a:rPr lang="ru-RU" sz="2800" dirty="0" err="1" smtClean="0"/>
              <a:t>віці</a:t>
            </a:r>
            <a:r>
              <a:rPr lang="ru-RU" sz="2800" dirty="0" smtClean="0"/>
              <a:t> 28 </a:t>
            </a:r>
            <a:r>
              <a:rPr lang="ru-RU" sz="2800" dirty="0" err="1" smtClean="0"/>
              <a:t>років</a:t>
            </a:r>
            <a:r>
              <a:rPr lang="ru-RU" sz="2800" dirty="0" smtClean="0"/>
              <a:t>, не </a:t>
            </a:r>
            <a:r>
              <a:rPr lang="ru-RU" sz="2800" dirty="0" err="1" smtClean="0"/>
              <a:t>перенісши</a:t>
            </a:r>
            <a:r>
              <a:rPr lang="ru-RU" sz="2800" dirty="0" smtClean="0"/>
              <a:t> </a:t>
            </a:r>
            <a:r>
              <a:rPr lang="ru-RU" sz="2800" dirty="0" err="1" smtClean="0"/>
              <a:t>смерті</a:t>
            </a:r>
            <a:r>
              <a:rPr lang="ru-RU" sz="2800" dirty="0" smtClean="0"/>
              <a:t> </a:t>
            </a:r>
            <a:r>
              <a:rPr lang="ru-RU" sz="2800" dirty="0" err="1" smtClean="0"/>
              <a:t>коханого</a:t>
            </a:r>
            <a:endParaRPr lang="ru-RU" sz="2800" dirty="0" smtClean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8286776" y="6429396"/>
            <a:ext cx="857224" cy="428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Назад</a:t>
            </a:r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8572528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78678_75b3d4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3108" y="214290"/>
            <a:ext cx="4429156" cy="664371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464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3108" y="214290"/>
            <a:ext cx="4827550" cy="642942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78905_b75402f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57422" y="69033"/>
            <a:ext cx="4429156" cy="6643734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21-6-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57356" y="147400"/>
            <a:ext cx="5000660" cy="671060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0x424_85_20110907172519_1_Churajj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85984" y="194264"/>
            <a:ext cx="4500594" cy="6663736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Бумажная">
  <a:themeElements>
    <a:clrScheme name="Другая 8">
      <a:dk1>
        <a:srgbClr val="9E9EFE"/>
      </a:dk1>
      <a:lt1>
        <a:srgbClr val="F0D8FB"/>
      </a:lt1>
      <a:dk2>
        <a:srgbClr val="FD9D9F"/>
      </a:dk2>
      <a:lt2>
        <a:srgbClr val="FDFAE8"/>
      </a:lt2>
      <a:accent1>
        <a:srgbClr val="ECCEFA"/>
      </a:accent1>
      <a:accent2>
        <a:srgbClr val="F9E98E"/>
      </a:accent2>
      <a:accent3>
        <a:srgbClr val="E3E7DE"/>
      </a:accent3>
      <a:accent4>
        <a:srgbClr val="E8E7EC"/>
      </a:accent4>
      <a:accent5>
        <a:srgbClr val="D1CFDA"/>
      </a:accent5>
      <a:accent6>
        <a:srgbClr val="DA9EF5"/>
      </a:accent6>
      <a:hlink>
        <a:srgbClr val="F2F2F2"/>
      </a:hlink>
      <a:folHlink>
        <a:srgbClr val="F9E98E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Другая 9">
      <a:dk1>
        <a:sysClr val="windowText" lastClr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244</TotalTime>
  <Words>198</Words>
  <PresentationFormat>Экран (4:3)</PresentationFormat>
  <Paragraphs>41</Paragraphs>
  <Slides>22</Slides>
  <Notes>0</Notes>
  <HiddenSlides>0</HiddenSlides>
  <MMClips>7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Бумажная</vt:lpstr>
      <vt:lpstr>Поток</vt:lpstr>
      <vt:lpstr>Трек</vt:lpstr>
      <vt:lpstr>Справедливость</vt:lpstr>
      <vt:lpstr>Тема Office</vt:lpstr>
      <vt:lpstr>Открытая</vt:lpstr>
      <vt:lpstr>Пакет</vt:lpstr>
      <vt:lpstr>Маруся Чурай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Засвіт встали козаченьки.. </vt:lpstr>
      <vt:lpstr>За Сибіром сонце сходить (Пісня про Устима Кармалюка) (скорочено) </vt:lpstr>
      <vt:lpstr>Зажурилась Україна (скорочено) </vt:lpstr>
      <vt:lpstr> Максим козак Залізняк (скорочено) </vt:lpstr>
      <vt:lpstr>Відео з ілюстраціями до твору Ліни Костенко ”Маруся Чурай”</vt:lpstr>
      <vt:lpstr>25.12.2009 р. за підтримки В. Януковича облмуздрамтеатр ім. Івана Франка в Івано-Франківську показав для дітей виставу "Маруся Чурай".</vt:lpstr>
      <vt:lpstr>Засвіт встали козаченьки…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Маруся Чурай</dc:title>
  <cp:lastModifiedBy>Admin</cp:lastModifiedBy>
  <cp:revision>26</cp:revision>
  <dcterms:modified xsi:type="dcterms:W3CDTF">2012-02-05T15:10:57Z</dcterms:modified>
</cp:coreProperties>
</file>